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</p:sldIdLst>
  <p:sldSz cx="9144000" cy="5143500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695574" cy="51434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7300" y="1095375"/>
            <a:ext cx="1228725" cy="5334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1024" y="1952625"/>
            <a:ext cx="1905000" cy="3429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0524" y="2181225"/>
            <a:ext cx="2428875" cy="2962274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3028950" y="2552700"/>
            <a:ext cx="5705475" cy="38100"/>
          </a:xfrm>
          <a:custGeom>
            <a:avLst/>
            <a:gdLst/>
            <a:ahLst/>
            <a:cxnLst/>
            <a:rect l="l" t="t" r="r" b="b"/>
            <a:pathLst>
              <a:path w="5705475" h="38100">
                <a:moveTo>
                  <a:pt x="5705475" y="0"/>
                </a:moveTo>
                <a:lnTo>
                  <a:pt x="0" y="0"/>
                </a:lnTo>
                <a:lnTo>
                  <a:pt x="0" y="38100"/>
                </a:lnTo>
                <a:lnTo>
                  <a:pt x="5705475" y="38100"/>
                </a:lnTo>
                <a:lnTo>
                  <a:pt x="5705475" y="0"/>
                </a:lnTo>
                <a:close/>
              </a:path>
            </a:pathLst>
          </a:custGeom>
          <a:solidFill>
            <a:srgbClr val="0070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49345" y="500633"/>
            <a:ext cx="5469890" cy="1541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79750" y="2879216"/>
            <a:ext cx="5861050" cy="1700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4562475"/>
            <a:ext cx="9143999" cy="58102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90749" y="4667250"/>
            <a:ext cx="1781175" cy="40004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4324" y="4733925"/>
            <a:ext cx="1533525" cy="24765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0842" y="259461"/>
            <a:ext cx="8362315" cy="483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1537" y="1957451"/>
            <a:ext cx="3829050" cy="2157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7903844" y="4749143"/>
            <a:ext cx="1007745" cy="245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image" Target="../media/image63.png"/><Relationship Id="rId15" Type="http://schemas.openxmlformats.org/officeDocument/2006/relationships/image" Target="../media/image64.png"/><Relationship Id="rId16" Type="http://schemas.openxmlformats.org/officeDocument/2006/relationships/image" Target="../media/image65.png"/><Relationship Id="rId17" Type="http://schemas.openxmlformats.org/officeDocument/2006/relationships/image" Target="../media/image66.png"/><Relationship Id="rId18" Type="http://schemas.openxmlformats.org/officeDocument/2006/relationships/image" Target="../media/image67.png"/><Relationship Id="rId19" Type="http://schemas.openxmlformats.org/officeDocument/2006/relationships/image" Target="../media/image68.png"/><Relationship Id="rId20" Type="http://schemas.openxmlformats.org/officeDocument/2006/relationships/image" Target="../media/image69.png"/><Relationship Id="rId21" Type="http://schemas.openxmlformats.org/officeDocument/2006/relationships/image" Target="../media/image70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8.png"/><Relationship Id="rId20" Type="http://schemas.openxmlformats.org/officeDocument/2006/relationships/image" Target="../media/image89.png"/><Relationship Id="rId21" Type="http://schemas.openxmlformats.org/officeDocument/2006/relationships/image" Target="../media/image90.png"/><Relationship Id="rId22" Type="http://schemas.openxmlformats.org/officeDocument/2006/relationships/image" Target="../media/image91.png"/><Relationship Id="rId23" Type="http://schemas.openxmlformats.org/officeDocument/2006/relationships/image" Target="../media/image92.png"/><Relationship Id="rId24" Type="http://schemas.openxmlformats.org/officeDocument/2006/relationships/image" Target="../media/image93.png"/><Relationship Id="rId25" Type="http://schemas.openxmlformats.org/officeDocument/2006/relationships/image" Target="../media/image94.png"/><Relationship Id="rId26" Type="http://schemas.openxmlformats.org/officeDocument/2006/relationships/image" Target="../media/image95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Relationship Id="rId13" Type="http://schemas.openxmlformats.org/officeDocument/2006/relationships/image" Target="../media/image107.png"/><Relationship Id="rId14" Type="http://schemas.openxmlformats.org/officeDocument/2006/relationships/image" Target="../media/image108.png"/><Relationship Id="rId15" Type="http://schemas.openxmlformats.org/officeDocument/2006/relationships/image" Target="../media/image109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3" Type="http://schemas.openxmlformats.org/officeDocument/2006/relationships/image" Target="../media/image121.png"/><Relationship Id="rId14" Type="http://schemas.openxmlformats.org/officeDocument/2006/relationships/image" Target="../media/image122.png"/><Relationship Id="rId15" Type="http://schemas.openxmlformats.org/officeDocument/2006/relationships/image" Target="../media/image123.png"/><Relationship Id="rId16" Type="http://schemas.openxmlformats.org/officeDocument/2006/relationships/image" Target="../media/image124.png"/><Relationship Id="rId17" Type="http://schemas.openxmlformats.org/officeDocument/2006/relationships/image" Target="../media/image125.png"/><Relationship Id="rId18" Type="http://schemas.openxmlformats.org/officeDocument/2006/relationships/image" Target="../media/image126.png"/><Relationship Id="rId19" Type="http://schemas.openxmlformats.org/officeDocument/2006/relationships/image" Target="../media/image127.png"/><Relationship Id="rId20" Type="http://schemas.openxmlformats.org/officeDocument/2006/relationships/image" Target="../media/image128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4.jp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jp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4.png"/><Relationship Id="rId12" Type="http://schemas.openxmlformats.org/officeDocument/2006/relationships/image" Target="../media/image155.png"/><Relationship Id="rId13" Type="http://schemas.openxmlformats.org/officeDocument/2006/relationships/image" Target="../media/image156.png"/><Relationship Id="rId14" Type="http://schemas.openxmlformats.org/officeDocument/2006/relationships/image" Target="../media/image157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jp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13.jpg"/><Relationship Id="rId8" Type="http://schemas.openxmlformats.org/officeDocument/2006/relationships/image" Target="../media/image14.jpg"/><Relationship Id="rId9" Type="http://schemas.openxmlformats.org/officeDocument/2006/relationships/image" Target="../media/image15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Relationship Id="rId14" Type="http://schemas.openxmlformats.org/officeDocument/2006/relationships/image" Target="../media/image178.png"/><Relationship Id="rId15" Type="http://schemas.openxmlformats.org/officeDocument/2006/relationships/image" Target="../media/image179.png"/><Relationship Id="rId16" Type="http://schemas.openxmlformats.org/officeDocument/2006/relationships/image" Target="../media/image180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1" Type="http://schemas.openxmlformats.org/officeDocument/2006/relationships/image" Target="../media/image190.png"/><Relationship Id="rId12" Type="http://schemas.openxmlformats.org/officeDocument/2006/relationships/image" Target="../media/image191.png"/><Relationship Id="rId13" Type="http://schemas.openxmlformats.org/officeDocument/2006/relationships/image" Target="../media/image192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Relationship Id="rId10" Type="http://schemas.openxmlformats.org/officeDocument/2006/relationships/image" Target="../media/image201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Relationship Id="rId13" Type="http://schemas.openxmlformats.org/officeDocument/2006/relationships/image" Target="../media/image204.png"/><Relationship Id="rId14" Type="http://schemas.openxmlformats.org/officeDocument/2006/relationships/image" Target="../media/image205.png"/><Relationship Id="rId15" Type="http://schemas.openxmlformats.org/officeDocument/2006/relationships/image" Target="../media/image206.png"/><Relationship Id="rId16" Type="http://schemas.openxmlformats.org/officeDocument/2006/relationships/image" Target="../media/image207.png"/><Relationship Id="rId17" Type="http://schemas.openxmlformats.org/officeDocument/2006/relationships/image" Target="../media/image208.png"/><Relationship Id="rId18" Type="http://schemas.openxmlformats.org/officeDocument/2006/relationships/image" Target="../media/image209.png"/><Relationship Id="rId19" Type="http://schemas.openxmlformats.org/officeDocument/2006/relationships/image" Target="../media/image210.png"/><Relationship Id="rId20" Type="http://schemas.openxmlformats.org/officeDocument/2006/relationships/image" Target="../media/image211.png"/><Relationship Id="rId21" Type="http://schemas.openxmlformats.org/officeDocument/2006/relationships/image" Target="../media/image212.png"/><Relationship Id="rId22" Type="http://schemas.openxmlformats.org/officeDocument/2006/relationships/image" Target="../media/image213.png"/><Relationship Id="rId23" Type="http://schemas.openxmlformats.org/officeDocument/2006/relationships/image" Target="../media/image214.png"/><Relationship Id="rId24" Type="http://schemas.openxmlformats.org/officeDocument/2006/relationships/image" Target="../media/image215.png"/><Relationship Id="rId25" Type="http://schemas.openxmlformats.org/officeDocument/2006/relationships/image" Target="../media/image216.png"/><Relationship Id="rId26" Type="http://schemas.openxmlformats.org/officeDocument/2006/relationships/image" Target="../media/image217.png"/><Relationship Id="rId27" Type="http://schemas.openxmlformats.org/officeDocument/2006/relationships/image" Target="../media/image218.png"/><Relationship Id="rId28" Type="http://schemas.openxmlformats.org/officeDocument/2006/relationships/image" Target="../media/image219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Relationship Id="rId11" Type="http://schemas.openxmlformats.org/officeDocument/2006/relationships/image" Target="../media/image229.png"/><Relationship Id="rId12" Type="http://schemas.openxmlformats.org/officeDocument/2006/relationships/image" Target="../media/image230.png"/><Relationship Id="rId13" Type="http://schemas.openxmlformats.org/officeDocument/2006/relationships/image" Target="../media/image231.png"/><Relationship Id="rId14" Type="http://schemas.openxmlformats.org/officeDocument/2006/relationships/image" Target="../media/image232.png"/><Relationship Id="rId15" Type="http://schemas.openxmlformats.org/officeDocument/2006/relationships/image" Target="../media/image233.png"/><Relationship Id="rId16" Type="http://schemas.openxmlformats.org/officeDocument/2006/relationships/image" Target="../media/image234.png"/><Relationship Id="rId17" Type="http://schemas.openxmlformats.org/officeDocument/2006/relationships/image" Target="../media/image235.png"/><Relationship Id="rId18" Type="http://schemas.openxmlformats.org/officeDocument/2006/relationships/image" Target="../media/image236.png"/><Relationship Id="rId19" Type="http://schemas.openxmlformats.org/officeDocument/2006/relationships/image" Target="../media/image237.png"/><Relationship Id="rId20" Type="http://schemas.openxmlformats.org/officeDocument/2006/relationships/image" Target="../media/image238.png"/><Relationship Id="rId21" Type="http://schemas.openxmlformats.org/officeDocument/2006/relationships/image" Target="../media/image239.png"/><Relationship Id="rId22" Type="http://schemas.openxmlformats.org/officeDocument/2006/relationships/image" Target="../media/image240.png"/><Relationship Id="rId23" Type="http://schemas.openxmlformats.org/officeDocument/2006/relationships/image" Target="../media/image241.png"/><Relationship Id="rId24" Type="http://schemas.openxmlformats.org/officeDocument/2006/relationships/image" Target="../media/image242.png"/><Relationship Id="rId25" Type="http://schemas.openxmlformats.org/officeDocument/2006/relationships/image" Target="../media/image243.png"/><Relationship Id="rId26" Type="http://schemas.openxmlformats.org/officeDocument/2006/relationships/image" Target="../media/image244.png"/><Relationship Id="rId27" Type="http://schemas.openxmlformats.org/officeDocument/2006/relationships/image" Target="../media/image245.png"/><Relationship Id="rId28" Type="http://schemas.openxmlformats.org/officeDocument/2006/relationships/image" Target="../media/image246.png"/><Relationship Id="rId29" Type="http://schemas.openxmlformats.org/officeDocument/2006/relationships/image" Target="../media/image247.png"/><Relationship Id="rId30" Type="http://schemas.openxmlformats.org/officeDocument/2006/relationships/image" Target="../media/image248.png"/><Relationship Id="rId31" Type="http://schemas.openxmlformats.org/officeDocument/2006/relationships/image" Target="../media/image249.png"/><Relationship Id="rId32" Type="http://schemas.openxmlformats.org/officeDocument/2006/relationships/image" Target="../media/image250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1.png"/><Relationship Id="rId3" Type="http://schemas.openxmlformats.org/officeDocument/2006/relationships/image" Target="../media/image252.png"/><Relationship Id="rId4" Type="http://schemas.openxmlformats.org/officeDocument/2006/relationships/image" Target="../media/image253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Relationship Id="rId10" Type="http://schemas.openxmlformats.org/officeDocument/2006/relationships/image" Target="../media/image262.png"/><Relationship Id="rId11" Type="http://schemas.openxmlformats.org/officeDocument/2006/relationships/image" Target="../media/image263.png"/><Relationship Id="rId12" Type="http://schemas.openxmlformats.org/officeDocument/2006/relationships/image" Target="../media/image264.png"/><Relationship Id="rId13" Type="http://schemas.openxmlformats.org/officeDocument/2006/relationships/image" Target="../media/image265.png"/><Relationship Id="rId14" Type="http://schemas.openxmlformats.org/officeDocument/2006/relationships/image" Target="../media/image266.png"/><Relationship Id="rId15" Type="http://schemas.openxmlformats.org/officeDocument/2006/relationships/image" Target="../media/image267.png"/><Relationship Id="rId16" Type="http://schemas.openxmlformats.org/officeDocument/2006/relationships/image" Target="../media/image268.png"/><Relationship Id="rId17" Type="http://schemas.openxmlformats.org/officeDocument/2006/relationships/image" Target="../media/image269.png"/><Relationship Id="rId18" Type="http://schemas.openxmlformats.org/officeDocument/2006/relationships/image" Target="../media/image270.png"/><Relationship Id="rId19" Type="http://schemas.openxmlformats.org/officeDocument/2006/relationships/image" Target="../media/image271.png"/><Relationship Id="rId20" Type="http://schemas.openxmlformats.org/officeDocument/2006/relationships/image" Target="../media/image272.png"/><Relationship Id="rId21" Type="http://schemas.openxmlformats.org/officeDocument/2006/relationships/image" Target="../media/image273.png"/><Relationship Id="rId22" Type="http://schemas.openxmlformats.org/officeDocument/2006/relationships/image" Target="../media/image274.png"/><Relationship Id="rId23" Type="http://schemas.openxmlformats.org/officeDocument/2006/relationships/image" Target="../media/image275.png"/><Relationship Id="rId24" Type="http://schemas.openxmlformats.org/officeDocument/2006/relationships/image" Target="../media/image276.png"/><Relationship Id="rId25" Type="http://schemas.openxmlformats.org/officeDocument/2006/relationships/image" Target="../media/image277.png"/><Relationship Id="rId26" Type="http://schemas.openxmlformats.org/officeDocument/2006/relationships/image" Target="../media/image278.png"/><Relationship Id="rId27" Type="http://schemas.openxmlformats.org/officeDocument/2006/relationships/image" Target="../media/image279.png"/><Relationship Id="rId28" Type="http://schemas.openxmlformats.org/officeDocument/2006/relationships/image" Target="../media/image280.png"/><Relationship Id="rId29" Type="http://schemas.openxmlformats.org/officeDocument/2006/relationships/image" Target="../media/image281.png"/><Relationship Id="rId30" Type="http://schemas.openxmlformats.org/officeDocument/2006/relationships/image" Target="../media/image282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285.png"/><Relationship Id="rId5" Type="http://schemas.openxmlformats.org/officeDocument/2006/relationships/image" Target="../media/image286.png"/><Relationship Id="rId6" Type="http://schemas.openxmlformats.org/officeDocument/2006/relationships/image" Target="../media/image287.png"/><Relationship Id="rId7" Type="http://schemas.openxmlformats.org/officeDocument/2006/relationships/image" Target="../media/image288.png"/><Relationship Id="rId8" Type="http://schemas.openxmlformats.org/officeDocument/2006/relationships/image" Target="../media/image289.png"/><Relationship Id="rId9" Type="http://schemas.openxmlformats.org/officeDocument/2006/relationships/image" Target="../media/image290.png"/><Relationship Id="rId10" Type="http://schemas.openxmlformats.org/officeDocument/2006/relationships/image" Target="../media/image291.png"/><Relationship Id="rId11" Type="http://schemas.openxmlformats.org/officeDocument/2006/relationships/image" Target="../media/image292.png"/><Relationship Id="rId12" Type="http://schemas.openxmlformats.org/officeDocument/2006/relationships/image" Target="../media/image293.png"/><Relationship Id="rId13" Type="http://schemas.openxmlformats.org/officeDocument/2006/relationships/image" Target="../media/image294.png"/><Relationship Id="rId14" Type="http://schemas.openxmlformats.org/officeDocument/2006/relationships/image" Target="../media/image295.png"/><Relationship Id="rId15" Type="http://schemas.openxmlformats.org/officeDocument/2006/relationships/image" Target="../media/image296.png"/><Relationship Id="rId16" Type="http://schemas.openxmlformats.org/officeDocument/2006/relationships/image" Target="../media/image297.png"/><Relationship Id="rId17" Type="http://schemas.openxmlformats.org/officeDocument/2006/relationships/image" Target="../media/image298.png"/><Relationship Id="rId18" Type="http://schemas.openxmlformats.org/officeDocument/2006/relationships/image" Target="../media/image299.png"/><Relationship Id="rId19" Type="http://schemas.openxmlformats.org/officeDocument/2006/relationships/image" Target="../media/image300.png"/><Relationship Id="rId20" Type="http://schemas.openxmlformats.org/officeDocument/2006/relationships/image" Target="../media/image301.png"/><Relationship Id="rId21" Type="http://schemas.openxmlformats.org/officeDocument/2006/relationships/image" Target="../media/image302.png"/><Relationship Id="rId22" Type="http://schemas.openxmlformats.org/officeDocument/2006/relationships/image" Target="../media/image303.png"/><Relationship Id="rId23" Type="http://schemas.openxmlformats.org/officeDocument/2006/relationships/image" Target="../media/image304.png"/><Relationship Id="rId24" Type="http://schemas.openxmlformats.org/officeDocument/2006/relationships/image" Target="../media/image305.png"/><Relationship Id="rId25" Type="http://schemas.openxmlformats.org/officeDocument/2006/relationships/image" Target="../media/image306.png"/><Relationship Id="rId26" Type="http://schemas.openxmlformats.org/officeDocument/2006/relationships/image" Target="../media/image307.png"/><Relationship Id="rId27" Type="http://schemas.openxmlformats.org/officeDocument/2006/relationships/image" Target="../media/image308.png"/><Relationship Id="rId28" Type="http://schemas.openxmlformats.org/officeDocument/2006/relationships/image" Target="../media/image309.png"/><Relationship Id="rId29" Type="http://schemas.openxmlformats.org/officeDocument/2006/relationships/image" Target="../media/image310.png"/><Relationship Id="rId30" Type="http://schemas.openxmlformats.org/officeDocument/2006/relationships/image" Target="../media/image311.png"/><Relationship Id="rId31" Type="http://schemas.openxmlformats.org/officeDocument/2006/relationships/image" Target="../media/image312.png"/><Relationship Id="rId32" Type="http://schemas.openxmlformats.org/officeDocument/2006/relationships/image" Target="../media/image313.png"/><Relationship Id="rId33" Type="http://schemas.openxmlformats.org/officeDocument/2006/relationships/image" Target="../media/image314.png"/><Relationship Id="rId34" Type="http://schemas.openxmlformats.org/officeDocument/2006/relationships/image" Target="../media/image315.png"/><Relationship Id="rId35" Type="http://schemas.openxmlformats.org/officeDocument/2006/relationships/image" Target="../media/image316.png"/><Relationship Id="rId36" Type="http://schemas.openxmlformats.org/officeDocument/2006/relationships/image" Target="../media/image317.png"/><Relationship Id="rId37" Type="http://schemas.openxmlformats.org/officeDocument/2006/relationships/image" Target="../media/image318.png"/><Relationship Id="rId38" Type="http://schemas.openxmlformats.org/officeDocument/2006/relationships/image" Target="../media/image319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0.png"/><Relationship Id="rId3" Type="http://schemas.openxmlformats.org/officeDocument/2006/relationships/image" Target="../media/image321.png"/><Relationship Id="rId4" Type="http://schemas.openxmlformats.org/officeDocument/2006/relationships/image" Target="../media/image322.png"/><Relationship Id="rId5" Type="http://schemas.openxmlformats.org/officeDocument/2006/relationships/image" Target="../media/image323.png"/><Relationship Id="rId6" Type="http://schemas.openxmlformats.org/officeDocument/2006/relationships/image" Target="../media/image324.png"/><Relationship Id="rId7" Type="http://schemas.openxmlformats.org/officeDocument/2006/relationships/image" Target="../media/image325.png"/><Relationship Id="rId8" Type="http://schemas.openxmlformats.org/officeDocument/2006/relationships/image" Target="../media/image326.png"/><Relationship Id="rId9" Type="http://schemas.openxmlformats.org/officeDocument/2006/relationships/image" Target="../media/image327.png"/><Relationship Id="rId10" Type="http://schemas.openxmlformats.org/officeDocument/2006/relationships/image" Target="../media/image328.png"/><Relationship Id="rId11" Type="http://schemas.openxmlformats.org/officeDocument/2006/relationships/image" Target="../media/image329.png"/><Relationship Id="rId12" Type="http://schemas.openxmlformats.org/officeDocument/2006/relationships/image" Target="../media/image330.png"/><Relationship Id="rId13" Type="http://schemas.openxmlformats.org/officeDocument/2006/relationships/image" Target="../media/image331.png"/><Relationship Id="rId14" Type="http://schemas.openxmlformats.org/officeDocument/2006/relationships/image" Target="../media/image332.png"/><Relationship Id="rId15" Type="http://schemas.openxmlformats.org/officeDocument/2006/relationships/image" Target="../media/image333.png"/><Relationship Id="rId16" Type="http://schemas.openxmlformats.org/officeDocument/2006/relationships/image" Target="../media/image334.png"/><Relationship Id="rId17" Type="http://schemas.openxmlformats.org/officeDocument/2006/relationships/image" Target="../media/image335.png"/><Relationship Id="rId18" Type="http://schemas.openxmlformats.org/officeDocument/2006/relationships/image" Target="../media/image336.png"/><Relationship Id="rId19" Type="http://schemas.openxmlformats.org/officeDocument/2006/relationships/image" Target="../media/image337.png"/><Relationship Id="rId20" Type="http://schemas.openxmlformats.org/officeDocument/2006/relationships/image" Target="../media/image338.png"/><Relationship Id="rId21" Type="http://schemas.openxmlformats.org/officeDocument/2006/relationships/image" Target="../media/image339.png"/><Relationship Id="rId22" Type="http://schemas.openxmlformats.org/officeDocument/2006/relationships/image" Target="../media/image340.png"/><Relationship Id="rId23" Type="http://schemas.openxmlformats.org/officeDocument/2006/relationships/image" Target="../media/image341.png"/><Relationship Id="rId24" Type="http://schemas.openxmlformats.org/officeDocument/2006/relationships/image" Target="../media/image342.png"/><Relationship Id="rId25" Type="http://schemas.openxmlformats.org/officeDocument/2006/relationships/image" Target="../media/image343.png"/><Relationship Id="rId26" Type="http://schemas.openxmlformats.org/officeDocument/2006/relationships/image" Target="../media/image344.png"/><Relationship Id="rId27" Type="http://schemas.openxmlformats.org/officeDocument/2006/relationships/image" Target="../media/image345.png"/><Relationship Id="rId28" Type="http://schemas.openxmlformats.org/officeDocument/2006/relationships/image" Target="../media/image346.png"/><Relationship Id="rId29" Type="http://schemas.openxmlformats.org/officeDocument/2006/relationships/image" Target="../media/image347.png"/><Relationship Id="rId30" Type="http://schemas.openxmlformats.org/officeDocument/2006/relationships/image" Target="../media/image348.png"/><Relationship Id="rId31" Type="http://schemas.openxmlformats.org/officeDocument/2006/relationships/image" Target="../media/image349.png"/><Relationship Id="rId32" Type="http://schemas.openxmlformats.org/officeDocument/2006/relationships/image" Target="../media/image350.png"/><Relationship Id="rId33" Type="http://schemas.openxmlformats.org/officeDocument/2006/relationships/image" Target="../media/image351.png"/><Relationship Id="rId34" Type="http://schemas.openxmlformats.org/officeDocument/2006/relationships/image" Target="../media/image352.png"/><Relationship Id="rId35" Type="http://schemas.openxmlformats.org/officeDocument/2006/relationships/image" Target="../media/image353.png"/><Relationship Id="rId36" Type="http://schemas.openxmlformats.org/officeDocument/2006/relationships/image" Target="../media/image354.png"/><Relationship Id="rId37" Type="http://schemas.openxmlformats.org/officeDocument/2006/relationships/image" Target="../media/image355.png"/><Relationship Id="rId38" Type="http://schemas.openxmlformats.org/officeDocument/2006/relationships/image" Target="../media/image356.png"/><Relationship Id="rId39" Type="http://schemas.openxmlformats.org/officeDocument/2006/relationships/image" Target="../media/image357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8.png"/><Relationship Id="rId3" Type="http://schemas.openxmlformats.org/officeDocument/2006/relationships/image" Target="../media/image359.png"/><Relationship Id="rId4" Type="http://schemas.openxmlformats.org/officeDocument/2006/relationships/image" Target="../media/image360.png"/><Relationship Id="rId5" Type="http://schemas.openxmlformats.org/officeDocument/2006/relationships/image" Target="../media/image361.png"/><Relationship Id="rId6" Type="http://schemas.openxmlformats.org/officeDocument/2006/relationships/image" Target="../media/image362.png"/><Relationship Id="rId7" Type="http://schemas.openxmlformats.org/officeDocument/2006/relationships/image" Target="../media/image363.png"/><Relationship Id="rId8" Type="http://schemas.openxmlformats.org/officeDocument/2006/relationships/image" Target="../media/image364.png"/><Relationship Id="rId9" Type="http://schemas.openxmlformats.org/officeDocument/2006/relationships/image" Target="../media/image365.png"/><Relationship Id="rId10" Type="http://schemas.openxmlformats.org/officeDocument/2006/relationships/image" Target="../media/image366.png"/><Relationship Id="rId11" Type="http://schemas.openxmlformats.org/officeDocument/2006/relationships/image" Target="../media/image367.png"/><Relationship Id="rId12" Type="http://schemas.openxmlformats.org/officeDocument/2006/relationships/image" Target="../media/image368.png"/><Relationship Id="rId13" Type="http://schemas.openxmlformats.org/officeDocument/2006/relationships/image" Target="../media/image369.png"/><Relationship Id="rId14" Type="http://schemas.openxmlformats.org/officeDocument/2006/relationships/image" Target="../media/image370.png"/><Relationship Id="rId15" Type="http://schemas.openxmlformats.org/officeDocument/2006/relationships/image" Target="../media/image371.png"/><Relationship Id="rId16" Type="http://schemas.openxmlformats.org/officeDocument/2006/relationships/image" Target="../media/image372.png"/><Relationship Id="rId17" Type="http://schemas.openxmlformats.org/officeDocument/2006/relationships/image" Target="../media/image373.png"/><Relationship Id="rId18" Type="http://schemas.openxmlformats.org/officeDocument/2006/relationships/image" Target="../media/image374.png"/><Relationship Id="rId19" Type="http://schemas.openxmlformats.org/officeDocument/2006/relationships/image" Target="../media/image375.png"/><Relationship Id="rId20" Type="http://schemas.openxmlformats.org/officeDocument/2006/relationships/image" Target="../media/image376.png"/><Relationship Id="rId21" Type="http://schemas.openxmlformats.org/officeDocument/2006/relationships/image" Target="../media/image377.png"/><Relationship Id="rId22" Type="http://schemas.openxmlformats.org/officeDocument/2006/relationships/image" Target="../media/image378.png"/><Relationship Id="rId23" Type="http://schemas.openxmlformats.org/officeDocument/2006/relationships/image" Target="../media/image379.png"/><Relationship Id="rId24" Type="http://schemas.openxmlformats.org/officeDocument/2006/relationships/image" Target="../media/image356.png"/><Relationship Id="rId25" Type="http://schemas.openxmlformats.org/officeDocument/2006/relationships/image" Target="../media/image320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0.png"/><Relationship Id="rId3" Type="http://schemas.openxmlformats.org/officeDocument/2006/relationships/image" Target="../media/image381.png"/><Relationship Id="rId4" Type="http://schemas.openxmlformats.org/officeDocument/2006/relationships/image" Target="../media/image382.png"/><Relationship Id="rId5" Type="http://schemas.openxmlformats.org/officeDocument/2006/relationships/image" Target="../media/image383.png"/><Relationship Id="rId6" Type="http://schemas.openxmlformats.org/officeDocument/2006/relationships/image" Target="../media/image384.png"/><Relationship Id="rId7" Type="http://schemas.openxmlformats.org/officeDocument/2006/relationships/image" Target="../media/image385.png"/><Relationship Id="rId8" Type="http://schemas.openxmlformats.org/officeDocument/2006/relationships/image" Target="../media/image386.png"/><Relationship Id="rId9" Type="http://schemas.openxmlformats.org/officeDocument/2006/relationships/image" Target="../media/image387.png"/><Relationship Id="rId10" Type="http://schemas.openxmlformats.org/officeDocument/2006/relationships/image" Target="../media/image388.png"/><Relationship Id="rId11" Type="http://schemas.openxmlformats.org/officeDocument/2006/relationships/image" Target="../media/image389.png"/><Relationship Id="rId12" Type="http://schemas.openxmlformats.org/officeDocument/2006/relationships/image" Target="../media/image390.png"/><Relationship Id="rId13" Type="http://schemas.openxmlformats.org/officeDocument/2006/relationships/image" Target="../media/image391.png"/><Relationship Id="rId14" Type="http://schemas.openxmlformats.org/officeDocument/2006/relationships/image" Target="../media/image392.png"/><Relationship Id="rId15" Type="http://schemas.openxmlformats.org/officeDocument/2006/relationships/image" Target="../media/image320.png"/><Relationship Id="rId16" Type="http://schemas.openxmlformats.org/officeDocument/2006/relationships/image" Target="../media/image393.png"/><Relationship Id="rId17" Type="http://schemas.openxmlformats.org/officeDocument/2006/relationships/image" Target="../media/image394.png"/><Relationship Id="rId18" Type="http://schemas.openxmlformats.org/officeDocument/2006/relationships/image" Target="../media/image395.png"/><Relationship Id="rId19" Type="http://schemas.openxmlformats.org/officeDocument/2006/relationships/image" Target="../media/image396.png"/><Relationship Id="rId20" Type="http://schemas.openxmlformats.org/officeDocument/2006/relationships/image" Target="../media/image397.png"/><Relationship Id="rId21" Type="http://schemas.openxmlformats.org/officeDocument/2006/relationships/image" Target="../media/image398.png"/><Relationship Id="rId22" Type="http://schemas.openxmlformats.org/officeDocument/2006/relationships/image" Target="../media/image399.png"/><Relationship Id="rId23" Type="http://schemas.openxmlformats.org/officeDocument/2006/relationships/image" Target="../media/image356.png"/><Relationship Id="rId24" Type="http://schemas.openxmlformats.org/officeDocument/2006/relationships/image" Target="../media/image400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1.png"/><Relationship Id="rId3" Type="http://schemas.openxmlformats.org/officeDocument/2006/relationships/image" Target="../media/image402.png"/><Relationship Id="rId4" Type="http://schemas.openxmlformats.org/officeDocument/2006/relationships/image" Target="../media/image403.png"/><Relationship Id="rId5" Type="http://schemas.openxmlformats.org/officeDocument/2006/relationships/image" Target="../media/image404.png"/><Relationship Id="rId6" Type="http://schemas.openxmlformats.org/officeDocument/2006/relationships/image" Target="../media/image405.png"/><Relationship Id="rId7" Type="http://schemas.openxmlformats.org/officeDocument/2006/relationships/image" Target="../media/image406.png"/><Relationship Id="rId8" Type="http://schemas.openxmlformats.org/officeDocument/2006/relationships/image" Target="../media/image407.png"/><Relationship Id="rId9" Type="http://schemas.openxmlformats.org/officeDocument/2006/relationships/image" Target="../media/image408.png"/><Relationship Id="rId10" Type="http://schemas.openxmlformats.org/officeDocument/2006/relationships/image" Target="../media/image409.png"/><Relationship Id="rId11" Type="http://schemas.openxmlformats.org/officeDocument/2006/relationships/image" Target="../media/image410.png"/><Relationship Id="rId12" Type="http://schemas.openxmlformats.org/officeDocument/2006/relationships/image" Target="../media/image411.png"/><Relationship Id="rId13" Type="http://schemas.openxmlformats.org/officeDocument/2006/relationships/image" Target="../media/image412.png"/><Relationship Id="rId14" Type="http://schemas.openxmlformats.org/officeDocument/2006/relationships/image" Target="../media/image413.png"/><Relationship Id="rId15" Type="http://schemas.openxmlformats.org/officeDocument/2006/relationships/image" Target="../media/image414.png"/><Relationship Id="rId16" Type="http://schemas.openxmlformats.org/officeDocument/2006/relationships/image" Target="../media/image415.png"/><Relationship Id="rId17" Type="http://schemas.openxmlformats.org/officeDocument/2006/relationships/image" Target="../media/image416.png"/><Relationship Id="rId18" Type="http://schemas.openxmlformats.org/officeDocument/2006/relationships/image" Target="../media/image417.png"/><Relationship Id="rId19" Type="http://schemas.openxmlformats.org/officeDocument/2006/relationships/image" Target="../media/image418.png"/><Relationship Id="rId20" Type="http://schemas.openxmlformats.org/officeDocument/2006/relationships/image" Target="../media/image419.png"/><Relationship Id="rId21" Type="http://schemas.openxmlformats.org/officeDocument/2006/relationships/image" Target="../media/image420.png"/><Relationship Id="rId22" Type="http://schemas.openxmlformats.org/officeDocument/2006/relationships/image" Target="../media/image421.png"/><Relationship Id="rId23" Type="http://schemas.openxmlformats.org/officeDocument/2006/relationships/image" Target="../media/image422.png"/><Relationship Id="rId24" Type="http://schemas.openxmlformats.org/officeDocument/2006/relationships/image" Target="../media/image423.png"/><Relationship Id="rId25" Type="http://schemas.openxmlformats.org/officeDocument/2006/relationships/image" Target="../media/image424.png"/><Relationship Id="rId26" Type="http://schemas.openxmlformats.org/officeDocument/2006/relationships/image" Target="../media/image425.png"/><Relationship Id="rId27" Type="http://schemas.openxmlformats.org/officeDocument/2006/relationships/image" Target="../media/image426.png"/><Relationship Id="rId28" Type="http://schemas.openxmlformats.org/officeDocument/2006/relationships/image" Target="../media/image427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8.png"/><Relationship Id="rId3" Type="http://schemas.openxmlformats.org/officeDocument/2006/relationships/image" Target="../media/image429.png"/><Relationship Id="rId4" Type="http://schemas.openxmlformats.org/officeDocument/2006/relationships/image" Target="../media/image430.png"/><Relationship Id="rId5" Type="http://schemas.openxmlformats.org/officeDocument/2006/relationships/image" Target="../media/image431.png"/><Relationship Id="rId6" Type="http://schemas.openxmlformats.org/officeDocument/2006/relationships/image" Target="../media/image432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3.png"/><Relationship Id="rId3" Type="http://schemas.openxmlformats.org/officeDocument/2006/relationships/image" Target="../media/image434.png"/><Relationship Id="rId4" Type="http://schemas.openxmlformats.org/officeDocument/2006/relationships/image" Target="../media/image435.png"/><Relationship Id="rId5" Type="http://schemas.openxmlformats.org/officeDocument/2006/relationships/image" Target="../media/image436.png"/><Relationship Id="rId6" Type="http://schemas.openxmlformats.org/officeDocument/2006/relationships/image" Target="../media/image437.png"/><Relationship Id="rId7" Type="http://schemas.openxmlformats.org/officeDocument/2006/relationships/image" Target="../media/image438.png"/><Relationship Id="rId8" Type="http://schemas.openxmlformats.org/officeDocument/2006/relationships/image" Target="../media/image439.png"/><Relationship Id="rId9" Type="http://schemas.openxmlformats.org/officeDocument/2006/relationships/image" Target="../media/image440.png"/><Relationship Id="rId10" Type="http://schemas.openxmlformats.org/officeDocument/2006/relationships/image" Target="../media/image441.png"/><Relationship Id="rId11" Type="http://schemas.openxmlformats.org/officeDocument/2006/relationships/image" Target="../media/image442.png"/><Relationship Id="rId12" Type="http://schemas.openxmlformats.org/officeDocument/2006/relationships/image" Target="../media/image443.png"/><Relationship Id="rId13" Type="http://schemas.openxmlformats.org/officeDocument/2006/relationships/image" Target="../media/image444.png"/><Relationship Id="rId14" Type="http://schemas.openxmlformats.org/officeDocument/2006/relationships/image" Target="../media/image445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6.png"/><Relationship Id="rId3" Type="http://schemas.openxmlformats.org/officeDocument/2006/relationships/image" Target="../media/image447.png"/><Relationship Id="rId4" Type="http://schemas.openxmlformats.org/officeDocument/2006/relationships/image" Target="../media/image448.png"/><Relationship Id="rId5" Type="http://schemas.openxmlformats.org/officeDocument/2006/relationships/image" Target="../media/image449.png"/><Relationship Id="rId6" Type="http://schemas.openxmlformats.org/officeDocument/2006/relationships/image" Target="../media/image450.png"/><Relationship Id="rId7" Type="http://schemas.openxmlformats.org/officeDocument/2006/relationships/image" Target="../media/image451.png"/><Relationship Id="rId8" Type="http://schemas.openxmlformats.org/officeDocument/2006/relationships/image" Target="../media/image452.png"/><Relationship Id="rId9" Type="http://schemas.openxmlformats.org/officeDocument/2006/relationships/image" Target="../media/image400.png"/><Relationship Id="rId10" Type="http://schemas.openxmlformats.org/officeDocument/2006/relationships/image" Target="../media/image453.png"/><Relationship Id="rId11" Type="http://schemas.openxmlformats.org/officeDocument/2006/relationships/image" Target="../media/image454.png"/><Relationship Id="rId12" Type="http://schemas.openxmlformats.org/officeDocument/2006/relationships/image" Target="../media/image455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6.jpg"/><Relationship Id="rId3" Type="http://schemas.openxmlformats.org/officeDocument/2006/relationships/image" Target="../media/image457.png"/><Relationship Id="rId4" Type="http://schemas.openxmlformats.org/officeDocument/2006/relationships/image" Target="../media/image458.png"/><Relationship Id="rId5" Type="http://schemas.openxmlformats.org/officeDocument/2006/relationships/image" Target="../media/image320.png"/><Relationship Id="rId6" Type="http://schemas.openxmlformats.org/officeDocument/2006/relationships/image" Target="../media/image356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9.jpg"/><Relationship Id="rId3" Type="http://schemas.openxmlformats.org/officeDocument/2006/relationships/image" Target="../media/image460.png"/><Relationship Id="rId4" Type="http://schemas.openxmlformats.org/officeDocument/2006/relationships/image" Target="../media/image461.png"/><Relationship Id="rId5" Type="http://schemas.openxmlformats.org/officeDocument/2006/relationships/image" Target="../media/image462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3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4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5.jpg"/><Relationship Id="rId3" Type="http://schemas.openxmlformats.org/officeDocument/2006/relationships/image" Target="../media/image466.png"/><Relationship Id="rId4" Type="http://schemas.openxmlformats.org/officeDocument/2006/relationships/image" Target="../media/image467.png"/><Relationship Id="rId5" Type="http://schemas.openxmlformats.org/officeDocument/2006/relationships/image" Target="../media/image320.png"/><Relationship Id="rId6" Type="http://schemas.openxmlformats.org/officeDocument/2006/relationships/image" Target="../media/image468.png"/><Relationship Id="rId7" Type="http://schemas.openxmlformats.org/officeDocument/2006/relationships/image" Target="../media/image469.png"/><Relationship Id="rId8" Type="http://schemas.openxmlformats.org/officeDocument/2006/relationships/image" Target="../media/image470.png"/><Relationship Id="rId9" Type="http://schemas.openxmlformats.org/officeDocument/2006/relationships/image" Target="../media/image471.png"/><Relationship Id="rId10" Type="http://schemas.openxmlformats.org/officeDocument/2006/relationships/image" Target="../media/image472.png"/><Relationship Id="rId11" Type="http://schemas.openxmlformats.org/officeDocument/2006/relationships/image" Target="../media/image473.png"/><Relationship Id="rId12" Type="http://schemas.openxmlformats.org/officeDocument/2006/relationships/image" Target="../media/image474.png"/><Relationship Id="rId13" Type="http://schemas.openxmlformats.org/officeDocument/2006/relationships/image" Target="../media/image475.png"/><Relationship Id="rId14" Type="http://schemas.openxmlformats.org/officeDocument/2006/relationships/image" Target="../media/image476.png"/><Relationship Id="rId15" Type="http://schemas.openxmlformats.org/officeDocument/2006/relationships/image" Target="../media/image477.png"/><Relationship Id="rId16" Type="http://schemas.openxmlformats.org/officeDocument/2006/relationships/image" Target="../media/image463.jpg"/><Relationship Id="rId17" Type="http://schemas.openxmlformats.org/officeDocument/2006/relationships/image" Target="../media/image464.jpg"/><Relationship Id="rId18" Type="http://schemas.openxmlformats.org/officeDocument/2006/relationships/image" Target="../media/image478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9.jpg"/><Relationship Id="rId3" Type="http://schemas.openxmlformats.org/officeDocument/2006/relationships/image" Target="../media/image480.png"/><Relationship Id="rId4" Type="http://schemas.openxmlformats.org/officeDocument/2006/relationships/image" Target="../media/image481.png"/><Relationship Id="rId5" Type="http://schemas.openxmlformats.org/officeDocument/2006/relationships/image" Target="../media/image482.png"/><Relationship Id="rId6" Type="http://schemas.openxmlformats.org/officeDocument/2006/relationships/image" Target="../media/image483.png"/><Relationship Id="rId7" Type="http://schemas.openxmlformats.org/officeDocument/2006/relationships/image" Target="../media/image320.png"/><Relationship Id="rId8" Type="http://schemas.openxmlformats.org/officeDocument/2006/relationships/image" Target="../media/image484.png"/><Relationship Id="rId9" Type="http://schemas.openxmlformats.org/officeDocument/2006/relationships/image" Target="../media/image485.png"/><Relationship Id="rId10" Type="http://schemas.openxmlformats.org/officeDocument/2006/relationships/image" Target="../media/image486.png"/><Relationship Id="rId11" Type="http://schemas.openxmlformats.org/officeDocument/2006/relationships/image" Target="../media/image487.png"/><Relationship Id="rId12" Type="http://schemas.openxmlformats.org/officeDocument/2006/relationships/image" Target="../media/image356.png"/><Relationship Id="rId13" Type="http://schemas.openxmlformats.org/officeDocument/2006/relationships/image" Target="../media/image488.png"/><Relationship Id="rId14" Type="http://schemas.openxmlformats.org/officeDocument/2006/relationships/image" Target="../media/image489.png"/><Relationship Id="rId15" Type="http://schemas.openxmlformats.org/officeDocument/2006/relationships/image" Target="../media/image490.png"/><Relationship Id="rId16" Type="http://schemas.openxmlformats.org/officeDocument/2006/relationships/image" Target="../media/image491.png"/><Relationship Id="rId17" Type="http://schemas.openxmlformats.org/officeDocument/2006/relationships/image" Target="../media/image492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3.jpg"/><Relationship Id="rId3" Type="http://schemas.openxmlformats.org/officeDocument/2006/relationships/image" Target="../media/image494.png"/><Relationship Id="rId4" Type="http://schemas.openxmlformats.org/officeDocument/2006/relationships/image" Target="../media/image495.png"/><Relationship Id="rId5" Type="http://schemas.openxmlformats.org/officeDocument/2006/relationships/image" Target="../media/image496.png"/><Relationship Id="rId6" Type="http://schemas.openxmlformats.org/officeDocument/2006/relationships/image" Target="../media/image497.png"/><Relationship Id="rId7" Type="http://schemas.openxmlformats.org/officeDocument/2006/relationships/image" Target="../media/image498.png"/><Relationship Id="rId8" Type="http://schemas.openxmlformats.org/officeDocument/2006/relationships/image" Target="../media/image320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9.jpg"/><Relationship Id="rId3" Type="http://schemas.openxmlformats.org/officeDocument/2006/relationships/image" Target="../media/image500.png"/><Relationship Id="rId4" Type="http://schemas.openxmlformats.org/officeDocument/2006/relationships/image" Target="../media/image501.png"/><Relationship Id="rId5" Type="http://schemas.openxmlformats.org/officeDocument/2006/relationships/image" Target="../media/image502.png"/><Relationship Id="rId6" Type="http://schemas.openxmlformats.org/officeDocument/2006/relationships/image" Target="../media/image320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3.jpg"/><Relationship Id="rId3" Type="http://schemas.openxmlformats.org/officeDocument/2006/relationships/image" Target="../media/image504.png"/><Relationship Id="rId4" Type="http://schemas.openxmlformats.org/officeDocument/2006/relationships/image" Target="../media/image505.png"/><Relationship Id="rId5" Type="http://schemas.openxmlformats.org/officeDocument/2006/relationships/image" Target="../media/image506.png"/><Relationship Id="rId6" Type="http://schemas.openxmlformats.org/officeDocument/2006/relationships/image" Target="../media/image507.png"/><Relationship Id="rId7" Type="http://schemas.openxmlformats.org/officeDocument/2006/relationships/image" Target="../media/image508.png"/><Relationship Id="rId8" Type="http://schemas.openxmlformats.org/officeDocument/2006/relationships/image" Target="../media/image320.png"/><Relationship Id="rId9" Type="http://schemas.openxmlformats.org/officeDocument/2006/relationships/image" Target="../media/image509.png"/><Relationship Id="rId10" Type="http://schemas.openxmlformats.org/officeDocument/2006/relationships/image" Target="../media/image510.png"/><Relationship Id="rId11" Type="http://schemas.openxmlformats.org/officeDocument/2006/relationships/image" Target="../media/image511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2.png"/><Relationship Id="rId3" Type="http://schemas.openxmlformats.org/officeDocument/2006/relationships/image" Target="../media/image513.png"/><Relationship Id="rId4" Type="http://schemas.openxmlformats.org/officeDocument/2006/relationships/image" Target="../media/image514.png"/><Relationship Id="rId5" Type="http://schemas.openxmlformats.org/officeDocument/2006/relationships/image" Target="../media/image515.png"/><Relationship Id="rId6" Type="http://schemas.openxmlformats.org/officeDocument/2006/relationships/image" Target="../media/image516.png"/><Relationship Id="rId7" Type="http://schemas.openxmlformats.org/officeDocument/2006/relationships/image" Target="../media/image517.png"/><Relationship Id="rId8" Type="http://schemas.openxmlformats.org/officeDocument/2006/relationships/image" Target="../media/image518.png"/><Relationship Id="rId9" Type="http://schemas.openxmlformats.org/officeDocument/2006/relationships/image" Target="../media/image519.png"/><Relationship Id="rId10" Type="http://schemas.openxmlformats.org/officeDocument/2006/relationships/image" Target="../media/image520.png"/><Relationship Id="rId11" Type="http://schemas.openxmlformats.org/officeDocument/2006/relationships/image" Target="../media/image521.png"/><Relationship Id="rId12" Type="http://schemas.openxmlformats.org/officeDocument/2006/relationships/image" Target="../media/image522.png"/><Relationship Id="rId13" Type="http://schemas.openxmlformats.org/officeDocument/2006/relationships/image" Target="../media/image523.png"/><Relationship Id="rId14" Type="http://schemas.openxmlformats.org/officeDocument/2006/relationships/image" Target="../media/image524.png"/><Relationship Id="rId15" Type="http://schemas.openxmlformats.org/officeDocument/2006/relationships/image" Target="../media/image525.png"/><Relationship Id="rId16" Type="http://schemas.openxmlformats.org/officeDocument/2006/relationships/image" Target="../media/image526.png"/><Relationship Id="rId17" Type="http://schemas.openxmlformats.org/officeDocument/2006/relationships/image" Target="../media/image527.png"/><Relationship Id="rId18" Type="http://schemas.openxmlformats.org/officeDocument/2006/relationships/image" Target="../media/image528.png"/><Relationship Id="rId19" Type="http://schemas.openxmlformats.org/officeDocument/2006/relationships/image" Target="../media/image529.png"/><Relationship Id="rId20" Type="http://schemas.openxmlformats.org/officeDocument/2006/relationships/image" Target="../media/image530.png"/><Relationship Id="rId21" Type="http://schemas.openxmlformats.org/officeDocument/2006/relationships/image" Target="../media/image531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2.jpg"/><Relationship Id="rId3" Type="http://schemas.openxmlformats.org/officeDocument/2006/relationships/image" Target="../media/image533.png"/><Relationship Id="rId4" Type="http://schemas.openxmlformats.org/officeDocument/2006/relationships/image" Target="../media/image534.png"/><Relationship Id="rId5" Type="http://schemas.openxmlformats.org/officeDocument/2006/relationships/image" Target="../media/image535.png"/><Relationship Id="rId6" Type="http://schemas.openxmlformats.org/officeDocument/2006/relationships/image" Target="../media/image536.png"/><Relationship Id="rId7" Type="http://schemas.openxmlformats.org/officeDocument/2006/relationships/image" Target="../media/image537.png"/><Relationship Id="rId8" Type="http://schemas.openxmlformats.org/officeDocument/2006/relationships/image" Target="../media/image538.png"/><Relationship Id="rId9" Type="http://schemas.openxmlformats.org/officeDocument/2006/relationships/image" Target="../media/image539.png"/><Relationship Id="rId10" Type="http://schemas.openxmlformats.org/officeDocument/2006/relationships/image" Target="../media/image540.jpg"/><Relationship Id="rId11" Type="http://schemas.openxmlformats.org/officeDocument/2006/relationships/image" Target="../media/image400.png"/><Relationship Id="rId12" Type="http://schemas.openxmlformats.org/officeDocument/2006/relationships/image" Target="../media/image470.png"/><Relationship Id="rId13" Type="http://schemas.openxmlformats.org/officeDocument/2006/relationships/image" Target="../media/image320.png"/><Relationship Id="rId14" Type="http://schemas.openxmlformats.org/officeDocument/2006/relationships/image" Target="../media/image541.png"/><Relationship Id="rId15" Type="http://schemas.openxmlformats.org/officeDocument/2006/relationships/image" Target="../media/image542.png"/><Relationship Id="rId16" Type="http://schemas.openxmlformats.org/officeDocument/2006/relationships/image" Target="../media/image543.png"/><Relationship Id="rId17" Type="http://schemas.openxmlformats.org/officeDocument/2006/relationships/image" Target="../media/image544.png"/><Relationship Id="rId18" Type="http://schemas.openxmlformats.org/officeDocument/2006/relationships/image" Target="../media/image545.png"/><Relationship Id="rId19" Type="http://schemas.openxmlformats.org/officeDocument/2006/relationships/image" Target="../media/image546.png"/><Relationship Id="rId20" Type="http://schemas.openxmlformats.org/officeDocument/2006/relationships/image" Target="../media/image547.png"/><Relationship Id="rId21" Type="http://schemas.openxmlformats.org/officeDocument/2006/relationships/image" Target="../media/image548.png"/><Relationship Id="rId22" Type="http://schemas.openxmlformats.org/officeDocument/2006/relationships/image" Target="../media/image549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0.png"/><Relationship Id="rId3" Type="http://schemas.openxmlformats.org/officeDocument/2006/relationships/image" Target="../media/image551.png"/><Relationship Id="rId4" Type="http://schemas.openxmlformats.org/officeDocument/2006/relationships/image" Target="../media/image552.png"/><Relationship Id="rId5" Type="http://schemas.openxmlformats.org/officeDocument/2006/relationships/image" Target="../media/image553.png"/><Relationship Id="rId6" Type="http://schemas.openxmlformats.org/officeDocument/2006/relationships/image" Target="../media/image554.png"/><Relationship Id="rId7" Type="http://schemas.openxmlformats.org/officeDocument/2006/relationships/image" Target="../media/image555.png"/><Relationship Id="rId8" Type="http://schemas.openxmlformats.org/officeDocument/2006/relationships/image" Target="../media/image556.png"/><Relationship Id="rId9" Type="http://schemas.openxmlformats.org/officeDocument/2006/relationships/image" Target="../media/image557.png"/><Relationship Id="rId10" Type="http://schemas.openxmlformats.org/officeDocument/2006/relationships/image" Target="../media/image558.png"/><Relationship Id="rId11" Type="http://schemas.openxmlformats.org/officeDocument/2006/relationships/image" Target="../media/image559.png"/><Relationship Id="rId12" Type="http://schemas.openxmlformats.org/officeDocument/2006/relationships/image" Target="../media/image560.png"/><Relationship Id="rId13" Type="http://schemas.openxmlformats.org/officeDocument/2006/relationships/image" Target="../media/image561.png"/><Relationship Id="rId14" Type="http://schemas.openxmlformats.org/officeDocument/2006/relationships/image" Target="../media/image562.png"/><Relationship Id="rId15" Type="http://schemas.openxmlformats.org/officeDocument/2006/relationships/image" Target="../media/image563.png"/><Relationship Id="rId16" Type="http://schemas.openxmlformats.org/officeDocument/2006/relationships/image" Target="../media/image564.png"/><Relationship Id="rId17" Type="http://schemas.openxmlformats.org/officeDocument/2006/relationships/image" Target="../media/image565.png"/><Relationship Id="rId18" Type="http://schemas.openxmlformats.org/officeDocument/2006/relationships/image" Target="../media/image566.png"/><Relationship Id="rId19" Type="http://schemas.openxmlformats.org/officeDocument/2006/relationships/image" Target="../media/image567.png"/><Relationship Id="rId20" Type="http://schemas.openxmlformats.org/officeDocument/2006/relationships/image" Target="../media/image568.png"/><Relationship Id="rId21" Type="http://schemas.openxmlformats.org/officeDocument/2006/relationships/image" Target="../media/image569.png"/><Relationship Id="rId22" Type="http://schemas.openxmlformats.org/officeDocument/2006/relationships/image" Target="../media/image570.png"/><Relationship Id="rId23" Type="http://schemas.openxmlformats.org/officeDocument/2006/relationships/image" Target="../media/image571.png"/><Relationship Id="rId24" Type="http://schemas.openxmlformats.org/officeDocument/2006/relationships/image" Target="../media/image572.png"/><Relationship Id="rId25" Type="http://schemas.openxmlformats.org/officeDocument/2006/relationships/image" Target="../media/image573.png"/><Relationship Id="rId26" Type="http://schemas.openxmlformats.org/officeDocument/2006/relationships/image" Target="../media/image574.png"/><Relationship Id="rId27" Type="http://schemas.openxmlformats.org/officeDocument/2006/relationships/image" Target="../media/image575.png"/><Relationship Id="rId28" Type="http://schemas.openxmlformats.org/officeDocument/2006/relationships/image" Target="../media/image576.png"/><Relationship Id="rId29" Type="http://schemas.openxmlformats.org/officeDocument/2006/relationships/image" Target="../media/image577.png"/><Relationship Id="rId30" Type="http://schemas.openxmlformats.org/officeDocument/2006/relationships/image" Target="../media/image578.png"/><Relationship Id="rId31" Type="http://schemas.openxmlformats.org/officeDocument/2006/relationships/image" Target="../media/image579.png"/><Relationship Id="rId32" Type="http://schemas.openxmlformats.org/officeDocument/2006/relationships/image" Target="../media/image580.png"/><Relationship Id="rId33" Type="http://schemas.openxmlformats.org/officeDocument/2006/relationships/image" Target="../media/image320.png"/><Relationship Id="rId34" Type="http://schemas.openxmlformats.org/officeDocument/2006/relationships/image" Target="../media/image400.png"/><Relationship Id="rId35" Type="http://schemas.openxmlformats.org/officeDocument/2006/relationships/image" Target="../media/image581.png"/><Relationship Id="rId36" Type="http://schemas.openxmlformats.org/officeDocument/2006/relationships/image" Target="../media/image582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3.png"/><Relationship Id="rId3" Type="http://schemas.openxmlformats.org/officeDocument/2006/relationships/image" Target="../media/image584.png"/><Relationship Id="rId4" Type="http://schemas.openxmlformats.org/officeDocument/2006/relationships/image" Target="../media/image585.png"/><Relationship Id="rId5" Type="http://schemas.openxmlformats.org/officeDocument/2006/relationships/image" Target="../media/image586.png"/><Relationship Id="rId6" Type="http://schemas.openxmlformats.org/officeDocument/2006/relationships/image" Target="../media/image587.png"/><Relationship Id="rId7" Type="http://schemas.openxmlformats.org/officeDocument/2006/relationships/image" Target="../media/image588.png"/><Relationship Id="rId8" Type="http://schemas.openxmlformats.org/officeDocument/2006/relationships/image" Target="../media/image589.png"/><Relationship Id="rId9" Type="http://schemas.openxmlformats.org/officeDocument/2006/relationships/image" Target="../media/image590.png"/><Relationship Id="rId10" Type="http://schemas.openxmlformats.org/officeDocument/2006/relationships/image" Target="../media/image591.png"/><Relationship Id="rId11" Type="http://schemas.openxmlformats.org/officeDocument/2006/relationships/image" Target="../media/image592.png"/><Relationship Id="rId12" Type="http://schemas.openxmlformats.org/officeDocument/2006/relationships/image" Target="../media/image593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4.png"/><Relationship Id="rId3" Type="http://schemas.openxmlformats.org/officeDocument/2006/relationships/image" Target="../media/image595.png"/><Relationship Id="rId4" Type="http://schemas.openxmlformats.org/officeDocument/2006/relationships/image" Target="../media/image596.png"/><Relationship Id="rId5" Type="http://schemas.openxmlformats.org/officeDocument/2006/relationships/image" Target="../media/image597.png"/><Relationship Id="rId6" Type="http://schemas.openxmlformats.org/officeDocument/2006/relationships/image" Target="../media/image598.png"/><Relationship Id="rId7" Type="http://schemas.openxmlformats.org/officeDocument/2006/relationships/image" Target="../media/image599.png"/><Relationship Id="rId8" Type="http://schemas.openxmlformats.org/officeDocument/2006/relationships/image" Target="../media/image600.png"/><Relationship Id="rId9" Type="http://schemas.openxmlformats.org/officeDocument/2006/relationships/image" Target="../media/image601.png"/><Relationship Id="rId10" Type="http://schemas.openxmlformats.org/officeDocument/2006/relationships/image" Target="../media/image602.png"/><Relationship Id="rId11" Type="http://schemas.openxmlformats.org/officeDocument/2006/relationships/image" Target="../media/image603.png"/><Relationship Id="rId12" Type="http://schemas.openxmlformats.org/officeDocument/2006/relationships/image" Target="../media/image604.png"/><Relationship Id="rId13" Type="http://schemas.openxmlformats.org/officeDocument/2006/relationships/image" Target="../media/image605.png"/><Relationship Id="rId14" Type="http://schemas.openxmlformats.org/officeDocument/2006/relationships/image" Target="../media/image606.png"/><Relationship Id="rId15" Type="http://schemas.openxmlformats.org/officeDocument/2006/relationships/image" Target="../media/image607.png"/><Relationship Id="rId16" Type="http://schemas.openxmlformats.org/officeDocument/2006/relationships/image" Target="../media/image608.png"/><Relationship Id="rId17" Type="http://schemas.openxmlformats.org/officeDocument/2006/relationships/image" Target="../media/image609.png"/><Relationship Id="rId18" Type="http://schemas.openxmlformats.org/officeDocument/2006/relationships/image" Target="../media/image588.png"/><Relationship Id="rId19" Type="http://schemas.openxmlformats.org/officeDocument/2006/relationships/image" Target="../media/image610.png"/><Relationship Id="rId20" Type="http://schemas.openxmlformats.org/officeDocument/2006/relationships/image" Target="../media/image611.png"/><Relationship Id="rId21" Type="http://schemas.openxmlformats.org/officeDocument/2006/relationships/image" Target="../media/image612.png"/><Relationship Id="rId22" Type="http://schemas.openxmlformats.org/officeDocument/2006/relationships/image" Target="../media/image613.png"/><Relationship Id="rId23" Type="http://schemas.openxmlformats.org/officeDocument/2006/relationships/image" Target="../media/image614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5.png"/><Relationship Id="rId3" Type="http://schemas.openxmlformats.org/officeDocument/2006/relationships/image" Target="../media/image616.png"/><Relationship Id="rId4" Type="http://schemas.openxmlformats.org/officeDocument/2006/relationships/image" Target="../media/image617.png"/><Relationship Id="rId5" Type="http://schemas.openxmlformats.org/officeDocument/2006/relationships/image" Target="../media/image588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8.png"/><Relationship Id="rId3" Type="http://schemas.openxmlformats.org/officeDocument/2006/relationships/image" Target="../media/image619.png"/><Relationship Id="rId4" Type="http://schemas.openxmlformats.org/officeDocument/2006/relationships/image" Target="../media/image620.png"/><Relationship Id="rId5" Type="http://schemas.openxmlformats.org/officeDocument/2006/relationships/image" Target="../media/image621.png"/><Relationship Id="rId6" Type="http://schemas.openxmlformats.org/officeDocument/2006/relationships/image" Target="../media/image622.png"/><Relationship Id="rId7" Type="http://schemas.openxmlformats.org/officeDocument/2006/relationships/image" Target="../media/image623.png"/><Relationship Id="rId8" Type="http://schemas.openxmlformats.org/officeDocument/2006/relationships/image" Target="../media/image624.png"/><Relationship Id="rId9" Type="http://schemas.openxmlformats.org/officeDocument/2006/relationships/image" Target="../media/image625.png"/><Relationship Id="rId10" Type="http://schemas.openxmlformats.org/officeDocument/2006/relationships/image" Target="../media/image626.png"/><Relationship Id="rId11" Type="http://schemas.openxmlformats.org/officeDocument/2006/relationships/image" Target="../media/image627.png"/><Relationship Id="rId12" Type="http://schemas.openxmlformats.org/officeDocument/2006/relationships/image" Target="../media/image628.png"/><Relationship Id="rId13" Type="http://schemas.openxmlformats.org/officeDocument/2006/relationships/image" Target="../media/image629.png"/><Relationship Id="rId14" Type="http://schemas.openxmlformats.org/officeDocument/2006/relationships/image" Target="../media/image630.png"/><Relationship Id="rId15" Type="http://schemas.openxmlformats.org/officeDocument/2006/relationships/image" Target="../media/image631.png"/><Relationship Id="rId16" Type="http://schemas.openxmlformats.org/officeDocument/2006/relationships/image" Target="../media/image632.png"/><Relationship Id="rId17" Type="http://schemas.openxmlformats.org/officeDocument/2006/relationships/image" Target="../media/image633.png"/><Relationship Id="rId18" Type="http://schemas.openxmlformats.org/officeDocument/2006/relationships/image" Target="../media/image634.png"/><Relationship Id="rId19" Type="http://schemas.openxmlformats.org/officeDocument/2006/relationships/image" Target="../media/image635.png"/><Relationship Id="rId20" Type="http://schemas.openxmlformats.org/officeDocument/2006/relationships/image" Target="../media/image636.png"/><Relationship Id="rId21" Type="http://schemas.openxmlformats.org/officeDocument/2006/relationships/image" Target="../media/image637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8.png"/><Relationship Id="rId3" Type="http://schemas.openxmlformats.org/officeDocument/2006/relationships/image" Target="../media/image639.png"/><Relationship Id="rId4" Type="http://schemas.openxmlformats.org/officeDocument/2006/relationships/image" Target="../media/image640.png"/><Relationship Id="rId5" Type="http://schemas.openxmlformats.org/officeDocument/2006/relationships/image" Target="../media/image641.png"/><Relationship Id="rId6" Type="http://schemas.openxmlformats.org/officeDocument/2006/relationships/image" Target="../media/image642.png"/><Relationship Id="rId7" Type="http://schemas.openxmlformats.org/officeDocument/2006/relationships/image" Target="../media/image643.png"/><Relationship Id="rId8" Type="http://schemas.openxmlformats.org/officeDocument/2006/relationships/image" Target="../media/image644.png"/><Relationship Id="rId9" Type="http://schemas.openxmlformats.org/officeDocument/2006/relationships/image" Target="../media/image645.png"/><Relationship Id="rId10" Type="http://schemas.openxmlformats.org/officeDocument/2006/relationships/image" Target="../media/image646.png"/><Relationship Id="rId11" Type="http://schemas.openxmlformats.org/officeDocument/2006/relationships/image" Target="../media/image647.png"/><Relationship Id="rId12" Type="http://schemas.openxmlformats.org/officeDocument/2006/relationships/image" Target="../media/image648.png"/><Relationship Id="rId13" Type="http://schemas.openxmlformats.org/officeDocument/2006/relationships/image" Target="../media/image649.png"/><Relationship Id="rId14" Type="http://schemas.openxmlformats.org/officeDocument/2006/relationships/image" Target="../media/image650.png"/><Relationship Id="rId15" Type="http://schemas.openxmlformats.org/officeDocument/2006/relationships/image" Target="../media/image651.png"/><Relationship Id="rId16" Type="http://schemas.openxmlformats.org/officeDocument/2006/relationships/image" Target="../media/image652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3.png"/><Relationship Id="rId3" Type="http://schemas.openxmlformats.org/officeDocument/2006/relationships/image" Target="../media/image654.png"/><Relationship Id="rId4" Type="http://schemas.openxmlformats.org/officeDocument/2006/relationships/image" Target="../media/image655.png"/><Relationship Id="rId5" Type="http://schemas.openxmlformats.org/officeDocument/2006/relationships/image" Target="../media/image656.png"/><Relationship Id="rId6" Type="http://schemas.openxmlformats.org/officeDocument/2006/relationships/image" Target="../media/image657.png"/><Relationship Id="rId7" Type="http://schemas.openxmlformats.org/officeDocument/2006/relationships/image" Target="../media/image658.png"/><Relationship Id="rId8" Type="http://schemas.openxmlformats.org/officeDocument/2006/relationships/image" Target="../media/image659.png"/><Relationship Id="rId9" Type="http://schemas.openxmlformats.org/officeDocument/2006/relationships/image" Target="../media/image660.png"/><Relationship Id="rId10" Type="http://schemas.openxmlformats.org/officeDocument/2006/relationships/image" Target="../media/image661.png"/><Relationship Id="rId11" Type="http://schemas.openxmlformats.org/officeDocument/2006/relationships/image" Target="../media/image662.png"/><Relationship Id="rId12" Type="http://schemas.openxmlformats.org/officeDocument/2006/relationships/image" Target="../media/image663.png"/><Relationship Id="rId13" Type="http://schemas.openxmlformats.org/officeDocument/2006/relationships/image" Target="../media/image664.png"/><Relationship Id="rId14" Type="http://schemas.openxmlformats.org/officeDocument/2006/relationships/image" Target="../media/image665.png"/><Relationship Id="rId15" Type="http://schemas.openxmlformats.org/officeDocument/2006/relationships/image" Target="../media/image666.png"/><Relationship Id="rId16" Type="http://schemas.openxmlformats.org/officeDocument/2006/relationships/image" Target="../media/image667.png"/><Relationship Id="rId17" Type="http://schemas.openxmlformats.org/officeDocument/2006/relationships/image" Target="../media/image668.png"/><Relationship Id="rId18" Type="http://schemas.openxmlformats.org/officeDocument/2006/relationships/image" Target="../media/image669.png"/><Relationship Id="rId19" Type="http://schemas.openxmlformats.org/officeDocument/2006/relationships/image" Target="../media/image670.png"/><Relationship Id="rId20" Type="http://schemas.openxmlformats.org/officeDocument/2006/relationships/image" Target="../media/image671.png"/><Relationship Id="rId21" Type="http://schemas.openxmlformats.org/officeDocument/2006/relationships/image" Target="../media/image672.png"/><Relationship Id="rId22" Type="http://schemas.openxmlformats.org/officeDocument/2006/relationships/image" Target="../media/image673.png"/><Relationship Id="rId23" Type="http://schemas.openxmlformats.org/officeDocument/2006/relationships/image" Target="../media/image674.png"/><Relationship Id="rId24" Type="http://schemas.openxmlformats.org/officeDocument/2006/relationships/image" Target="../media/image675.png"/><Relationship Id="rId25" Type="http://schemas.openxmlformats.org/officeDocument/2006/relationships/image" Target="../media/image676.png"/><Relationship Id="rId26" Type="http://schemas.openxmlformats.org/officeDocument/2006/relationships/image" Target="../media/image677.png"/><Relationship Id="rId27" Type="http://schemas.openxmlformats.org/officeDocument/2006/relationships/image" Target="../media/image678.png"/><Relationship Id="rId28" Type="http://schemas.openxmlformats.org/officeDocument/2006/relationships/image" Target="../media/image679.png"/><Relationship Id="rId29" Type="http://schemas.openxmlformats.org/officeDocument/2006/relationships/image" Target="../media/image680.png"/><Relationship Id="rId30" Type="http://schemas.openxmlformats.org/officeDocument/2006/relationships/image" Target="../media/image681.png"/><Relationship Id="rId31" Type="http://schemas.openxmlformats.org/officeDocument/2006/relationships/image" Target="../media/image682.png"/><Relationship Id="rId32" Type="http://schemas.openxmlformats.org/officeDocument/2006/relationships/image" Target="../media/image683.png"/><Relationship Id="rId33" Type="http://schemas.openxmlformats.org/officeDocument/2006/relationships/image" Target="../media/image684.png"/><Relationship Id="rId34" Type="http://schemas.openxmlformats.org/officeDocument/2006/relationships/image" Target="../media/image685.png"/><Relationship Id="rId35" Type="http://schemas.openxmlformats.org/officeDocument/2006/relationships/image" Target="../media/image686.png"/><Relationship Id="rId36" Type="http://schemas.openxmlformats.org/officeDocument/2006/relationships/image" Target="../media/image687.png"/><Relationship Id="rId37" Type="http://schemas.openxmlformats.org/officeDocument/2006/relationships/image" Target="../media/image688.png"/><Relationship Id="rId38" Type="http://schemas.openxmlformats.org/officeDocument/2006/relationships/image" Target="../media/image689.png"/><Relationship Id="rId39" Type="http://schemas.openxmlformats.org/officeDocument/2006/relationships/image" Target="../media/image637.png"/><Relationship Id="rId40" Type="http://schemas.openxmlformats.org/officeDocument/2006/relationships/image" Target="../media/image690.png"/><Relationship Id="rId41" Type="http://schemas.openxmlformats.org/officeDocument/2006/relationships/image" Target="../media/image691.png"/><Relationship Id="rId42" Type="http://schemas.openxmlformats.org/officeDocument/2006/relationships/image" Target="../media/image692.png"/><Relationship Id="rId43" Type="http://schemas.openxmlformats.org/officeDocument/2006/relationships/image" Target="../media/image693.png"/><Relationship Id="rId44" Type="http://schemas.openxmlformats.org/officeDocument/2006/relationships/image" Target="../media/image694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5.png"/><Relationship Id="rId3" Type="http://schemas.openxmlformats.org/officeDocument/2006/relationships/image" Target="../media/image696.png"/><Relationship Id="rId4" Type="http://schemas.openxmlformats.org/officeDocument/2006/relationships/image" Target="../media/image697.png"/><Relationship Id="rId5" Type="http://schemas.openxmlformats.org/officeDocument/2006/relationships/image" Target="../media/image698.png"/><Relationship Id="rId6" Type="http://schemas.openxmlformats.org/officeDocument/2006/relationships/image" Target="../media/image699.png"/><Relationship Id="rId7" Type="http://schemas.openxmlformats.org/officeDocument/2006/relationships/image" Target="../media/image700.png"/><Relationship Id="rId8" Type="http://schemas.openxmlformats.org/officeDocument/2006/relationships/image" Target="../media/image701.png"/><Relationship Id="rId9" Type="http://schemas.openxmlformats.org/officeDocument/2006/relationships/image" Target="../media/image702.png"/><Relationship Id="rId10" Type="http://schemas.openxmlformats.org/officeDocument/2006/relationships/image" Target="../media/image703.png"/><Relationship Id="rId11" Type="http://schemas.openxmlformats.org/officeDocument/2006/relationships/image" Target="../media/image704.png"/><Relationship Id="rId12" Type="http://schemas.openxmlformats.org/officeDocument/2006/relationships/image" Target="../media/image705.png"/><Relationship Id="rId13" Type="http://schemas.openxmlformats.org/officeDocument/2006/relationships/image" Target="../media/image706.png"/><Relationship Id="rId14" Type="http://schemas.openxmlformats.org/officeDocument/2006/relationships/image" Target="../media/image707.png"/><Relationship Id="rId15" Type="http://schemas.openxmlformats.org/officeDocument/2006/relationships/image" Target="../media/image708.png"/><Relationship Id="rId16" Type="http://schemas.openxmlformats.org/officeDocument/2006/relationships/image" Target="../media/image709.png"/><Relationship Id="rId17" Type="http://schemas.openxmlformats.org/officeDocument/2006/relationships/image" Target="../media/image710.png"/><Relationship Id="rId18" Type="http://schemas.openxmlformats.org/officeDocument/2006/relationships/image" Target="../media/image711.png"/><Relationship Id="rId19" Type="http://schemas.openxmlformats.org/officeDocument/2006/relationships/image" Target="../media/image712.png"/><Relationship Id="rId20" Type="http://schemas.openxmlformats.org/officeDocument/2006/relationships/image" Target="../media/image713.png"/><Relationship Id="rId21" Type="http://schemas.openxmlformats.org/officeDocument/2006/relationships/image" Target="../media/image714.png"/><Relationship Id="rId22" Type="http://schemas.openxmlformats.org/officeDocument/2006/relationships/image" Target="../media/image715.png"/><Relationship Id="rId23" Type="http://schemas.openxmlformats.org/officeDocument/2006/relationships/image" Target="../media/image716.png"/><Relationship Id="rId24" Type="http://schemas.openxmlformats.org/officeDocument/2006/relationships/image" Target="../media/image717.png"/><Relationship Id="rId25" Type="http://schemas.openxmlformats.org/officeDocument/2006/relationships/image" Target="../media/image718.png"/><Relationship Id="rId26" Type="http://schemas.openxmlformats.org/officeDocument/2006/relationships/image" Target="../media/image719.png"/><Relationship Id="rId27" Type="http://schemas.openxmlformats.org/officeDocument/2006/relationships/image" Target="../media/image720.png"/><Relationship Id="rId28" Type="http://schemas.openxmlformats.org/officeDocument/2006/relationships/image" Target="../media/image688.png"/><Relationship Id="rId29" Type="http://schemas.openxmlformats.org/officeDocument/2006/relationships/image" Target="../media/image721.png"/><Relationship Id="rId30" Type="http://schemas.openxmlformats.org/officeDocument/2006/relationships/image" Target="../media/image722.png"/><Relationship Id="rId31" Type="http://schemas.openxmlformats.org/officeDocument/2006/relationships/image" Target="../media/image723.png"/><Relationship Id="rId32" Type="http://schemas.openxmlformats.org/officeDocument/2006/relationships/image" Target="../media/image724.png"/><Relationship Id="rId33" Type="http://schemas.openxmlformats.org/officeDocument/2006/relationships/image" Target="../media/image725.png"/><Relationship Id="rId34" Type="http://schemas.openxmlformats.org/officeDocument/2006/relationships/image" Target="../media/image726.png"/><Relationship Id="rId35" Type="http://schemas.openxmlformats.org/officeDocument/2006/relationships/image" Target="../media/image727.png"/><Relationship Id="rId36" Type="http://schemas.openxmlformats.org/officeDocument/2006/relationships/image" Target="../media/image728.png"/><Relationship Id="rId37" Type="http://schemas.openxmlformats.org/officeDocument/2006/relationships/image" Target="../media/image729.png"/><Relationship Id="rId38" Type="http://schemas.openxmlformats.org/officeDocument/2006/relationships/image" Target="../media/image730.png"/><Relationship Id="rId39" Type="http://schemas.openxmlformats.org/officeDocument/2006/relationships/image" Target="../media/image731.png"/><Relationship Id="rId40" Type="http://schemas.openxmlformats.org/officeDocument/2006/relationships/image" Target="../media/image732.png"/><Relationship Id="rId41" Type="http://schemas.openxmlformats.org/officeDocument/2006/relationships/image" Target="../media/image733.png"/><Relationship Id="rId42" Type="http://schemas.openxmlformats.org/officeDocument/2006/relationships/image" Target="../media/image734.png"/><Relationship Id="rId43" Type="http://schemas.openxmlformats.org/officeDocument/2006/relationships/image" Target="../media/image735.png"/><Relationship Id="rId44" Type="http://schemas.openxmlformats.org/officeDocument/2006/relationships/image" Target="../media/image736.png"/><Relationship Id="rId45" Type="http://schemas.openxmlformats.org/officeDocument/2006/relationships/image" Target="../media/image737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38.png"/><Relationship Id="rId3" Type="http://schemas.openxmlformats.org/officeDocument/2006/relationships/image" Target="../media/image739.png"/><Relationship Id="rId4" Type="http://schemas.openxmlformats.org/officeDocument/2006/relationships/image" Target="../media/image740.png"/><Relationship Id="rId5" Type="http://schemas.openxmlformats.org/officeDocument/2006/relationships/image" Target="../media/image741.png"/><Relationship Id="rId6" Type="http://schemas.openxmlformats.org/officeDocument/2006/relationships/image" Target="../media/image742.png"/><Relationship Id="rId7" Type="http://schemas.openxmlformats.org/officeDocument/2006/relationships/image" Target="../media/image743.png"/><Relationship Id="rId8" Type="http://schemas.openxmlformats.org/officeDocument/2006/relationships/image" Target="../media/image744.png"/><Relationship Id="rId9" Type="http://schemas.openxmlformats.org/officeDocument/2006/relationships/image" Target="../media/image745.png"/><Relationship Id="rId10" Type="http://schemas.openxmlformats.org/officeDocument/2006/relationships/image" Target="../media/image746.png"/><Relationship Id="rId11" Type="http://schemas.openxmlformats.org/officeDocument/2006/relationships/image" Target="../media/image747.png"/><Relationship Id="rId12" Type="http://schemas.openxmlformats.org/officeDocument/2006/relationships/image" Target="../media/image748.png"/><Relationship Id="rId13" Type="http://schemas.openxmlformats.org/officeDocument/2006/relationships/image" Target="../media/image749.png"/><Relationship Id="rId14" Type="http://schemas.openxmlformats.org/officeDocument/2006/relationships/image" Target="../media/image750.png"/><Relationship Id="rId15" Type="http://schemas.openxmlformats.org/officeDocument/2006/relationships/image" Target="../media/image751.png"/><Relationship Id="rId16" Type="http://schemas.openxmlformats.org/officeDocument/2006/relationships/image" Target="../media/image752.png"/><Relationship Id="rId17" Type="http://schemas.openxmlformats.org/officeDocument/2006/relationships/image" Target="../media/image753.png"/><Relationship Id="rId18" Type="http://schemas.openxmlformats.org/officeDocument/2006/relationships/image" Target="../media/image754.png"/><Relationship Id="rId19" Type="http://schemas.openxmlformats.org/officeDocument/2006/relationships/image" Target="../media/image755.png"/><Relationship Id="rId20" Type="http://schemas.openxmlformats.org/officeDocument/2006/relationships/image" Target="../media/image756.png"/><Relationship Id="rId21" Type="http://schemas.openxmlformats.org/officeDocument/2006/relationships/image" Target="../media/image757.png"/><Relationship Id="rId22" Type="http://schemas.openxmlformats.org/officeDocument/2006/relationships/image" Target="../media/image758.png"/><Relationship Id="rId23" Type="http://schemas.openxmlformats.org/officeDocument/2006/relationships/image" Target="../media/image759.png"/><Relationship Id="rId24" Type="http://schemas.openxmlformats.org/officeDocument/2006/relationships/image" Target="../media/image760.png"/><Relationship Id="rId25" Type="http://schemas.openxmlformats.org/officeDocument/2006/relationships/image" Target="../media/image761.png"/><Relationship Id="rId26" Type="http://schemas.openxmlformats.org/officeDocument/2006/relationships/image" Target="../media/image762.png"/><Relationship Id="rId27" Type="http://schemas.openxmlformats.org/officeDocument/2006/relationships/image" Target="../media/image763.png"/><Relationship Id="rId28" Type="http://schemas.openxmlformats.org/officeDocument/2006/relationships/image" Target="../media/image764.png"/><Relationship Id="rId29" Type="http://schemas.openxmlformats.org/officeDocument/2006/relationships/image" Target="../media/image765.png"/><Relationship Id="rId30" Type="http://schemas.openxmlformats.org/officeDocument/2006/relationships/image" Target="../media/image766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2.jpg"/><Relationship Id="rId3" Type="http://schemas.openxmlformats.org/officeDocument/2006/relationships/image" Target="../media/image767.png"/><Relationship Id="rId4" Type="http://schemas.openxmlformats.org/officeDocument/2006/relationships/image" Target="../media/image768.png"/><Relationship Id="rId5" Type="http://schemas.openxmlformats.org/officeDocument/2006/relationships/image" Target="../media/image769.png"/><Relationship Id="rId6" Type="http://schemas.openxmlformats.org/officeDocument/2006/relationships/image" Target="../media/image770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1.jpg"/><Relationship Id="rId3" Type="http://schemas.openxmlformats.org/officeDocument/2006/relationships/image" Target="../media/image772.png"/><Relationship Id="rId4" Type="http://schemas.openxmlformats.org/officeDocument/2006/relationships/image" Target="../media/image773.png"/><Relationship Id="rId5" Type="http://schemas.openxmlformats.org/officeDocument/2006/relationships/image" Target="../media/image774.png"/><Relationship Id="rId6" Type="http://schemas.openxmlformats.org/officeDocument/2006/relationships/image" Target="../media/image775.png"/><Relationship Id="rId7" Type="http://schemas.openxmlformats.org/officeDocument/2006/relationships/image" Target="../media/image776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7.jpg"/><Relationship Id="rId3" Type="http://schemas.openxmlformats.org/officeDocument/2006/relationships/image" Target="../media/image778.png"/><Relationship Id="rId4" Type="http://schemas.openxmlformats.org/officeDocument/2006/relationships/image" Target="../media/image779.png"/><Relationship Id="rId5" Type="http://schemas.openxmlformats.org/officeDocument/2006/relationships/image" Target="../media/image780.png"/><Relationship Id="rId6" Type="http://schemas.openxmlformats.org/officeDocument/2006/relationships/image" Target="../media/image781.png"/><Relationship Id="rId7" Type="http://schemas.openxmlformats.org/officeDocument/2006/relationships/image" Target="../media/image782.png"/><Relationship Id="rId8" Type="http://schemas.openxmlformats.org/officeDocument/2006/relationships/image" Target="../media/image783.png"/><Relationship Id="rId9" Type="http://schemas.openxmlformats.org/officeDocument/2006/relationships/image" Target="../media/image784.png"/><Relationship Id="rId10" Type="http://schemas.openxmlformats.org/officeDocument/2006/relationships/image" Target="../media/image785.png"/><Relationship Id="rId11" Type="http://schemas.openxmlformats.org/officeDocument/2006/relationships/image" Target="../media/image786.png"/><Relationship Id="rId12" Type="http://schemas.openxmlformats.org/officeDocument/2006/relationships/image" Target="../media/image787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8.jpg"/><Relationship Id="rId3" Type="http://schemas.openxmlformats.org/officeDocument/2006/relationships/image" Target="../media/image688.png"/><Relationship Id="rId4" Type="http://schemas.openxmlformats.org/officeDocument/2006/relationships/image" Target="../media/image689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9.jpg"/><Relationship Id="rId3" Type="http://schemas.openxmlformats.org/officeDocument/2006/relationships/image" Target="../media/image688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0.jp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1.jp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2.jp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3.jp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4.jp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5.jpg"/><Relationship Id="rId3" Type="http://schemas.openxmlformats.org/officeDocument/2006/relationships/image" Target="../media/image688.png"/><Relationship Id="rId4" Type="http://schemas.openxmlformats.org/officeDocument/2006/relationships/image" Target="../media/image796.png"/><Relationship Id="rId5" Type="http://schemas.openxmlformats.org/officeDocument/2006/relationships/image" Target="../media/image797.png"/><Relationship Id="rId6" Type="http://schemas.openxmlformats.org/officeDocument/2006/relationships/image" Target="../media/image798.png"/><Relationship Id="rId7" Type="http://schemas.openxmlformats.org/officeDocument/2006/relationships/image" Target="../media/image689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9.png"/><Relationship Id="rId3" Type="http://schemas.openxmlformats.org/officeDocument/2006/relationships/image" Target="../media/image800.png"/><Relationship Id="rId4" Type="http://schemas.openxmlformats.org/officeDocument/2006/relationships/image" Target="../media/image801.png"/><Relationship Id="rId5" Type="http://schemas.openxmlformats.org/officeDocument/2006/relationships/image" Target="../media/image802.png"/><Relationship Id="rId6" Type="http://schemas.openxmlformats.org/officeDocument/2006/relationships/image" Target="../media/image803.png"/><Relationship Id="rId7" Type="http://schemas.openxmlformats.org/officeDocument/2006/relationships/image" Target="../media/image804.png"/><Relationship Id="rId8" Type="http://schemas.openxmlformats.org/officeDocument/2006/relationships/image" Target="../media/image805.png"/><Relationship Id="rId9" Type="http://schemas.openxmlformats.org/officeDocument/2006/relationships/image" Target="../media/image806.png"/><Relationship Id="rId10" Type="http://schemas.openxmlformats.org/officeDocument/2006/relationships/image" Target="../media/image807.png"/><Relationship Id="rId11" Type="http://schemas.openxmlformats.org/officeDocument/2006/relationships/image" Target="../media/image808.png"/><Relationship Id="rId12" Type="http://schemas.openxmlformats.org/officeDocument/2006/relationships/image" Target="../media/image809.png"/><Relationship Id="rId13" Type="http://schemas.openxmlformats.org/officeDocument/2006/relationships/image" Target="../media/image810.png"/><Relationship Id="rId14" Type="http://schemas.openxmlformats.org/officeDocument/2006/relationships/image" Target="../media/image456.jpg"/><Relationship Id="rId15" Type="http://schemas.openxmlformats.org/officeDocument/2006/relationships/image" Target="../media/image457.png"/><Relationship Id="rId16" Type="http://schemas.openxmlformats.org/officeDocument/2006/relationships/image" Target="../media/image458.png"/><Relationship Id="rId17" Type="http://schemas.openxmlformats.org/officeDocument/2006/relationships/image" Target="../media/image811.jpg"/><Relationship Id="rId18" Type="http://schemas.openxmlformats.org/officeDocument/2006/relationships/image" Target="../media/image812.png"/><Relationship Id="rId19" Type="http://schemas.openxmlformats.org/officeDocument/2006/relationships/image" Target="../media/image813.png"/><Relationship Id="rId20" Type="http://schemas.openxmlformats.org/officeDocument/2006/relationships/image" Target="../media/image814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7269" y="220471"/>
            <a:ext cx="3929379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>
                <a:latin typeface="Calibri"/>
                <a:cs typeface="Calibri"/>
              </a:rPr>
              <a:t>Copyright</a:t>
            </a:r>
            <a:r>
              <a:rPr dirty="0" sz="4500" spc="-30">
                <a:latin typeface="Calibri"/>
                <a:cs typeface="Calibri"/>
              </a:rPr>
              <a:t> </a:t>
            </a:r>
            <a:r>
              <a:rPr dirty="0" sz="4500" spc="-10">
                <a:latin typeface="Calibri"/>
                <a:cs typeface="Calibri"/>
              </a:rPr>
              <a:t>Notice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72543" y="1141729"/>
            <a:ext cx="7383145" cy="1461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latin typeface="Calibri"/>
                <a:cs typeface="Calibri"/>
              </a:rPr>
              <a:t>These</a:t>
            </a:r>
            <a:r>
              <a:rPr dirty="0" sz="1350" spc="-2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slides</a:t>
            </a:r>
            <a:r>
              <a:rPr dirty="0" sz="1350" spc="-1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are</a:t>
            </a:r>
            <a:r>
              <a:rPr dirty="0" sz="1350" spc="-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distributed</a:t>
            </a:r>
            <a:r>
              <a:rPr dirty="0" sz="1350" spc="-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under</a:t>
            </a:r>
            <a:r>
              <a:rPr dirty="0" sz="1350" spc="-1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the</a:t>
            </a:r>
            <a:r>
              <a:rPr dirty="0" sz="1350" spc="-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Creative</a:t>
            </a:r>
            <a:r>
              <a:rPr dirty="0" sz="1350" spc="-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Commons</a:t>
            </a:r>
            <a:r>
              <a:rPr dirty="0" sz="1350" spc="-10">
                <a:latin typeface="Calibri"/>
                <a:cs typeface="Calibri"/>
              </a:rPr>
              <a:t> License.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alibri"/>
              <a:cs typeface="Calibri"/>
            </a:endParaRPr>
          </a:p>
          <a:p>
            <a:pPr marL="12700" marR="5080" indent="-635">
              <a:lnSpc>
                <a:spcPct val="99400"/>
              </a:lnSpc>
            </a:pPr>
            <a:r>
              <a:rPr dirty="0" u="sng" sz="135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DeepLearning.AI</a:t>
            </a:r>
            <a:r>
              <a:rPr dirty="0" sz="1350" spc="-1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makes</a:t>
            </a:r>
            <a:r>
              <a:rPr dirty="0" sz="1350" spc="-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these slides</a:t>
            </a:r>
            <a:r>
              <a:rPr dirty="0" sz="1350" spc="-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available</a:t>
            </a:r>
            <a:r>
              <a:rPr dirty="0" sz="1350" spc="-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for</a:t>
            </a:r>
            <a:r>
              <a:rPr dirty="0" sz="1350" spc="-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educational</a:t>
            </a:r>
            <a:r>
              <a:rPr dirty="0" sz="1350" spc="-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purposes.</a:t>
            </a:r>
            <a:r>
              <a:rPr dirty="0" sz="1350" spc="-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You</a:t>
            </a:r>
            <a:r>
              <a:rPr dirty="0" sz="1350" spc="-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may</a:t>
            </a:r>
            <a:r>
              <a:rPr dirty="0" sz="1350" spc="-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not</a:t>
            </a:r>
            <a:r>
              <a:rPr dirty="0" sz="1350" spc="-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use or</a:t>
            </a:r>
            <a:r>
              <a:rPr dirty="0" sz="1350" spc="-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distribute </a:t>
            </a:r>
            <a:r>
              <a:rPr dirty="0" sz="1350">
                <a:latin typeface="Calibri"/>
                <a:cs typeface="Calibri"/>
              </a:rPr>
              <a:t>these</a:t>
            </a:r>
            <a:r>
              <a:rPr dirty="0" sz="1350" spc="-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slides</a:t>
            </a:r>
            <a:r>
              <a:rPr dirty="0" sz="1350" spc="-1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for</a:t>
            </a:r>
            <a:r>
              <a:rPr dirty="0" sz="1350" spc="-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commercial</a:t>
            </a:r>
            <a:r>
              <a:rPr dirty="0" sz="1350" spc="-1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purposes.</a:t>
            </a:r>
            <a:r>
              <a:rPr dirty="0" sz="1350" spc="-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You</a:t>
            </a:r>
            <a:r>
              <a:rPr dirty="0" sz="1350" spc="-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may</a:t>
            </a:r>
            <a:r>
              <a:rPr dirty="0" sz="1350" spc="-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make</a:t>
            </a:r>
            <a:r>
              <a:rPr dirty="0" sz="1350" spc="-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copies</a:t>
            </a:r>
            <a:r>
              <a:rPr dirty="0" sz="1350" spc="-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of</a:t>
            </a:r>
            <a:r>
              <a:rPr dirty="0" sz="1350" spc="-1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these slides</a:t>
            </a:r>
            <a:r>
              <a:rPr dirty="0" sz="1350" spc="-1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and use</a:t>
            </a:r>
            <a:r>
              <a:rPr dirty="0" sz="1350" spc="-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or</a:t>
            </a:r>
            <a:r>
              <a:rPr dirty="0" sz="1350" spc="-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distribute</a:t>
            </a:r>
            <a:r>
              <a:rPr dirty="0" sz="1350" spc="-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them</a:t>
            </a:r>
            <a:r>
              <a:rPr dirty="0" sz="1350" spc="-5">
                <a:latin typeface="Calibri"/>
                <a:cs typeface="Calibri"/>
              </a:rPr>
              <a:t> </a:t>
            </a:r>
            <a:r>
              <a:rPr dirty="0" sz="1350" spc="-25">
                <a:latin typeface="Calibri"/>
                <a:cs typeface="Calibri"/>
              </a:rPr>
              <a:t>for </a:t>
            </a:r>
            <a:r>
              <a:rPr dirty="0" sz="1350">
                <a:latin typeface="Calibri"/>
                <a:cs typeface="Calibri"/>
              </a:rPr>
              <a:t>educational</a:t>
            </a:r>
            <a:r>
              <a:rPr dirty="0" sz="1350" spc="-2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purposes</a:t>
            </a:r>
            <a:r>
              <a:rPr dirty="0" sz="1350" spc="-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as</a:t>
            </a:r>
            <a:r>
              <a:rPr dirty="0" sz="1350" spc="-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long as</a:t>
            </a:r>
            <a:r>
              <a:rPr dirty="0" sz="1350" spc="-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you cite</a:t>
            </a:r>
            <a:r>
              <a:rPr dirty="0" sz="1350" spc="-5">
                <a:latin typeface="Calibri"/>
                <a:cs typeface="Calibri"/>
              </a:rPr>
              <a:t> </a:t>
            </a:r>
            <a:r>
              <a:rPr dirty="0" u="sng" sz="135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DeepLearning.AI</a:t>
            </a:r>
            <a:r>
              <a:rPr dirty="0" sz="1350" spc="-5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as</a:t>
            </a:r>
            <a:r>
              <a:rPr dirty="0" sz="1350" spc="-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the source of</a:t>
            </a:r>
            <a:r>
              <a:rPr dirty="0" sz="1350" spc="-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the </a:t>
            </a:r>
            <a:r>
              <a:rPr dirty="0" sz="1350" spc="-10">
                <a:latin typeface="Calibri"/>
                <a:cs typeface="Calibri"/>
              </a:rPr>
              <a:t>slides.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350">
                <a:latin typeface="Calibri"/>
                <a:cs typeface="Calibri"/>
              </a:rPr>
              <a:t>For</a:t>
            </a:r>
            <a:r>
              <a:rPr dirty="0" sz="1350" spc="1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the</a:t>
            </a:r>
            <a:r>
              <a:rPr dirty="0" sz="1350" spc="3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rest</a:t>
            </a:r>
            <a:r>
              <a:rPr dirty="0" sz="1350" spc="3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of</a:t>
            </a:r>
            <a:r>
              <a:rPr dirty="0" sz="1350" spc="2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the</a:t>
            </a:r>
            <a:r>
              <a:rPr dirty="0" sz="1350" spc="3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details</a:t>
            </a:r>
            <a:r>
              <a:rPr dirty="0" sz="1350" spc="3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of</a:t>
            </a:r>
            <a:r>
              <a:rPr dirty="0" sz="1350" spc="2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the</a:t>
            </a:r>
            <a:r>
              <a:rPr dirty="0" sz="1350" spc="3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license,</a:t>
            </a:r>
            <a:r>
              <a:rPr dirty="0" sz="1350" spc="3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see</a:t>
            </a:r>
            <a:r>
              <a:rPr dirty="0" sz="1350" spc="35">
                <a:latin typeface="Calibri"/>
                <a:cs typeface="Calibri"/>
              </a:rPr>
              <a:t> </a:t>
            </a:r>
            <a:r>
              <a:rPr dirty="0" u="sng" sz="135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https://creativecommons.org/licenses/by-sa/2.0/legalcode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309370" marR="5080" indent="-1258570">
              <a:lnSpc>
                <a:spcPts val="5710"/>
              </a:lnSpc>
              <a:spcBef>
                <a:spcPts val="260"/>
              </a:spcBef>
            </a:pPr>
            <a:r>
              <a:rPr dirty="0" sz="4800">
                <a:solidFill>
                  <a:srgbClr val="0070EA"/>
                </a:solidFill>
              </a:rPr>
              <a:t>Machine</a:t>
            </a:r>
            <a:r>
              <a:rPr dirty="0" sz="4800" spc="-60">
                <a:solidFill>
                  <a:srgbClr val="0070EA"/>
                </a:solidFill>
              </a:rPr>
              <a:t> </a:t>
            </a:r>
            <a:r>
              <a:rPr dirty="0" sz="4800" spc="-10">
                <a:solidFill>
                  <a:srgbClr val="0070EA"/>
                </a:solidFill>
              </a:rPr>
              <a:t>Learning Overview</a:t>
            </a:r>
            <a:endParaRPr sz="4800"/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273876" rIns="0" bIns="0" rtlCol="0" vert="horz">
            <a:spAutoFit/>
          </a:bodyPr>
          <a:lstStyle/>
          <a:p>
            <a:pPr marL="2042160" marR="5080" indent="-1849755">
              <a:lnSpc>
                <a:spcPct val="117400"/>
              </a:lnSpc>
              <a:spcBef>
                <a:spcPts val="95"/>
              </a:spcBef>
            </a:pPr>
            <a:r>
              <a:rPr dirty="0" sz="3950">
                <a:latin typeface="Verdana"/>
                <a:cs typeface="Verdana"/>
              </a:rPr>
              <a:t>Supervised</a:t>
            </a:r>
            <a:r>
              <a:rPr dirty="0" sz="3950" spc="90">
                <a:latin typeface="Verdana"/>
                <a:cs typeface="Verdana"/>
              </a:rPr>
              <a:t> </a:t>
            </a:r>
            <a:r>
              <a:rPr dirty="0" sz="3950" spc="-10">
                <a:latin typeface="Verdana"/>
                <a:cs typeface="Verdana"/>
              </a:rPr>
              <a:t>Learning </a:t>
            </a:r>
            <a:r>
              <a:rPr dirty="0" sz="3950">
                <a:latin typeface="Verdana"/>
                <a:cs typeface="Verdana"/>
              </a:rPr>
              <a:t>Part</a:t>
            </a:r>
            <a:r>
              <a:rPr dirty="0" sz="3950" spc="60">
                <a:latin typeface="Verdana"/>
                <a:cs typeface="Verdana"/>
              </a:rPr>
              <a:t> </a:t>
            </a:r>
            <a:r>
              <a:rPr dirty="0" sz="3950" spc="-50">
                <a:latin typeface="Verdana"/>
                <a:cs typeface="Verdana"/>
              </a:rPr>
              <a:t>1</a:t>
            </a:r>
            <a:endParaRPr sz="3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272665">
              <a:lnSpc>
                <a:spcPct val="100000"/>
              </a:lnSpc>
              <a:spcBef>
                <a:spcPts val="105"/>
              </a:spcBef>
            </a:pPr>
            <a:r>
              <a:rPr dirty="0"/>
              <a:t>Supervised</a:t>
            </a:r>
            <a:r>
              <a:rPr dirty="0" spc="-55"/>
              <a:t> </a:t>
            </a:r>
            <a:r>
              <a:rPr dirty="0" spc="-10"/>
              <a:t>learning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919351" y="2493073"/>
            <a:ext cx="80391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9300"/>
                </a:solidFill>
                <a:latin typeface="Verdana"/>
                <a:cs typeface="Verdana"/>
              </a:rPr>
              <a:t>input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6688" y="1896745"/>
            <a:ext cx="1338326" cy="41020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2396" y="2520695"/>
            <a:ext cx="1987677" cy="34543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013966" y="3521709"/>
            <a:ext cx="51974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Learns</a:t>
            </a:r>
            <a:r>
              <a:rPr dirty="0" sz="2000" spc="-8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from</a:t>
            </a:r>
            <a:r>
              <a:rPr dirty="0" sz="2000" spc="-9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being</a:t>
            </a:r>
            <a:r>
              <a:rPr dirty="0" sz="2000" spc="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given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“</a:t>
            </a:r>
            <a:r>
              <a:rPr dirty="0" sz="2000">
                <a:solidFill>
                  <a:srgbClr val="C00000"/>
                </a:solidFill>
                <a:latin typeface="Verdana"/>
                <a:cs typeface="Verdana"/>
              </a:rPr>
              <a:t>right</a:t>
            </a:r>
            <a:r>
              <a:rPr dirty="0" sz="2000" spc="-45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C00000"/>
                </a:solidFill>
                <a:latin typeface="Verdana"/>
                <a:cs typeface="Verdana"/>
              </a:rPr>
              <a:t>answers</a:t>
            </a:r>
            <a:r>
              <a:rPr dirty="0" sz="2000" spc="-10">
                <a:latin typeface="Verdana"/>
                <a:cs typeface="Verdana"/>
              </a:rPr>
              <a:t>”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973445" y="2503804"/>
            <a:ext cx="1861820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>
                <a:solidFill>
                  <a:srgbClr val="C00000"/>
                </a:solidFill>
                <a:latin typeface="Verdana"/>
                <a:cs typeface="Verdana"/>
              </a:rPr>
              <a:t>output</a:t>
            </a:r>
            <a:r>
              <a:rPr dirty="0" sz="2400" spc="5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C00000"/>
                </a:solidFill>
                <a:latin typeface="Verdana"/>
                <a:cs typeface="Verdana"/>
              </a:rPr>
              <a:t>label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351778" y="1697227"/>
            <a:ext cx="377190" cy="711835"/>
            <a:chOff x="6351778" y="1697227"/>
            <a:chExt cx="377190" cy="711835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4808" y="1788794"/>
              <a:ext cx="161461" cy="17691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6351778" y="1697227"/>
              <a:ext cx="377190" cy="711835"/>
            </a:xfrm>
            <a:custGeom>
              <a:avLst/>
              <a:gdLst/>
              <a:ahLst/>
              <a:cxnLst/>
              <a:rect l="l" t="t" r="r" b="b"/>
              <a:pathLst>
                <a:path w="377190" h="711835">
                  <a:moveTo>
                    <a:pt x="52032" y="658749"/>
                  </a:moveTo>
                  <a:lnTo>
                    <a:pt x="34798" y="658749"/>
                  </a:lnTo>
                  <a:lnTo>
                    <a:pt x="22225" y="673862"/>
                  </a:lnTo>
                  <a:lnTo>
                    <a:pt x="22098" y="673989"/>
                  </a:lnTo>
                  <a:lnTo>
                    <a:pt x="2286" y="699516"/>
                  </a:lnTo>
                  <a:lnTo>
                    <a:pt x="0" y="702564"/>
                  </a:lnTo>
                  <a:lnTo>
                    <a:pt x="508" y="706882"/>
                  </a:lnTo>
                  <a:lnTo>
                    <a:pt x="3556" y="709168"/>
                  </a:lnTo>
                  <a:lnTo>
                    <a:pt x="6476" y="711454"/>
                  </a:lnTo>
                  <a:lnTo>
                    <a:pt x="10795" y="710946"/>
                  </a:lnTo>
                  <a:lnTo>
                    <a:pt x="13081" y="707898"/>
                  </a:lnTo>
                  <a:lnTo>
                    <a:pt x="32893" y="682371"/>
                  </a:lnTo>
                  <a:lnTo>
                    <a:pt x="45338" y="667512"/>
                  </a:lnTo>
                  <a:lnTo>
                    <a:pt x="45466" y="667258"/>
                  </a:lnTo>
                  <a:lnTo>
                    <a:pt x="52032" y="658749"/>
                  </a:lnTo>
                  <a:close/>
                </a:path>
                <a:path w="377190" h="711835">
                  <a:moveTo>
                    <a:pt x="32977" y="682371"/>
                  </a:moveTo>
                  <a:lnTo>
                    <a:pt x="32766" y="682625"/>
                  </a:lnTo>
                  <a:lnTo>
                    <a:pt x="32977" y="682371"/>
                  </a:lnTo>
                  <a:close/>
                </a:path>
                <a:path w="377190" h="711835">
                  <a:moveTo>
                    <a:pt x="109938" y="586740"/>
                  </a:moveTo>
                  <a:lnTo>
                    <a:pt x="92329" y="586740"/>
                  </a:lnTo>
                  <a:lnTo>
                    <a:pt x="72262" y="611632"/>
                  </a:lnTo>
                  <a:lnTo>
                    <a:pt x="52832" y="635381"/>
                  </a:lnTo>
                  <a:lnTo>
                    <a:pt x="52705" y="635508"/>
                  </a:lnTo>
                  <a:lnTo>
                    <a:pt x="34671" y="658876"/>
                  </a:lnTo>
                  <a:lnTo>
                    <a:pt x="34798" y="658749"/>
                  </a:lnTo>
                  <a:lnTo>
                    <a:pt x="52032" y="658749"/>
                  </a:lnTo>
                  <a:lnTo>
                    <a:pt x="63401" y="644017"/>
                  </a:lnTo>
                  <a:lnTo>
                    <a:pt x="82804" y="620268"/>
                  </a:lnTo>
                  <a:lnTo>
                    <a:pt x="102997" y="595376"/>
                  </a:lnTo>
                  <a:lnTo>
                    <a:pt x="109938" y="586740"/>
                  </a:lnTo>
                  <a:close/>
                </a:path>
                <a:path w="377190" h="711835">
                  <a:moveTo>
                    <a:pt x="63500" y="643890"/>
                  </a:moveTo>
                  <a:close/>
                </a:path>
                <a:path w="377190" h="711835">
                  <a:moveTo>
                    <a:pt x="136772" y="552831"/>
                  </a:moveTo>
                  <a:lnTo>
                    <a:pt x="118618" y="552831"/>
                  </a:lnTo>
                  <a:lnTo>
                    <a:pt x="92201" y="586867"/>
                  </a:lnTo>
                  <a:lnTo>
                    <a:pt x="92329" y="586740"/>
                  </a:lnTo>
                  <a:lnTo>
                    <a:pt x="109938" y="586740"/>
                  </a:lnTo>
                  <a:lnTo>
                    <a:pt x="130048" y="561721"/>
                  </a:lnTo>
                  <a:lnTo>
                    <a:pt x="136772" y="552831"/>
                  </a:lnTo>
                  <a:close/>
                </a:path>
                <a:path w="377190" h="711835">
                  <a:moveTo>
                    <a:pt x="188388" y="481457"/>
                  </a:moveTo>
                  <a:lnTo>
                    <a:pt x="170306" y="481457"/>
                  </a:lnTo>
                  <a:lnTo>
                    <a:pt x="156972" y="500253"/>
                  </a:lnTo>
                  <a:lnTo>
                    <a:pt x="137668" y="526923"/>
                  </a:lnTo>
                  <a:lnTo>
                    <a:pt x="118491" y="552958"/>
                  </a:lnTo>
                  <a:lnTo>
                    <a:pt x="118618" y="552831"/>
                  </a:lnTo>
                  <a:lnTo>
                    <a:pt x="136772" y="552831"/>
                  </a:lnTo>
                  <a:lnTo>
                    <a:pt x="149733" y="535940"/>
                  </a:lnTo>
                  <a:lnTo>
                    <a:pt x="169418" y="509270"/>
                  </a:lnTo>
                  <a:lnTo>
                    <a:pt x="169418" y="509143"/>
                  </a:lnTo>
                  <a:lnTo>
                    <a:pt x="182752" y="490474"/>
                  </a:lnTo>
                  <a:lnTo>
                    <a:pt x="183133" y="489966"/>
                  </a:lnTo>
                  <a:lnTo>
                    <a:pt x="188388" y="481457"/>
                  </a:lnTo>
                  <a:close/>
                </a:path>
                <a:path w="377190" h="711835">
                  <a:moveTo>
                    <a:pt x="137668" y="526796"/>
                  </a:moveTo>
                  <a:close/>
                </a:path>
                <a:path w="377190" h="711835">
                  <a:moveTo>
                    <a:pt x="156972" y="500126"/>
                  </a:moveTo>
                  <a:close/>
                </a:path>
                <a:path w="377190" h="711835">
                  <a:moveTo>
                    <a:pt x="201297" y="459232"/>
                  </a:moveTo>
                  <a:lnTo>
                    <a:pt x="184023" y="459232"/>
                  </a:lnTo>
                  <a:lnTo>
                    <a:pt x="169925" y="481965"/>
                  </a:lnTo>
                  <a:lnTo>
                    <a:pt x="170306" y="481457"/>
                  </a:lnTo>
                  <a:lnTo>
                    <a:pt x="188388" y="481457"/>
                  </a:lnTo>
                  <a:lnTo>
                    <a:pt x="197485" y="466725"/>
                  </a:lnTo>
                  <a:lnTo>
                    <a:pt x="201297" y="459232"/>
                  </a:lnTo>
                  <a:close/>
                </a:path>
                <a:path w="377190" h="711835">
                  <a:moveTo>
                    <a:pt x="219101" y="423799"/>
                  </a:moveTo>
                  <a:lnTo>
                    <a:pt x="202056" y="423799"/>
                  </a:lnTo>
                  <a:lnTo>
                    <a:pt x="183642" y="459740"/>
                  </a:lnTo>
                  <a:lnTo>
                    <a:pt x="184023" y="459232"/>
                  </a:lnTo>
                  <a:lnTo>
                    <a:pt x="201297" y="459232"/>
                  </a:lnTo>
                  <a:lnTo>
                    <a:pt x="215900" y="430530"/>
                  </a:lnTo>
                  <a:lnTo>
                    <a:pt x="219101" y="423799"/>
                  </a:lnTo>
                  <a:close/>
                </a:path>
                <a:path w="377190" h="711835">
                  <a:moveTo>
                    <a:pt x="273987" y="307594"/>
                  </a:moveTo>
                  <a:lnTo>
                    <a:pt x="257048" y="307594"/>
                  </a:lnTo>
                  <a:lnTo>
                    <a:pt x="240156" y="342519"/>
                  </a:lnTo>
                  <a:lnTo>
                    <a:pt x="221742" y="382270"/>
                  </a:lnTo>
                  <a:lnTo>
                    <a:pt x="201929" y="423926"/>
                  </a:lnTo>
                  <a:lnTo>
                    <a:pt x="202056" y="423799"/>
                  </a:lnTo>
                  <a:lnTo>
                    <a:pt x="219101" y="423799"/>
                  </a:lnTo>
                  <a:lnTo>
                    <a:pt x="235712" y="388874"/>
                  </a:lnTo>
                  <a:lnTo>
                    <a:pt x="254067" y="349250"/>
                  </a:lnTo>
                  <a:lnTo>
                    <a:pt x="271018" y="314325"/>
                  </a:lnTo>
                  <a:lnTo>
                    <a:pt x="273987" y="307594"/>
                  </a:lnTo>
                  <a:close/>
                </a:path>
                <a:path w="377190" h="711835">
                  <a:moveTo>
                    <a:pt x="254126" y="349123"/>
                  </a:moveTo>
                  <a:close/>
                </a:path>
                <a:path w="377190" h="711835">
                  <a:moveTo>
                    <a:pt x="307170" y="232283"/>
                  </a:moveTo>
                  <a:lnTo>
                    <a:pt x="290449" y="232283"/>
                  </a:lnTo>
                  <a:lnTo>
                    <a:pt x="272796" y="272669"/>
                  </a:lnTo>
                  <a:lnTo>
                    <a:pt x="256921" y="307848"/>
                  </a:lnTo>
                  <a:lnTo>
                    <a:pt x="257048" y="307594"/>
                  </a:lnTo>
                  <a:lnTo>
                    <a:pt x="273987" y="307594"/>
                  </a:lnTo>
                  <a:lnTo>
                    <a:pt x="286893" y="278892"/>
                  </a:lnTo>
                  <a:lnTo>
                    <a:pt x="304546" y="238506"/>
                  </a:lnTo>
                  <a:lnTo>
                    <a:pt x="307170" y="232283"/>
                  </a:lnTo>
                  <a:close/>
                </a:path>
                <a:path w="377190" h="711835">
                  <a:moveTo>
                    <a:pt x="272796" y="272542"/>
                  </a:moveTo>
                  <a:lnTo>
                    <a:pt x="272738" y="272669"/>
                  </a:lnTo>
                  <a:lnTo>
                    <a:pt x="272796" y="272542"/>
                  </a:lnTo>
                  <a:close/>
                </a:path>
                <a:path w="377190" h="711835">
                  <a:moveTo>
                    <a:pt x="324956" y="188213"/>
                  </a:moveTo>
                  <a:lnTo>
                    <a:pt x="308864" y="188213"/>
                  </a:lnTo>
                  <a:lnTo>
                    <a:pt x="290322" y="232410"/>
                  </a:lnTo>
                  <a:lnTo>
                    <a:pt x="307170" y="232283"/>
                  </a:lnTo>
                  <a:lnTo>
                    <a:pt x="322833" y="194056"/>
                  </a:lnTo>
                  <a:lnTo>
                    <a:pt x="324956" y="188213"/>
                  </a:lnTo>
                  <a:close/>
                </a:path>
                <a:path w="377190" h="711835">
                  <a:moveTo>
                    <a:pt x="337633" y="152146"/>
                  </a:moveTo>
                  <a:lnTo>
                    <a:pt x="322199" y="152146"/>
                  </a:lnTo>
                  <a:lnTo>
                    <a:pt x="308737" y="188468"/>
                  </a:lnTo>
                  <a:lnTo>
                    <a:pt x="308864" y="188213"/>
                  </a:lnTo>
                  <a:lnTo>
                    <a:pt x="324956" y="188213"/>
                  </a:lnTo>
                  <a:lnTo>
                    <a:pt x="336169" y="157352"/>
                  </a:lnTo>
                  <a:lnTo>
                    <a:pt x="336423" y="156718"/>
                  </a:lnTo>
                  <a:lnTo>
                    <a:pt x="337633" y="152146"/>
                  </a:lnTo>
                  <a:close/>
                </a:path>
                <a:path w="377190" h="711835">
                  <a:moveTo>
                    <a:pt x="362585" y="0"/>
                  </a:moveTo>
                  <a:lnTo>
                    <a:pt x="359155" y="2539"/>
                  </a:lnTo>
                  <a:lnTo>
                    <a:pt x="358267" y="6223"/>
                  </a:lnTo>
                  <a:lnTo>
                    <a:pt x="349250" y="44831"/>
                  </a:lnTo>
                  <a:lnTo>
                    <a:pt x="345186" y="62864"/>
                  </a:lnTo>
                  <a:lnTo>
                    <a:pt x="330707" y="120904"/>
                  </a:lnTo>
                  <a:lnTo>
                    <a:pt x="321945" y="152781"/>
                  </a:lnTo>
                  <a:lnTo>
                    <a:pt x="322199" y="152146"/>
                  </a:lnTo>
                  <a:lnTo>
                    <a:pt x="337633" y="152146"/>
                  </a:lnTo>
                  <a:lnTo>
                    <a:pt x="344931" y="124587"/>
                  </a:lnTo>
                  <a:lnTo>
                    <a:pt x="344931" y="124333"/>
                  </a:lnTo>
                  <a:lnTo>
                    <a:pt x="351887" y="94107"/>
                  </a:lnTo>
                  <a:lnTo>
                    <a:pt x="358521" y="66039"/>
                  </a:lnTo>
                  <a:lnTo>
                    <a:pt x="358648" y="65786"/>
                  </a:lnTo>
                  <a:lnTo>
                    <a:pt x="362377" y="48133"/>
                  </a:lnTo>
                  <a:lnTo>
                    <a:pt x="371257" y="15367"/>
                  </a:lnTo>
                  <a:lnTo>
                    <a:pt x="366395" y="15367"/>
                  </a:lnTo>
                  <a:lnTo>
                    <a:pt x="372745" y="9906"/>
                  </a:lnTo>
                  <a:lnTo>
                    <a:pt x="377063" y="9906"/>
                  </a:lnTo>
                  <a:lnTo>
                    <a:pt x="377063" y="5334"/>
                  </a:lnTo>
                  <a:lnTo>
                    <a:pt x="375539" y="3048"/>
                  </a:lnTo>
                  <a:lnTo>
                    <a:pt x="373125" y="2159"/>
                  </a:lnTo>
                  <a:lnTo>
                    <a:pt x="370713" y="1143"/>
                  </a:lnTo>
                  <a:lnTo>
                    <a:pt x="368807" y="762"/>
                  </a:lnTo>
                  <a:lnTo>
                    <a:pt x="366395" y="381"/>
                  </a:lnTo>
                  <a:lnTo>
                    <a:pt x="362585" y="0"/>
                  </a:lnTo>
                  <a:close/>
                </a:path>
                <a:path w="377190" h="711835">
                  <a:moveTo>
                    <a:pt x="330707" y="120776"/>
                  </a:moveTo>
                  <a:lnTo>
                    <a:pt x="330673" y="120904"/>
                  </a:lnTo>
                  <a:lnTo>
                    <a:pt x="330707" y="120776"/>
                  </a:lnTo>
                  <a:close/>
                </a:path>
                <a:path w="377190" h="711835">
                  <a:moveTo>
                    <a:pt x="351946" y="93980"/>
                  </a:moveTo>
                  <a:close/>
                </a:path>
                <a:path w="377190" h="711835">
                  <a:moveTo>
                    <a:pt x="345186" y="62737"/>
                  </a:moveTo>
                  <a:close/>
                </a:path>
                <a:path w="377190" h="711835">
                  <a:moveTo>
                    <a:pt x="362457" y="47751"/>
                  </a:moveTo>
                  <a:lnTo>
                    <a:pt x="362330" y="48133"/>
                  </a:lnTo>
                  <a:lnTo>
                    <a:pt x="362457" y="47751"/>
                  </a:lnTo>
                  <a:close/>
                </a:path>
                <a:path w="377190" h="711835">
                  <a:moveTo>
                    <a:pt x="372745" y="9906"/>
                  </a:moveTo>
                  <a:lnTo>
                    <a:pt x="366395" y="15367"/>
                  </a:lnTo>
                  <a:lnTo>
                    <a:pt x="368807" y="14986"/>
                  </a:lnTo>
                  <a:lnTo>
                    <a:pt x="370713" y="14605"/>
                  </a:lnTo>
                  <a:lnTo>
                    <a:pt x="371562" y="14247"/>
                  </a:lnTo>
                  <a:lnTo>
                    <a:pt x="372745" y="9906"/>
                  </a:lnTo>
                  <a:close/>
                </a:path>
                <a:path w="377190" h="711835">
                  <a:moveTo>
                    <a:pt x="371562" y="14247"/>
                  </a:moveTo>
                  <a:lnTo>
                    <a:pt x="370713" y="14605"/>
                  </a:lnTo>
                  <a:lnTo>
                    <a:pt x="368807" y="14986"/>
                  </a:lnTo>
                  <a:lnTo>
                    <a:pt x="366395" y="15367"/>
                  </a:lnTo>
                  <a:lnTo>
                    <a:pt x="371257" y="15367"/>
                  </a:lnTo>
                  <a:lnTo>
                    <a:pt x="371562" y="14247"/>
                  </a:lnTo>
                  <a:close/>
                </a:path>
                <a:path w="377190" h="711835">
                  <a:moveTo>
                    <a:pt x="377063" y="9906"/>
                  </a:moveTo>
                  <a:lnTo>
                    <a:pt x="372745" y="9906"/>
                  </a:lnTo>
                  <a:lnTo>
                    <a:pt x="371562" y="14247"/>
                  </a:lnTo>
                  <a:lnTo>
                    <a:pt x="373125" y="13588"/>
                  </a:lnTo>
                  <a:lnTo>
                    <a:pt x="375539" y="12700"/>
                  </a:lnTo>
                  <a:lnTo>
                    <a:pt x="377063" y="10413"/>
                  </a:lnTo>
                  <a:lnTo>
                    <a:pt x="377063" y="9906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60716" y="1766570"/>
            <a:ext cx="371790" cy="574928"/>
          </a:xfrm>
          <a:prstGeom prst="rect">
            <a:avLst/>
          </a:prstGeom>
        </p:spPr>
      </p:pic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563286"/>
            <a:ext cx="9144000" cy="580390"/>
            <a:chOff x="0" y="4563286"/>
            <a:chExt cx="9144000" cy="58039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63286"/>
              <a:ext cx="9144000" cy="58021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9998" y="4667892"/>
              <a:ext cx="1784987" cy="40073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700" y="4736212"/>
              <a:ext cx="1535234" cy="247621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482600" y="317500"/>
            <a:ext cx="12160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9300"/>
                </a:solidFill>
                <a:latin typeface="Verdana"/>
                <a:cs typeface="Verdana"/>
              </a:rPr>
              <a:t>Input</a:t>
            </a:r>
            <a:r>
              <a:rPr dirty="0" sz="2000" spc="-10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(</a:t>
            </a:r>
            <a:r>
              <a:rPr dirty="0" sz="2000" spc="-25">
                <a:solidFill>
                  <a:srgbClr val="FF9300"/>
                </a:solidFill>
                <a:latin typeface="Times New Roman"/>
                <a:cs typeface="Times New Roman"/>
              </a:rPr>
              <a:t>X</a:t>
            </a:r>
            <a:r>
              <a:rPr dirty="0" sz="2000" spc="-25">
                <a:latin typeface="Verdana"/>
                <a:cs typeface="Verdana"/>
              </a:rPr>
              <a:t>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82600" y="927100"/>
            <a:ext cx="7162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Verdana"/>
                <a:cs typeface="Verdana"/>
              </a:rPr>
              <a:t>email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82600" y="1536700"/>
            <a:ext cx="7213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Verdana"/>
                <a:cs typeface="Verdana"/>
              </a:rPr>
              <a:t>audio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82600" y="2146300"/>
            <a:ext cx="937894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Verdana"/>
                <a:cs typeface="Verdana"/>
              </a:rPr>
              <a:t>English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82600" y="2755900"/>
            <a:ext cx="16338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Verdana"/>
                <a:cs typeface="Verdana"/>
              </a:rPr>
              <a:t>ad,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user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info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82600" y="3365500"/>
            <a:ext cx="22250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Verdana"/>
                <a:cs typeface="Verdana"/>
              </a:rPr>
              <a:t>image,</a:t>
            </a:r>
            <a:r>
              <a:rPr dirty="0" sz="2000" spc="-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radar</a:t>
            </a:r>
            <a:r>
              <a:rPr dirty="0" sz="2000" spc="-30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info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82600" y="3975100"/>
            <a:ext cx="20116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Verdana"/>
                <a:cs typeface="Verdana"/>
              </a:rPr>
              <a:t>image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phone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251200" y="317500"/>
            <a:ext cx="14090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40FF"/>
                </a:solidFill>
                <a:latin typeface="Verdana"/>
                <a:cs typeface="Verdana"/>
              </a:rPr>
              <a:t>Output</a:t>
            </a:r>
            <a:r>
              <a:rPr dirty="0" sz="2000" spc="-15">
                <a:solidFill>
                  <a:srgbClr val="FF40FF"/>
                </a:solidFill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(</a:t>
            </a:r>
            <a:r>
              <a:rPr dirty="0" sz="2000" spc="-25">
                <a:solidFill>
                  <a:srgbClr val="FF40FF"/>
                </a:solidFill>
                <a:latin typeface="Times New Roman"/>
                <a:cs typeface="Times New Roman"/>
              </a:rPr>
              <a:t>Y</a:t>
            </a:r>
            <a:r>
              <a:rPr dirty="0" sz="2000" spc="-25">
                <a:latin typeface="Verdana"/>
                <a:cs typeface="Verdana"/>
              </a:rPr>
              <a:t>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251200" y="927100"/>
            <a:ext cx="16129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Verdana"/>
                <a:cs typeface="Verdana"/>
              </a:rPr>
              <a:t>spam?</a:t>
            </a:r>
            <a:r>
              <a:rPr dirty="0" sz="2000" spc="-15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(0/1)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251200" y="1536700"/>
            <a:ext cx="19672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Verdana"/>
                <a:cs typeface="Verdana"/>
              </a:rPr>
              <a:t>text</a:t>
            </a:r>
            <a:r>
              <a:rPr dirty="0" sz="2000" spc="-1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transcripts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251200" y="2146300"/>
            <a:ext cx="10337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Verdana"/>
                <a:cs typeface="Verdana"/>
              </a:rPr>
              <a:t>Spanish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251200" y="2755900"/>
            <a:ext cx="14770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Verdana"/>
                <a:cs typeface="Verdana"/>
              </a:rPr>
              <a:t>click?</a:t>
            </a:r>
            <a:r>
              <a:rPr dirty="0" sz="2000" spc="-15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(0/1)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251200" y="3365500"/>
            <a:ext cx="273621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Verdana"/>
                <a:cs typeface="Verdana"/>
              </a:rPr>
              <a:t>position</a:t>
            </a:r>
            <a:r>
              <a:rPr dirty="0" sz="2000" spc="-1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-1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other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cars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251200" y="3975100"/>
            <a:ext cx="170497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Verdana"/>
                <a:cs typeface="Verdana"/>
              </a:rPr>
              <a:t>defect?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(0/1)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311900" y="317500"/>
            <a:ext cx="14249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Verdana"/>
                <a:cs typeface="Verdana"/>
              </a:rPr>
              <a:t>Application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311900" y="927100"/>
            <a:ext cx="17824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Verdana"/>
                <a:cs typeface="Verdana"/>
              </a:rPr>
              <a:t>spam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filtering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311900" y="1536700"/>
            <a:ext cx="24206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Verdana"/>
                <a:cs typeface="Verdana"/>
              </a:rPr>
              <a:t>speech</a:t>
            </a:r>
            <a:r>
              <a:rPr dirty="0" sz="2000" spc="-10">
                <a:latin typeface="Verdana"/>
                <a:cs typeface="Verdana"/>
              </a:rPr>
              <a:t> recognition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311900" y="2146300"/>
            <a:ext cx="25463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Verdana"/>
                <a:cs typeface="Verdana"/>
              </a:rPr>
              <a:t>machine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translation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311900" y="2755900"/>
            <a:ext cx="22910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Verdana"/>
                <a:cs typeface="Verdana"/>
              </a:rPr>
              <a:t>online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advertising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311900" y="3365500"/>
            <a:ext cx="19348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0">
                <a:latin typeface="Verdana"/>
                <a:cs typeface="Verdana"/>
              </a:rPr>
              <a:t>self-</a:t>
            </a:r>
            <a:r>
              <a:rPr dirty="0" sz="2000">
                <a:latin typeface="Verdana"/>
                <a:cs typeface="Verdana"/>
              </a:rPr>
              <a:t>driving</a:t>
            </a:r>
            <a:r>
              <a:rPr dirty="0" sz="2000" spc="20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car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311900" y="3975100"/>
            <a:ext cx="21399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Verdana"/>
                <a:cs typeface="Verdana"/>
              </a:rPr>
              <a:t>visual</a:t>
            </a:r>
            <a:r>
              <a:rPr dirty="0" sz="2000" spc="-1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inspection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228786" y="108281"/>
            <a:ext cx="8799195" cy="4263390"/>
            <a:chOff x="228786" y="108281"/>
            <a:chExt cx="8799195" cy="4263390"/>
          </a:xfrm>
        </p:grpSpPr>
        <p:sp>
          <p:nvSpPr>
            <p:cNvPr id="28" name="object 28" descr=""/>
            <p:cNvSpPr/>
            <p:nvPr/>
          </p:nvSpPr>
          <p:spPr>
            <a:xfrm>
              <a:off x="228786" y="790864"/>
              <a:ext cx="8799195" cy="0"/>
            </a:xfrm>
            <a:custGeom>
              <a:avLst/>
              <a:gdLst/>
              <a:ahLst/>
              <a:cxnLst/>
              <a:rect l="l" t="t" r="r" b="b"/>
              <a:pathLst>
                <a:path w="8799195" h="0">
                  <a:moveTo>
                    <a:pt x="0" y="0"/>
                  </a:moveTo>
                  <a:lnTo>
                    <a:pt x="8798671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121929" y="108281"/>
              <a:ext cx="0" cy="4263390"/>
            </a:xfrm>
            <a:custGeom>
              <a:avLst/>
              <a:gdLst/>
              <a:ahLst/>
              <a:cxnLst/>
              <a:rect l="l" t="t" r="r" b="b"/>
              <a:pathLst>
                <a:path w="0" h="4263390">
                  <a:moveTo>
                    <a:pt x="0" y="0"/>
                  </a:moveTo>
                  <a:lnTo>
                    <a:pt x="0" y="426307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73345" y="1026857"/>
              <a:ext cx="1092959" cy="218159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8464" y="1615445"/>
              <a:ext cx="1097639" cy="243743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2147" y="2159767"/>
              <a:ext cx="1072795" cy="259941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04624" y="2767097"/>
              <a:ext cx="745200" cy="239399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37450" y="3439577"/>
              <a:ext cx="351359" cy="21240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17658" y="4077498"/>
              <a:ext cx="555120" cy="216359"/>
            </a:xfrm>
            <a:prstGeom prst="rect">
              <a:avLst/>
            </a:prstGeom>
          </p:spPr>
        </p:pic>
      </p:grpSp>
      <p:sp>
        <p:nvSpPr>
          <p:cNvPr id="36" name="object 3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151251" y="1215263"/>
            <a:ext cx="3202305" cy="1521460"/>
            <a:chOff x="3151251" y="1215263"/>
            <a:chExt cx="3202305" cy="1521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1251" y="2546350"/>
              <a:ext cx="189991" cy="18999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9226" y="2291715"/>
              <a:ext cx="189991" cy="18999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29072" y="1245362"/>
              <a:ext cx="189991" cy="18999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48783" y="1502664"/>
              <a:ext cx="189991" cy="18999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10074" y="1383157"/>
              <a:ext cx="189991" cy="18999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01592" y="1537208"/>
              <a:ext cx="189992" cy="18999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7004" y="1634871"/>
              <a:ext cx="189992" cy="18999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48811" y="1926844"/>
              <a:ext cx="189991" cy="18999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09488" y="1366393"/>
              <a:ext cx="189991" cy="18999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63183" y="1215263"/>
              <a:ext cx="189991" cy="18999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31997" y="1872615"/>
              <a:ext cx="189991" cy="189992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2456560" y="3098736"/>
            <a:ext cx="13652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latin typeface="Cambria Math"/>
                <a:cs typeface="Cambria Math"/>
              </a:rPr>
              <a:t>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205226" y="3098482"/>
            <a:ext cx="36957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5">
                <a:latin typeface="Cambria Math"/>
                <a:cs typeface="Cambria Math"/>
              </a:rPr>
              <a:t>500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732526" y="3098482"/>
            <a:ext cx="48387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0">
                <a:latin typeface="Cambria Math"/>
                <a:cs typeface="Cambria Math"/>
              </a:rPr>
              <a:t>2000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587108" y="3098482"/>
            <a:ext cx="48387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0">
                <a:latin typeface="Cambria Math"/>
                <a:cs typeface="Cambria Math"/>
              </a:rPr>
              <a:t>2500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024760" y="898143"/>
            <a:ext cx="369570" cy="7467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-25">
                <a:latin typeface="Cambria Math"/>
                <a:cs typeface="Cambria Math"/>
              </a:rPr>
              <a:t>400</a:t>
            </a:r>
            <a:endParaRPr sz="155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</a:pPr>
            <a:r>
              <a:rPr dirty="0" sz="1550" spc="-25">
                <a:latin typeface="Cambria Math"/>
                <a:cs typeface="Cambria Math"/>
              </a:rPr>
              <a:t>300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024760" y="1883410"/>
            <a:ext cx="36957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-25">
                <a:latin typeface="Cambria Math"/>
                <a:cs typeface="Cambria Math"/>
              </a:rPr>
              <a:t>200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024760" y="2379916"/>
            <a:ext cx="36957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5">
                <a:latin typeface="Cambria Math"/>
                <a:cs typeface="Cambria Math"/>
              </a:rPr>
              <a:t>100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241295" y="2876232"/>
            <a:ext cx="13652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latin typeface="Cambria Math"/>
                <a:cs typeface="Cambria Math"/>
              </a:rPr>
              <a:t>0</a:t>
            </a:r>
            <a:endParaRPr sz="1550">
              <a:latin typeface="Cambria Math"/>
              <a:cs typeface="Cambria Math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2447925" y="1000125"/>
            <a:ext cx="4400550" cy="2111375"/>
            <a:chOff x="2447925" y="1000125"/>
            <a:chExt cx="4400550" cy="2111375"/>
          </a:xfrm>
        </p:grpSpPr>
        <p:sp>
          <p:nvSpPr>
            <p:cNvPr id="23" name="object 23" descr=""/>
            <p:cNvSpPr/>
            <p:nvPr/>
          </p:nvSpPr>
          <p:spPr>
            <a:xfrm>
              <a:off x="2486025" y="1028700"/>
              <a:ext cx="4343400" cy="2063750"/>
            </a:xfrm>
            <a:custGeom>
              <a:avLst/>
              <a:gdLst/>
              <a:ahLst/>
              <a:cxnLst/>
              <a:rect l="l" t="t" r="r" b="b"/>
              <a:pathLst>
                <a:path w="4343400" h="2063750">
                  <a:moveTo>
                    <a:pt x="47625" y="0"/>
                  </a:moveTo>
                  <a:lnTo>
                    <a:pt x="47625" y="2051939"/>
                  </a:lnTo>
                </a:path>
                <a:path w="4343400" h="2063750">
                  <a:moveTo>
                    <a:pt x="4331716" y="2000250"/>
                  </a:moveTo>
                  <a:lnTo>
                    <a:pt x="0" y="2000250"/>
                  </a:lnTo>
                </a:path>
                <a:path w="4343400" h="2063750">
                  <a:moveTo>
                    <a:pt x="4343400" y="1933575"/>
                  </a:moveTo>
                  <a:lnTo>
                    <a:pt x="4343400" y="2063369"/>
                  </a:lnTo>
                </a:path>
                <a:path w="4343400" h="2063750">
                  <a:moveTo>
                    <a:pt x="3476625" y="1933575"/>
                  </a:moveTo>
                  <a:lnTo>
                    <a:pt x="3476625" y="2063369"/>
                  </a:lnTo>
                </a:path>
                <a:path w="4343400" h="2063750">
                  <a:moveTo>
                    <a:pt x="2619375" y="1933575"/>
                  </a:moveTo>
                  <a:lnTo>
                    <a:pt x="2619375" y="2063369"/>
                  </a:lnTo>
                </a:path>
                <a:path w="4343400" h="2063750">
                  <a:moveTo>
                    <a:pt x="1762125" y="1933575"/>
                  </a:moveTo>
                  <a:lnTo>
                    <a:pt x="1762125" y="2063369"/>
                  </a:lnTo>
                </a:path>
                <a:path w="4343400" h="2063750">
                  <a:moveTo>
                    <a:pt x="904875" y="1933575"/>
                  </a:moveTo>
                  <a:lnTo>
                    <a:pt x="904875" y="2063369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466975" y="1019175"/>
              <a:ext cx="130175" cy="1504950"/>
            </a:xfrm>
            <a:custGeom>
              <a:avLst/>
              <a:gdLst/>
              <a:ahLst/>
              <a:cxnLst/>
              <a:rect l="l" t="t" r="r" b="b"/>
              <a:pathLst>
                <a:path w="130175" h="1504950">
                  <a:moveTo>
                    <a:pt x="129793" y="0"/>
                  </a:moveTo>
                  <a:lnTo>
                    <a:pt x="0" y="0"/>
                  </a:lnTo>
                </a:path>
                <a:path w="130175" h="1504950">
                  <a:moveTo>
                    <a:pt x="129793" y="514350"/>
                  </a:moveTo>
                  <a:lnTo>
                    <a:pt x="0" y="514350"/>
                  </a:lnTo>
                </a:path>
                <a:path w="130175" h="1504950">
                  <a:moveTo>
                    <a:pt x="129793" y="1000125"/>
                  </a:moveTo>
                  <a:lnTo>
                    <a:pt x="0" y="1000125"/>
                  </a:lnTo>
                </a:path>
                <a:path w="130175" h="1504950">
                  <a:moveTo>
                    <a:pt x="129793" y="1504950"/>
                  </a:moveTo>
                  <a:lnTo>
                    <a:pt x="0" y="150495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3992245" y="3039300"/>
            <a:ext cx="1384935" cy="873125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95"/>
              </a:spcBef>
              <a:tabLst>
                <a:tab pos="889000" algn="l"/>
              </a:tabLst>
            </a:pPr>
            <a:r>
              <a:rPr dirty="0" sz="1550" spc="-20">
                <a:latin typeface="Cambria Math"/>
                <a:cs typeface="Cambria Math"/>
              </a:rPr>
              <a:t>1000</a:t>
            </a:r>
            <a:r>
              <a:rPr dirty="0" sz="1550">
                <a:latin typeface="Cambria Math"/>
                <a:cs typeface="Cambria Math"/>
              </a:rPr>
              <a:t>	</a:t>
            </a:r>
            <a:r>
              <a:rPr dirty="0" sz="1550" spc="-20">
                <a:latin typeface="Cambria Math"/>
                <a:cs typeface="Cambria Math"/>
              </a:rPr>
              <a:t>1500</a:t>
            </a:r>
            <a:endParaRPr sz="1550">
              <a:latin typeface="Cambria Math"/>
              <a:cs typeface="Cambria Math"/>
            </a:endParaRPr>
          </a:p>
          <a:p>
            <a:pPr marL="379730" marR="85090" indent="-181610">
              <a:lnSpc>
                <a:spcPct val="104900"/>
              </a:lnSpc>
              <a:spcBef>
                <a:spcPts val="409"/>
              </a:spcBef>
            </a:pPr>
            <a:r>
              <a:rPr dirty="0" sz="1550">
                <a:latin typeface="Verdana"/>
                <a:cs typeface="Verdana"/>
              </a:rPr>
              <a:t>House</a:t>
            </a:r>
            <a:r>
              <a:rPr dirty="0" sz="1550" spc="140">
                <a:latin typeface="Verdana"/>
                <a:cs typeface="Verdana"/>
              </a:rPr>
              <a:t> </a:t>
            </a:r>
            <a:r>
              <a:rPr dirty="0" sz="1550" spc="-20">
                <a:latin typeface="Verdana"/>
                <a:cs typeface="Verdana"/>
              </a:rPr>
              <a:t>size </a:t>
            </a:r>
            <a:r>
              <a:rPr dirty="0" sz="1550">
                <a:latin typeface="Verdana"/>
                <a:cs typeface="Verdana"/>
              </a:rPr>
              <a:t>in</a:t>
            </a:r>
            <a:r>
              <a:rPr dirty="0" sz="1550" spc="50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feet</a:t>
            </a:r>
            <a:r>
              <a:rPr dirty="0" baseline="23809" sz="1575" spc="-15">
                <a:latin typeface="Cambria Math"/>
                <a:cs typeface="Cambria Math"/>
              </a:rPr>
              <a:t>2</a:t>
            </a:r>
            <a:endParaRPr baseline="23809" sz="1575">
              <a:latin typeface="Cambria Math"/>
              <a:cs typeface="Cambria Math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14692" y="1673542"/>
            <a:ext cx="772160" cy="504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Verdana"/>
                <a:cs typeface="Verdana"/>
              </a:rPr>
              <a:t>Price</a:t>
            </a:r>
            <a:r>
              <a:rPr dirty="0" sz="1550" spc="85">
                <a:latin typeface="Verdana"/>
                <a:cs typeface="Verdana"/>
              </a:rPr>
              <a:t> </a:t>
            </a:r>
            <a:r>
              <a:rPr dirty="0" sz="1550" spc="-25">
                <a:latin typeface="Verdana"/>
                <a:cs typeface="Verdana"/>
              </a:rPr>
              <a:t>in</a:t>
            </a:r>
            <a:endParaRPr sz="1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550" spc="-10">
                <a:latin typeface="Verdana"/>
                <a:cs typeface="Verdana"/>
              </a:rPr>
              <a:t>$</a:t>
            </a:r>
            <a:r>
              <a:rPr dirty="0" sz="1550" spc="-10">
                <a:latin typeface="Cambria Math"/>
                <a:cs typeface="Cambria Math"/>
              </a:rPr>
              <a:t>1000</a:t>
            </a:r>
            <a:r>
              <a:rPr dirty="0" sz="1550" spc="-10">
                <a:latin typeface="Verdana"/>
                <a:cs typeface="Verdana"/>
              </a:rPr>
              <a:t>'s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700">
                <a:solidFill>
                  <a:srgbClr val="0096FF"/>
                </a:solidFill>
              </a:rPr>
              <a:t>Regression</a:t>
            </a:r>
            <a:r>
              <a:rPr dirty="0" sz="2700"/>
              <a:t>:</a:t>
            </a:r>
            <a:r>
              <a:rPr dirty="0" sz="2700" spc="25"/>
              <a:t> </a:t>
            </a:r>
            <a:r>
              <a:rPr dirty="0" sz="2700"/>
              <a:t>Housing</a:t>
            </a:r>
            <a:r>
              <a:rPr dirty="0" sz="2700" spc="-110"/>
              <a:t> </a:t>
            </a:r>
            <a:r>
              <a:rPr dirty="0" sz="2700"/>
              <a:t>price</a:t>
            </a:r>
            <a:r>
              <a:rPr dirty="0" sz="2700" spc="30"/>
              <a:t> </a:t>
            </a:r>
            <a:r>
              <a:rPr dirty="0" sz="2700" spc="-10"/>
              <a:t>prediction</a:t>
            </a:r>
            <a:endParaRPr sz="2700"/>
          </a:p>
        </p:txBody>
      </p:sp>
      <p:sp>
        <p:nvSpPr>
          <p:cNvPr id="28" name="object 28" descr=""/>
          <p:cNvSpPr/>
          <p:nvPr/>
        </p:nvSpPr>
        <p:spPr>
          <a:xfrm>
            <a:off x="647700" y="2219325"/>
            <a:ext cx="900430" cy="0"/>
          </a:xfrm>
          <a:custGeom>
            <a:avLst/>
            <a:gdLst/>
            <a:ahLst/>
            <a:cxnLst/>
            <a:rect l="l" t="t" r="r" b="b"/>
            <a:pathLst>
              <a:path w="900430" h="0">
                <a:moveTo>
                  <a:pt x="0" y="0"/>
                </a:moveTo>
                <a:lnTo>
                  <a:pt x="900049" y="0"/>
                </a:lnTo>
              </a:path>
            </a:pathLst>
          </a:custGeom>
          <a:ln w="38100">
            <a:solidFill>
              <a:srgbClr val="92D05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9" name="object 29" descr=""/>
          <p:cNvGrpSpPr/>
          <p:nvPr/>
        </p:nvGrpSpPr>
        <p:grpSpPr>
          <a:xfrm>
            <a:off x="1721739" y="1038225"/>
            <a:ext cx="4860290" cy="2621915"/>
            <a:chOff x="1721739" y="1038225"/>
            <a:chExt cx="4860290" cy="2621915"/>
          </a:xfrm>
        </p:grpSpPr>
        <p:sp>
          <p:nvSpPr>
            <p:cNvPr id="30" name="object 30" descr=""/>
            <p:cNvSpPr/>
            <p:nvPr/>
          </p:nvSpPr>
          <p:spPr>
            <a:xfrm>
              <a:off x="2800350" y="1057275"/>
              <a:ext cx="3523615" cy="1550035"/>
            </a:xfrm>
            <a:custGeom>
              <a:avLst/>
              <a:gdLst/>
              <a:ahLst/>
              <a:cxnLst/>
              <a:rect l="l" t="t" r="r" b="b"/>
              <a:pathLst>
                <a:path w="3523615" h="1550035">
                  <a:moveTo>
                    <a:pt x="0" y="1549908"/>
                  </a:moveTo>
                  <a:lnTo>
                    <a:pt x="3523107" y="0"/>
                  </a:lnTo>
                </a:path>
              </a:pathLst>
            </a:custGeom>
            <a:ln w="381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85261" y="3064891"/>
              <a:ext cx="527685" cy="594994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21739" y="1190625"/>
              <a:ext cx="4860036" cy="1801749"/>
            </a:xfrm>
            <a:prstGeom prst="rect">
              <a:avLst/>
            </a:prstGeom>
          </p:spPr>
        </p:pic>
      </p:grpSp>
      <p:sp>
        <p:nvSpPr>
          <p:cNvPr id="33" name="object 33" descr=""/>
          <p:cNvSpPr txBox="1"/>
          <p:nvPr/>
        </p:nvSpPr>
        <p:spPr>
          <a:xfrm>
            <a:off x="448944" y="3368932"/>
            <a:ext cx="2247265" cy="74168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2000" spc="-10">
                <a:solidFill>
                  <a:srgbClr val="0096FF"/>
                </a:solidFill>
                <a:latin typeface="Verdana"/>
                <a:cs typeface="Verdana"/>
              </a:rPr>
              <a:t>Regression</a:t>
            </a:r>
            <a:endParaRPr sz="2000">
              <a:latin typeface="Verdana"/>
              <a:cs typeface="Verdana"/>
            </a:endParaRPr>
          </a:p>
          <a:p>
            <a:pPr marL="34925">
              <a:lnSpc>
                <a:spcPct val="100000"/>
              </a:lnSpc>
              <a:spcBef>
                <a:spcPts val="415"/>
              </a:spcBef>
            </a:pPr>
            <a:r>
              <a:rPr dirty="0" sz="2000">
                <a:latin typeface="Verdana"/>
                <a:cs typeface="Verdana"/>
              </a:rPr>
              <a:t>Predict</a:t>
            </a:r>
            <a:r>
              <a:rPr dirty="0" sz="2000" spc="-6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</a:t>
            </a:r>
            <a:r>
              <a:rPr dirty="0" sz="2000" spc="-15"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0096FF"/>
                </a:solidFill>
                <a:latin typeface="Verdana"/>
                <a:cs typeface="Verdana"/>
              </a:rPr>
              <a:t>number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471487" y="4130040"/>
            <a:ext cx="410337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solidFill>
                  <a:srgbClr val="0096FF"/>
                </a:solidFill>
                <a:latin typeface="Verdana"/>
                <a:cs typeface="Verdana"/>
              </a:rPr>
              <a:t>infinitely</a:t>
            </a:r>
            <a:r>
              <a:rPr dirty="0" sz="2000" spc="-45">
                <a:solidFill>
                  <a:srgbClr val="0096FF"/>
                </a:solidFill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many</a:t>
            </a:r>
            <a:r>
              <a:rPr dirty="0" sz="2000" spc="-5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possible</a:t>
            </a:r>
            <a:r>
              <a:rPr dirty="0" sz="2000" spc="-6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outputs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5" name="object 35" descr=""/>
          <p:cNvSpPr/>
          <p:nvPr/>
        </p:nvSpPr>
        <p:spPr>
          <a:xfrm>
            <a:off x="7077202" y="1074038"/>
            <a:ext cx="35560" cy="214629"/>
          </a:xfrm>
          <a:custGeom>
            <a:avLst/>
            <a:gdLst/>
            <a:ahLst/>
            <a:cxnLst/>
            <a:rect l="l" t="t" r="r" b="b"/>
            <a:pathLst>
              <a:path w="35559" h="214630">
                <a:moveTo>
                  <a:pt x="17429" y="211663"/>
                </a:moveTo>
                <a:lnTo>
                  <a:pt x="15621" y="212978"/>
                </a:lnTo>
                <a:lnTo>
                  <a:pt x="12319" y="213233"/>
                </a:lnTo>
                <a:lnTo>
                  <a:pt x="11302" y="213360"/>
                </a:lnTo>
                <a:lnTo>
                  <a:pt x="9356" y="213504"/>
                </a:lnTo>
                <a:lnTo>
                  <a:pt x="10795" y="214375"/>
                </a:lnTo>
                <a:lnTo>
                  <a:pt x="16128" y="213360"/>
                </a:lnTo>
                <a:lnTo>
                  <a:pt x="17429" y="211663"/>
                </a:lnTo>
                <a:close/>
              </a:path>
              <a:path w="35559" h="214630">
                <a:moveTo>
                  <a:pt x="19684" y="0"/>
                </a:moveTo>
                <a:lnTo>
                  <a:pt x="14986" y="4318"/>
                </a:lnTo>
                <a:lnTo>
                  <a:pt x="14837" y="10540"/>
                </a:lnTo>
                <a:lnTo>
                  <a:pt x="13716" y="43307"/>
                </a:lnTo>
                <a:lnTo>
                  <a:pt x="13634" y="44323"/>
                </a:lnTo>
                <a:lnTo>
                  <a:pt x="12953" y="54990"/>
                </a:lnTo>
                <a:lnTo>
                  <a:pt x="12192" y="74675"/>
                </a:lnTo>
                <a:lnTo>
                  <a:pt x="12122" y="75564"/>
                </a:lnTo>
                <a:lnTo>
                  <a:pt x="11049" y="93090"/>
                </a:lnTo>
                <a:lnTo>
                  <a:pt x="9905" y="100964"/>
                </a:lnTo>
                <a:lnTo>
                  <a:pt x="8890" y="109727"/>
                </a:lnTo>
                <a:lnTo>
                  <a:pt x="7747" y="118363"/>
                </a:lnTo>
                <a:lnTo>
                  <a:pt x="6603" y="127381"/>
                </a:lnTo>
                <a:lnTo>
                  <a:pt x="6476" y="127762"/>
                </a:lnTo>
                <a:lnTo>
                  <a:pt x="5842" y="136398"/>
                </a:lnTo>
                <a:lnTo>
                  <a:pt x="5079" y="144652"/>
                </a:lnTo>
                <a:lnTo>
                  <a:pt x="3937" y="152526"/>
                </a:lnTo>
                <a:lnTo>
                  <a:pt x="3937" y="152781"/>
                </a:lnTo>
                <a:lnTo>
                  <a:pt x="3175" y="160400"/>
                </a:lnTo>
                <a:lnTo>
                  <a:pt x="1777" y="171958"/>
                </a:lnTo>
                <a:lnTo>
                  <a:pt x="1777" y="172212"/>
                </a:lnTo>
                <a:lnTo>
                  <a:pt x="1016" y="179450"/>
                </a:lnTo>
                <a:lnTo>
                  <a:pt x="946" y="181101"/>
                </a:lnTo>
                <a:lnTo>
                  <a:pt x="253" y="192532"/>
                </a:lnTo>
                <a:lnTo>
                  <a:pt x="0" y="196214"/>
                </a:lnTo>
                <a:lnTo>
                  <a:pt x="0" y="204724"/>
                </a:lnTo>
                <a:lnTo>
                  <a:pt x="762" y="206756"/>
                </a:lnTo>
                <a:lnTo>
                  <a:pt x="1904" y="208534"/>
                </a:lnTo>
                <a:lnTo>
                  <a:pt x="2501" y="209296"/>
                </a:lnTo>
                <a:lnTo>
                  <a:pt x="4445" y="212089"/>
                </a:lnTo>
                <a:lnTo>
                  <a:pt x="7874" y="213613"/>
                </a:lnTo>
                <a:lnTo>
                  <a:pt x="9356" y="213504"/>
                </a:lnTo>
                <a:lnTo>
                  <a:pt x="6603" y="211836"/>
                </a:lnTo>
                <a:lnTo>
                  <a:pt x="2540" y="209296"/>
                </a:lnTo>
                <a:lnTo>
                  <a:pt x="1016" y="204088"/>
                </a:lnTo>
                <a:lnTo>
                  <a:pt x="3555" y="199009"/>
                </a:lnTo>
                <a:lnTo>
                  <a:pt x="3759" y="198500"/>
                </a:lnTo>
                <a:lnTo>
                  <a:pt x="3958" y="198120"/>
                </a:lnTo>
                <a:lnTo>
                  <a:pt x="7366" y="192277"/>
                </a:lnTo>
                <a:lnTo>
                  <a:pt x="12826" y="180466"/>
                </a:lnTo>
                <a:lnTo>
                  <a:pt x="18415" y="178435"/>
                </a:lnTo>
                <a:lnTo>
                  <a:pt x="22370" y="178435"/>
                </a:lnTo>
                <a:lnTo>
                  <a:pt x="22721" y="174498"/>
                </a:lnTo>
                <a:lnTo>
                  <a:pt x="24129" y="162687"/>
                </a:lnTo>
                <a:lnTo>
                  <a:pt x="24256" y="162433"/>
                </a:lnTo>
                <a:lnTo>
                  <a:pt x="24860" y="155194"/>
                </a:lnTo>
                <a:lnTo>
                  <a:pt x="24938" y="154812"/>
                </a:lnTo>
                <a:lnTo>
                  <a:pt x="25907" y="146938"/>
                </a:lnTo>
                <a:lnTo>
                  <a:pt x="25907" y="146431"/>
                </a:lnTo>
                <a:lnTo>
                  <a:pt x="26670" y="138175"/>
                </a:lnTo>
                <a:lnTo>
                  <a:pt x="27286" y="129794"/>
                </a:lnTo>
                <a:lnTo>
                  <a:pt x="27334" y="129539"/>
                </a:lnTo>
                <a:lnTo>
                  <a:pt x="28321" y="120903"/>
                </a:lnTo>
                <a:lnTo>
                  <a:pt x="31369" y="94996"/>
                </a:lnTo>
                <a:lnTo>
                  <a:pt x="31496" y="94234"/>
                </a:lnTo>
                <a:lnTo>
                  <a:pt x="32512" y="75564"/>
                </a:lnTo>
                <a:lnTo>
                  <a:pt x="33138" y="56134"/>
                </a:lnTo>
                <a:lnTo>
                  <a:pt x="33908" y="44323"/>
                </a:lnTo>
                <a:lnTo>
                  <a:pt x="34925" y="10540"/>
                </a:lnTo>
                <a:lnTo>
                  <a:pt x="35051" y="4952"/>
                </a:lnTo>
                <a:lnTo>
                  <a:pt x="30733" y="381"/>
                </a:lnTo>
                <a:lnTo>
                  <a:pt x="25146" y="253"/>
                </a:lnTo>
                <a:lnTo>
                  <a:pt x="19684" y="0"/>
                </a:lnTo>
                <a:close/>
              </a:path>
              <a:path w="35559" h="214630">
                <a:moveTo>
                  <a:pt x="7366" y="192277"/>
                </a:moveTo>
                <a:lnTo>
                  <a:pt x="3884" y="198247"/>
                </a:lnTo>
                <a:lnTo>
                  <a:pt x="3759" y="198500"/>
                </a:lnTo>
                <a:lnTo>
                  <a:pt x="3555" y="199009"/>
                </a:lnTo>
                <a:lnTo>
                  <a:pt x="1016" y="204088"/>
                </a:lnTo>
                <a:lnTo>
                  <a:pt x="2540" y="209296"/>
                </a:lnTo>
                <a:lnTo>
                  <a:pt x="6603" y="211836"/>
                </a:lnTo>
                <a:lnTo>
                  <a:pt x="9356" y="213504"/>
                </a:lnTo>
                <a:lnTo>
                  <a:pt x="11302" y="213360"/>
                </a:lnTo>
                <a:lnTo>
                  <a:pt x="12319" y="213233"/>
                </a:lnTo>
                <a:lnTo>
                  <a:pt x="15621" y="212978"/>
                </a:lnTo>
                <a:lnTo>
                  <a:pt x="17429" y="211663"/>
                </a:lnTo>
                <a:lnTo>
                  <a:pt x="19332" y="209169"/>
                </a:lnTo>
                <a:lnTo>
                  <a:pt x="18415" y="209169"/>
                </a:lnTo>
                <a:lnTo>
                  <a:pt x="17018" y="196214"/>
                </a:lnTo>
                <a:lnTo>
                  <a:pt x="21073" y="196214"/>
                </a:lnTo>
                <a:lnTo>
                  <a:pt x="21336" y="194183"/>
                </a:lnTo>
                <a:lnTo>
                  <a:pt x="21351" y="193421"/>
                </a:lnTo>
                <a:lnTo>
                  <a:pt x="6857" y="193421"/>
                </a:lnTo>
                <a:lnTo>
                  <a:pt x="7366" y="192277"/>
                </a:lnTo>
                <a:close/>
              </a:path>
              <a:path w="35559" h="214630">
                <a:moveTo>
                  <a:pt x="19366" y="209123"/>
                </a:moveTo>
                <a:lnTo>
                  <a:pt x="17429" y="211663"/>
                </a:lnTo>
                <a:lnTo>
                  <a:pt x="18415" y="210947"/>
                </a:lnTo>
                <a:lnTo>
                  <a:pt x="19366" y="209123"/>
                </a:lnTo>
                <a:close/>
              </a:path>
              <a:path w="35559" h="214630">
                <a:moveTo>
                  <a:pt x="17018" y="196214"/>
                </a:moveTo>
                <a:lnTo>
                  <a:pt x="18415" y="209169"/>
                </a:lnTo>
                <a:lnTo>
                  <a:pt x="18923" y="208534"/>
                </a:lnTo>
                <a:lnTo>
                  <a:pt x="20193" y="206756"/>
                </a:lnTo>
                <a:lnTo>
                  <a:pt x="20827" y="204724"/>
                </a:lnTo>
                <a:lnTo>
                  <a:pt x="20954" y="199811"/>
                </a:lnTo>
                <a:lnTo>
                  <a:pt x="17779" y="196976"/>
                </a:lnTo>
                <a:lnTo>
                  <a:pt x="17018" y="196214"/>
                </a:lnTo>
                <a:close/>
              </a:path>
              <a:path w="35559" h="214630">
                <a:moveTo>
                  <a:pt x="20954" y="199811"/>
                </a:moveTo>
                <a:lnTo>
                  <a:pt x="20827" y="204724"/>
                </a:lnTo>
                <a:lnTo>
                  <a:pt x="20193" y="206756"/>
                </a:lnTo>
                <a:lnTo>
                  <a:pt x="18923" y="208534"/>
                </a:lnTo>
                <a:lnTo>
                  <a:pt x="18415" y="209169"/>
                </a:lnTo>
                <a:lnTo>
                  <a:pt x="19332" y="209169"/>
                </a:lnTo>
                <a:lnTo>
                  <a:pt x="19939" y="208025"/>
                </a:lnTo>
                <a:lnTo>
                  <a:pt x="21857" y="204724"/>
                </a:lnTo>
                <a:lnTo>
                  <a:pt x="21336" y="200151"/>
                </a:lnTo>
                <a:lnTo>
                  <a:pt x="20954" y="199811"/>
                </a:lnTo>
                <a:close/>
              </a:path>
              <a:path w="35559" h="214630">
                <a:moveTo>
                  <a:pt x="20651" y="207390"/>
                </a:moveTo>
                <a:lnTo>
                  <a:pt x="20320" y="207390"/>
                </a:lnTo>
                <a:lnTo>
                  <a:pt x="19939" y="208025"/>
                </a:lnTo>
                <a:lnTo>
                  <a:pt x="19366" y="209123"/>
                </a:lnTo>
                <a:lnTo>
                  <a:pt x="20651" y="207390"/>
                </a:lnTo>
                <a:close/>
              </a:path>
              <a:path w="35559" h="214630">
                <a:moveTo>
                  <a:pt x="21865" y="204709"/>
                </a:moveTo>
                <a:lnTo>
                  <a:pt x="19939" y="207899"/>
                </a:lnTo>
                <a:lnTo>
                  <a:pt x="20320" y="207390"/>
                </a:lnTo>
                <a:lnTo>
                  <a:pt x="20651" y="207390"/>
                </a:lnTo>
                <a:lnTo>
                  <a:pt x="21971" y="205612"/>
                </a:lnTo>
                <a:lnTo>
                  <a:pt x="21865" y="204709"/>
                </a:lnTo>
                <a:close/>
              </a:path>
              <a:path w="35559" h="214630">
                <a:moveTo>
                  <a:pt x="20320" y="207390"/>
                </a:moveTo>
                <a:lnTo>
                  <a:pt x="19939" y="207899"/>
                </a:lnTo>
                <a:lnTo>
                  <a:pt x="20320" y="207390"/>
                </a:lnTo>
                <a:close/>
              </a:path>
              <a:path w="35559" h="214630">
                <a:moveTo>
                  <a:pt x="22214" y="180180"/>
                </a:moveTo>
                <a:lnTo>
                  <a:pt x="21990" y="182880"/>
                </a:lnTo>
                <a:lnTo>
                  <a:pt x="21420" y="192277"/>
                </a:lnTo>
                <a:lnTo>
                  <a:pt x="21336" y="194183"/>
                </a:lnTo>
                <a:lnTo>
                  <a:pt x="21073" y="196214"/>
                </a:lnTo>
                <a:lnTo>
                  <a:pt x="20954" y="199811"/>
                </a:lnTo>
                <a:lnTo>
                  <a:pt x="21336" y="200151"/>
                </a:lnTo>
                <a:lnTo>
                  <a:pt x="21865" y="204709"/>
                </a:lnTo>
                <a:lnTo>
                  <a:pt x="23622" y="201802"/>
                </a:lnTo>
                <a:lnTo>
                  <a:pt x="24129" y="200787"/>
                </a:lnTo>
                <a:lnTo>
                  <a:pt x="25044" y="198500"/>
                </a:lnTo>
                <a:lnTo>
                  <a:pt x="27918" y="192277"/>
                </a:lnTo>
                <a:lnTo>
                  <a:pt x="29718" y="188468"/>
                </a:lnTo>
                <a:lnTo>
                  <a:pt x="27686" y="182880"/>
                </a:lnTo>
                <a:lnTo>
                  <a:pt x="23114" y="180594"/>
                </a:lnTo>
                <a:lnTo>
                  <a:pt x="22214" y="180180"/>
                </a:lnTo>
                <a:close/>
              </a:path>
              <a:path w="35559" h="214630">
                <a:moveTo>
                  <a:pt x="21073" y="196214"/>
                </a:moveTo>
                <a:lnTo>
                  <a:pt x="17018" y="196214"/>
                </a:lnTo>
                <a:lnTo>
                  <a:pt x="17957" y="197135"/>
                </a:lnTo>
                <a:lnTo>
                  <a:pt x="20954" y="199811"/>
                </a:lnTo>
                <a:lnTo>
                  <a:pt x="20827" y="198120"/>
                </a:lnTo>
                <a:lnTo>
                  <a:pt x="21073" y="196214"/>
                </a:lnTo>
                <a:close/>
              </a:path>
              <a:path w="35559" h="214630">
                <a:moveTo>
                  <a:pt x="25146" y="198247"/>
                </a:moveTo>
                <a:lnTo>
                  <a:pt x="25019" y="198500"/>
                </a:lnTo>
                <a:lnTo>
                  <a:pt x="25146" y="198247"/>
                </a:lnTo>
                <a:close/>
              </a:path>
              <a:path w="35559" h="214630">
                <a:moveTo>
                  <a:pt x="20954" y="197135"/>
                </a:moveTo>
                <a:lnTo>
                  <a:pt x="20827" y="198120"/>
                </a:lnTo>
                <a:lnTo>
                  <a:pt x="20954" y="197135"/>
                </a:lnTo>
                <a:close/>
              </a:path>
              <a:path w="35559" h="214630">
                <a:moveTo>
                  <a:pt x="20959" y="197103"/>
                </a:moveTo>
                <a:close/>
              </a:path>
              <a:path w="35559" h="214630">
                <a:moveTo>
                  <a:pt x="18415" y="178435"/>
                </a:moveTo>
                <a:lnTo>
                  <a:pt x="12826" y="180466"/>
                </a:lnTo>
                <a:lnTo>
                  <a:pt x="10668" y="185165"/>
                </a:lnTo>
                <a:lnTo>
                  <a:pt x="8000" y="190881"/>
                </a:lnTo>
                <a:lnTo>
                  <a:pt x="6857" y="193421"/>
                </a:lnTo>
                <a:lnTo>
                  <a:pt x="21351" y="193421"/>
                </a:lnTo>
                <a:lnTo>
                  <a:pt x="22098" y="181101"/>
                </a:lnTo>
                <a:lnTo>
                  <a:pt x="22214" y="180180"/>
                </a:lnTo>
                <a:lnTo>
                  <a:pt x="18415" y="178435"/>
                </a:lnTo>
                <a:close/>
              </a:path>
              <a:path w="35559" h="214630">
                <a:moveTo>
                  <a:pt x="253" y="192277"/>
                </a:moveTo>
                <a:lnTo>
                  <a:pt x="237" y="192532"/>
                </a:lnTo>
                <a:lnTo>
                  <a:pt x="253" y="192277"/>
                </a:lnTo>
                <a:close/>
              </a:path>
              <a:path w="35559" h="214630">
                <a:moveTo>
                  <a:pt x="22098" y="181101"/>
                </a:moveTo>
                <a:lnTo>
                  <a:pt x="22074" y="181483"/>
                </a:lnTo>
                <a:lnTo>
                  <a:pt x="22098" y="181101"/>
                </a:lnTo>
                <a:close/>
              </a:path>
              <a:path w="35559" h="214630">
                <a:moveTo>
                  <a:pt x="22132" y="181101"/>
                </a:moveTo>
                <a:lnTo>
                  <a:pt x="22098" y="181483"/>
                </a:lnTo>
                <a:lnTo>
                  <a:pt x="22132" y="181101"/>
                </a:lnTo>
                <a:close/>
              </a:path>
              <a:path w="35559" h="214630">
                <a:moveTo>
                  <a:pt x="22370" y="178435"/>
                </a:moveTo>
                <a:lnTo>
                  <a:pt x="18415" y="178435"/>
                </a:lnTo>
                <a:lnTo>
                  <a:pt x="22214" y="180180"/>
                </a:lnTo>
                <a:lnTo>
                  <a:pt x="22370" y="178435"/>
                </a:lnTo>
                <a:close/>
              </a:path>
              <a:path w="35559" h="214630">
                <a:moveTo>
                  <a:pt x="22748" y="174371"/>
                </a:moveTo>
                <a:close/>
              </a:path>
              <a:path w="35559" h="214630">
                <a:moveTo>
                  <a:pt x="3175" y="160147"/>
                </a:moveTo>
                <a:lnTo>
                  <a:pt x="3144" y="160400"/>
                </a:lnTo>
                <a:lnTo>
                  <a:pt x="3175" y="160147"/>
                </a:lnTo>
                <a:close/>
              </a:path>
              <a:path w="35559" h="214630">
                <a:moveTo>
                  <a:pt x="24938" y="154812"/>
                </a:moveTo>
                <a:lnTo>
                  <a:pt x="24892" y="155194"/>
                </a:lnTo>
                <a:lnTo>
                  <a:pt x="24938" y="154812"/>
                </a:lnTo>
                <a:close/>
              </a:path>
              <a:path w="35559" h="214630">
                <a:moveTo>
                  <a:pt x="5079" y="144145"/>
                </a:moveTo>
                <a:lnTo>
                  <a:pt x="5010" y="144652"/>
                </a:lnTo>
                <a:lnTo>
                  <a:pt x="5079" y="144145"/>
                </a:lnTo>
                <a:close/>
              </a:path>
              <a:path w="35559" h="214630">
                <a:moveTo>
                  <a:pt x="27334" y="129539"/>
                </a:moveTo>
                <a:lnTo>
                  <a:pt x="27304" y="129794"/>
                </a:lnTo>
                <a:lnTo>
                  <a:pt x="27334" y="129539"/>
                </a:lnTo>
                <a:close/>
              </a:path>
              <a:path w="35559" h="214630">
                <a:moveTo>
                  <a:pt x="11049" y="92456"/>
                </a:moveTo>
                <a:lnTo>
                  <a:pt x="10963" y="93090"/>
                </a:lnTo>
                <a:lnTo>
                  <a:pt x="11049" y="92456"/>
                </a:lnTo>
                <a:close/>
              </a:path>
              <a:path w="35559" h="214630">
                <a:moveTo>
                  <a:pt x="12192" y="74422"/>
                </a:moveTo>
                <a:lnTo>
                  <a:pt x="12176" y="74675"/>
                </a:lnTo>
                <a:lnTo>
                  <a:pt x="12192" y="74422"/>
                </a:lnTo>
                <a:close/>
              </a:path>
              <a:path w="35559" h="214630">
                <a:moveTo>
                  <a:pt x="33163" y="55880"/>
                </a:moveTo>
                <a:lnTo>
                  <a:pt x="33147" y="56134"/>
                </a:lnTo>
                <a:lnTo>
                  <a:pt x="33163" y="55880"/>
                </a:lnTo>
                <a:close/>
              </a:path>
              <a:path w="35559" h="214630">
                <a:moveTo>
                  <a:pt x="13716" y="43052"/>
                </a:moveTo>
                <a:lnTo>
                  <a:pt x="13699" y="43307"/>
                </a:lnTo>
                <a:lnTo>
                  <a:pt x="13716" y="43052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6" name="object 36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189814" y="1057528"/>
            <a:ext cx="420406" cy="219201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688580" y="1055624"/>
            <a:ext cx="396080" cy="148843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266809" y="1408049"/>
            <a:ext cx="884178" cy="217297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139051" y="1825117"/>
            <a:ext cx="30225" cy="179197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277607" y="1791207"/>
            <a:ext cx="74199" cy="189229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423911" y="1807591"/>
            <a:ext cx="186817" cy="193929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697159" y="1778635"/>
            <a:ext cx="456367" cy="181228"/>
          </a:xfrm>
          <a:prstGeom prst="rect">
            <a:avLst/>
          </a:prstGeom>
        </p:spPr>
      </p:pic>
      <p:sp>
        <p:nvSpPr>
          <p:cNvPr id="43" name="object 43" descr=""/>
          <p:cNvSpPr/>
          <p:nvPr/>
        </p:nvSpPr>
        <p:spPr>
          <a:xfrm>
            <a:off x="4162425" y="3952875"/>
            <a:ext cx="1169670" cy="0"/>
          </a:xfrm>
          <a:custGeom>
            <a:avLst/>
            <a:gdLst/>
            <a:ahLst/>
            <a:cxnLst/>
            <a:rect l="l" t="t" r="r" b="b"/>
            <a:pathLst>
              <a:path w="1169670" h="0">
                <a:moveTo>
                  <a:pt x="0" y="0"/>
                </a:moveTo>
                <a:lnTo>
                  <a:pt x="1169162" y="0"/>
                </a:lnTo>
              </a:path>
            </a:pathLst>
          </a:custGeom>
          <a:ln w="38100">
            <a:solidFill>
              <a:srgbClr val="92D0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273876" rIns="0" bIns="0" rtlCol="0" vert="horz">
            <a:spAutoFit/>
          </a:bodyPr>
          <a:lstStyle/>
          <a:p>
            <a:pPr marL="2042160" marR="5080" indent="-1849755">
              <a:lnSpc>
                <a:spcPct val="117400"/>
              </a:lnSpc>
              <a:spcBef>
                <a:spcPts val="95"/>
              </a:spcBef>
            </a:pPr>
            <a:r>
              <a:rPr dirty="0" sz="3950">
                <a:latin typeface="Verdana"/>
                <a:cs typeface="Verdana"/>
              </a:rPr>
              <a:t>Supervised</a:t>
            </a:r>
            <a:r>
              <a:rPr dirty="0" sz="3950" spc="90">
                <a:latin typeface="Verdana"/>
                <a:cs typeface="Verdana"/>
              </a:rPr>
              <a:t> </a:t>
            </a:r>
            <a:r>
              <a:rPr dirty="0" sz="3950" spc="-10">
                <a:latin typeface="Verdana"/>
                <a:cs typeface="Verdana"/>
              </a:rPr>
              <a:t>Learning </a:t>
            </a:r>
            <a:r>
              <a:rPr dirty="0" sz="3950">
                <a:latin typeface="Verdana"/>
                <a:cs typeface="Verdana"/>
              </a:rPr>
              <a:t>Part</a:t>
            </a:r>
            <a:r>
              <a:rPr dirty="0" sz="3950" spc="60">
                <a:latin typeface="Verdana"/>
                <a:cs typeface="Verdana"/>
              </a:rPr>
              <a:t> </a:t>
            </a:r>
            <a:r>
              <a:rPr dirty="0" sz="3950" spc="-50">
                <a:latin typeface="Verdana"/>
                <a:cs typeface="Verdana"/>
              </a:rPr>
              <a:t>2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90614" rIns="0" bIns="0" rtlCol="0" vert="horz">
            <a:spAutoFit/>
          </a:bodyPr>
          <a:lstStyle/>
          <a:p>
            <a:pPr marL="1297305" marR="5080" indent="-1268095">
              <a:lnSpc>
                <a:spcPts val="5710"/>
              </a:lnSpc>
              <a:spcBef>
                <a:spcPts val="254"/>
              </a:spcBef>
            </a:pPr>
            <a:r>
              <a:rPr dirty="0" sz="4800">
                <a:solidFill>
                  <a:srgbClr val="0070EA"/>
                </a:solidFill>
              </a:rPr>
              <a:t>Machine</a:t>
            </a:r>
            <a:r>
              <a:rPr dirty="0" sz="4800" spc="-35">
                <a:solidFill>
                  <a:srgbClr val="0070EA"/>
                </a:solidFill>
              </a:rPr>
              <a:t> </a:t>
            </a:r>
            <a:r>
              <a:rPr dirty="0" sz="4800" spc="-10">
                <a:solidFill>
                  <a:srgbClr val="0070EA"/>
                </a:solidFill>
              </a:rPr>
              <a:t>Learning Overview</a:t>
            </a:r>
            <a:endParaRPr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700" spc="-10"/>
              <a:t>Classification:</a:t>
            </a:r>
            <a:r>
              <a:rPr dirty="0" sz="2700" spc="-90"/>
              <a:t> </a:t>
            </a:r>
            <a:r>
              <a:rPr dirty="0" baseline="1028" sz="4050"/>
              <a:t>Breast cancer</a:t>
            </a:r>
            <a:r>
              <a:rPr dirty="0" baseline="1028" sz="4050" spc="-112"/>
              <a:t> </a:t>
            </a:r>
            <a:r>
              <a:rPr dirty="0" baseline="1028" sz="4050" spc="-15"/>
              <a:t>detection</a:t>
            </a:r>
            <a:endParaRPr baseline="1028" sz="4050"/>
          </a:p>
        </p:txBody>
      </p:sp>
      <p:sp>
        <p:nvSpPr>
          <p:cNvPr id="3" name="object 3" descr=""/>
          <p:cNvSpPr txBox="1"/>
          <p:nvPr/>
        </p:nvSpPr>
        <p:spPr>
          <a:xfrm>
            <a:off x="3312540" y="2832417"/>
            <a:ext cx="1967230" cy="577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63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9300"/>
                </a:solidFill>
                <a:latin typeface="Verdana"/>
                <a:cs typeface="Verdana"/>
              </a:rPr>
              <a:t>tumor</a:t>
            </a:r>
            <a:r>
              <a:rPr dirty="0" sz="1800" spc="5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9300"/>
                </a:solidFill>
                <a:latin typeface="Verdana"/>
                <a:cs typeface="Verdana"/>
              </a:rPr>
              <a:t>size </a:t>
            </a:r>
            <a:r>
              <a:rPr dirty="0" sz="1800" spc="-5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endParaRPr sz="18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1800">
                <a:latin typeface="Verdana"/>
                <a:cs typeface="Verdana"/>
              </a:rPr>
              <a:t>(diameter</a:t>
            </a:r>
            <a:r>
              <a:rPr dirty="0" sz="1800" spc="3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in</a:t>
            </a:r>
            <a:r>
              <a:rPr dirty="0" sz="1800" spc="-8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cm)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87094" y="1259522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99160" y="2540698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solidFill>
                  <a:srgbClr val="4285F4"/>
                </a:solidFill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514475" y="3374390"/>
            <a:ext cx="5488305" cy="678815"/>
            <a:chOff x="1514475" y="3374390"/>
            <a:chExt cx="5488305" cy="678815"/>
          </a:xfrm>
        </p:grpSpPr>
        <p:sp>
          <p:nvSpPr>
            <p:cNvPr id="7" name="object 7" descr=""/>
            <p:cNvSpPr/>
            <p:nvPr/>
          </p:nvSpPr>
          <p:spPr>
            <a:xfrm>
              <a:off x="1533525" y="3752929"/>
              <a:ext cx="5469255" cy="228600"/>
            </a:xfrm>
            <a:custGeom>
              <a:avLst/>
              <a:gdLst/>
              <a:ahLst/>
              <a:cxnLst/>
              <a:rect l="l" t="t" r="r" b="b"/>
              <a:pathLst>
                <a:path w="5469255" h="228600">
                  <a:moveTo>
                    <a:pt x="5409422" y="114229"/>
                  </a:moveTo>
                  <a:lnTo>
                    <a:pt x="5312664" y="194840"/>
                  </a:lnTo>
                  <a:lnTo>
                    <a:pt x="5307893" y="200735"/>
                  </a:lnTo>
                  <a:lnTo>
                    <a:pt x="5305837" y="207746"/>
                  </a:lnTo>
                  <a:lnTo>
                    <a:pt x="5306591" y="215010"/>
                  </a:lnTo>
                  <a:lnTo>
                    <a:pt x="5310251" y="221662"/>
                  </a:lnTo>
                  <a:lnTo>
                    <a:pt x="5316134" y="226404"/>
                  </a:lnTo>
                  <a:lnTo>
                    <a:pt x="5323125" y="228444"/>
                  </a:lnTo>
                  <a:lnTo>
                    <a:pt x="5330378" y="227702"/>
                  </a:lnTo>
                  <a:lnTo>
                    <a:pt x="5337048" y="224101"/>
                  </a:lnTo>
                  <a:lnTo>
                    <a:pt x="5446019" y="133270"/>
                  </a:lnTo>
                  <a:lnTo>
                    <a:pt x="5439156" y="133270"/>
                  </a:lnTo>
                  <a:lnTo>
                    <a:pt x="5439156" y="128851"/>
                  </a:lnTo>
                  <a:lnTo>
                    <a:pt x="5426964" y="128851"/>
                  </a:lnTo>
                  <a:lnTo>
                    <a:pt x="5409422" y="114229"/>
                  </a:lnTo>
                  <a:close/>
                </a:path>
                <a:path w="5469255" h="228600">
                  <a:moveTo>
                    <a:pt x="5386558" y="95170"/>
                  </a:moveTo>
                  <a:lnTo>
                    <a:pt x="0" y="95170"/>
                  </a:lnTo>
                  <a:lnTo>
                    <a:pt x="0" y="133270"/>
                  </a:lnTo>
                  <a:lnTo>
                    <a:pt x="5386567" y="133270"/>
                  </a:lnTo>
                  <a:lnTo>
                    <a:pt x="5409422" y="114229"/>
                  </a:lnTo>
                  <a:lnTo>
                    <a:pt x="5386558" y="95170"/>
                  </a:lnTo>
                  <a:close/>
                </a:path>
                <a:path w="5469255" h="228600">
                  <a:moveTo>
                    <a:pt x="5446014" y="95170"/>
                  </a:moveTo>
                  <a:lnTo>
                    <a:pt x="5439156" y="95170"/>
                  </a:lnTo>
                  <a:lnTo>
                    <a:pt x="5439156" y="133270"/>
                  </a:lnTo>
                  <a:lnTo>
                    <a:pt x="5446019" y="133270"/>
                  </a:lnTo>
                  <a:lnTo>
                    <a:pt x="5468874" y="114220"/>
                  </a:lnTo>
                  <a:lnTo>
                    <a:pt x="5446014" y="95170"/>
                  </a:lnTo>
                  <a:close/>
                </a:path>
                <a:path w="5469255" h="228600">
                  <a:moveTo>
                    <a:pt x="5426964" y="99615"/>
                  </a:moveTo>
                  <a:lnTo>
                    <a:pt x="5409422" y="114229"/>
                  </a:lnTo>
                  <a:lnTo>
                    <a:pt x="5426964" y="128851"/>
                  </a:lnTo>
                  <a:lnTo>
                    <a:pt x="5426964" y="99615"/>
                  </a:lnTo>
                  <a:close/>
                </a:path>
                <a:path w="5469255" h="228600">
                  <a:moveTo>
                    <a:pt x="5439156" y="99615"/>
                  </a:moveTo>
                  <a:lnTo>
                    <a:pt x="5426964" y="99615"/>
                  </a:lnTo>
                  <a:lnTo>
                    <a:pt x="5426964" y="128851"/>
                  </a:lnTo>
                  <a:lnTo>
                    <a:pt x="5439156" y="128851"/>
                  </a:lnTo>
                  <a:lnTo>
                    <a:pt x="5439156" y="99615"/>
                  </a:lnTo>
                  <a:close/>
                </a:path>
                <a:path w="5469255" h="228600">
                  <a:moveTo>
                    <a:pt x="5323125" y="0"/>
                  </a:moveTo>
                  <a:lnTo>
                    <a:pt x="5316134" y="2026"/>
                  </a:lnTo>
                  <a:lnTo>
                    <a:pt x="5310251" y="6778"/>
                  </a:lnTo>
                  <a:lnTo>
                    <a:pt x="5306591" y="13448"/>
                  </a:lnTo>
                  <a:lnTo>
                    <a:pt x="5305837" y="20700"/>
                  </a:lnTo>
                  <a:lnTo>
                    <a:pt x="5307893" y="27691"/>
                  </a:lnTo>
                  <a:lnTo>
                    <a:pt x="5312664" y="33575"/>
                  </a:lnTo>
                  <a:lnTo>
                    <a:pt x="5409422" y="114229"/>
                  </a:lnTo>
                  <a:lnTo>
                    <a:pt x="5426964" y="99615"/>
                  </a:lnTo>
                  <a:lnTo>
                    <a:pt x="5439156" y="99615"/>
                  </a:lnTo>
                  <a:lnTo>
                    <a:pt x="5439156" y="95170"/>
                  </a:lnTo>
                  <a:lnTo>
                    <a:pt x="5446014" y="95170"/>
                  </a:lnTo>
                  <a:lnTo>
                    <a:pt x="5337048" y="4365"/>
                  </a:lnTo>
                  <a:lnTo>
                    <a:pt x="5330378" y="760"/>
                  </a:lnTo>
                  <a:lnTo>
                    <a:pt x="53231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33525" y="3686175"/>
              <a:ext cx="0" cy="367030"/>
            </a:xfrm>
            <a:custGeom>
              <a:avLst/>
              <a:gdLst/>
              <a:ahLst/>
              <a:cxnLst/>
              <a:rect l="l" t="t" r="r" b="b"/>
              <a:pathLst>
                <a:path w="0" h="367029">
                  <a:moveTo>
                    <a:pt x="0" y="0"/>
                  </a:moveTo>
                  <a:lnTo>
                    <a:pt x="0" y="366712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771650" y="3752850"/>
              <a:ext cx="2362200" cy="228600"/>
            </a:xfrm>
            <a:custGeom>
              <a:avLst/>
              <a:gdLst/>
              <a:ahLst/>
              <a:cxnLst/>
              <a:rect l="l" t="t" r="r" b="b"/>
              <a:pathLst>
                <a:path w="2362200" h="228600">
                  <a:moveTo>
                    <a:pt x="0" y="109600"/>
                  </a:moveTo>
                  <a:lnTo>
                    <a:pt x="8606" y="66919"/>
                  </a:lnTo>
                  <a:lnTo>
                    <a:pt x="32083" y="32083"/>
                  </a:lnTo>
                  <a:lnTo>
                    <a:pt x="66919" y="8606"/>
                  </a:lnTo>
                  <a:lnTo>
                    <a:pt x="109600" y="0"/>
                  </a:lnTo>
                  <a:lnTo>
                    <a:pt x="152209" y="8606"/>
                  </a:lnTo>
                  <a:lnTo>
                    <a:pt x="187007" y="32083"/>
                  </a:lnTo>
                  <a:lnTo>
                    <a:pt x="210470" y="66919"/>
                  </a:lnTo>
                  <a:lnTo>
                    <a:pt x="219075" y="109600"/>
                  </a:lnTo>
                  <a:lnTo>
                    <a:pt x="210470" y="152198"/>
                  </a:lnTo>
                  <a:lnTo>
                    <a:pt x="187007" y="186997"/>
                  </a:lnTo>
                  <a:lnTo>
                    <a:pt x="152209" y="210467"/>
                  </a:lnTo>
                  <a:lnTo>
                    <a:pt x="109600" y="219075"/>
                  </a:lnTo>
                  <a:lnTo>
                    <a:pt x="66919" y="210467"/>
                  </a:lnTo>
                  <a:lnTo>
                    <a:pt x="32083" y="186997"/>
                  </a:lnTo>
                  <a:lnTo>
                    <a:pt x="8606" y="152198"/>
                  </a:lnTo>
                  <a:lnTo>
                    <a:pt x="0" y="109600"/>
                  </a:lnTo>
                  <a:close/>
                </a:path>
                <a:path w="2362200" h="228600">
                  <a:moveTo>
                    <a:pt x="628650" y="114300"/>
                  </a:moveTo>
                  <a:lnTo>
                    <a:pt x="637256" y="73497"/>
                  </a:lnTo>
                  <a:lnTo>
                    <a:pt x="660733" y="40195"/>
                  </a:lnTo>
                  <a:lnTo>
                    <a:pt x="695569" y="17752"/>
                  </a:lnTo>
                  <a:lnTo>
                    <a:pt x="738251" y="9525"/>
                  </a:lnTo>
                  <a:lnTo>
                    <a:pt x="780859" y="17752"/>
                  </a:lnTo>
                  <a:lnTo>
                    <a:pt x="815657" y="40195"/>
                  </a:lnTo>
                  <a:lnTo>
                    <a:pt x="839120" y="73497"/>
                  </a:lnTo>
                  <a:lnTo>
                    <a:pt x="847725" y="114300"/>
                  </a:lnTo>
                  <a:lnTo>
                    <a:pt x="839120" y="155081"/>
                  </a:lnTo>
                  <a:lnTo>
                    <a:pt x="815657" y="188385"/>
                  </a:lnTo>
                  <a:lnTo>
                    <a:pt x="780859" y="210840"/>
                  </a:lnTo>
                  <a:lnTo>
                    <a:pt x="738251" y="219075"/>
                  </a:lnTo>
                  <a:lnTo>
                    <a:pt x="695569" y="210840"/>
                  </a:lnTo>
                  <a:lnTo>
                    <a:pt x="660733" y="188385"/>
                  </a:lnTo>
                  <a:lnTo>
                    <a:pt x="637256" y="155081"/>
                  </a:lnTo>
                  <a:lnTo>
                    <a:pt x="628650" y="114300"/>
                  </a:lnTo>
                  <a:close/>
                </a:path>
                <a:path w="2362200" h="228600">
                  <a:moveTo>
                    <a:pt x="1009650" y="119125"/>
                  </a:moveTo>
                  <a:lnTo>
                    <a:pt x="1018256" y="76444"/>
                  </a:lnTo>
                  <a:lnTo>
                    <a:pt x="1041733" y="41608"/>
                  </a:lnTo>
                  <a:lnTo>
                    <a:pt x="1076569" y="18131"/>
                  </a:lnTo>
                  <a:lnTo>
                    <a:pt x="1119251" y="9525"/>
                  </a:lnTo>
                  <a:lnTo>
                    <a:pt x="1161859" y="18131"/>
                  </a:lnTo>
                  <a:lnTo>
                    <a:pt x="1196657" y="41608"/>
                  </a:lnTo>
                  <a:lnTo>
                    <a:pt x="1220120" y="76444"/>
                  </a:lnTo>
                  <a:lnTo>
                    <a:pt x="1228725" y="119125"/>
                  </a:lnTo>
                  <a:lnTo>
                    <a:pt x="1220120" y="161723"/>
                  </a:lnTo>
                  <a:lnTo>
                    <a:pt x="1196657" y="196522"/>
                  </a:lnTo>
                  <a:lnTo>
                    <a:pt x="1161859" y="219992"/>
                  </a:lnTo>
                  <a:lnTo>
                    <a:pt x="1119251" y="228600"/>
                  </a:lnTo>
                  <a:lnTo>
                    <a:pt x="1076569" y="219992"/>
                  </a:lnTo>
                  <a:lnTo>
                    <a:pt x="1041733" y="196522"/>
                  </a:lnTo>
                  <a:lnTo>
                    <a:pt x="1018256" y="161723"/>
                  </a:lnTo>
                  <a:lnTo>
                    <a:pt x="1009650" y="119125"/>
                  </a:lnTo>
                  <a:close/>
                </a:path>
                <a:path w="2362200" h="228600">
                  <a:moveTo>
                    <a:pt x="295275" y="109600"/>
                  </a:moveTo>
                  <a:lnTo>
                    <a:pt x="303881" y="66919"/>
                  </a:lnTo>
                  <a:lnTo>
                    <a:pt x="327358" y="32083"/>
                  </a:lnTo>
                  <a:lnTo>
                    <a:pt x="362194" y="8606"/>
                  </a:lnTo>
                  <a:lnTo>
                    <a:pt x="404875" y="0"/>
                  </a:lnTo>
                  <a:lnTo>
                    <a:pt x="447484" y="8606"/>
                  </a:lnTo>
                  <a:lnTo>
                    <a:pt x="482282" y="32083"/>
                  </a:lnTo>
                  <a:lnTo>
                    <a:pt x="505745" y="66919"/>
                  </a:lnTo>
                  <a:lnTo>
                    <a:pt x="514350" y="109600"/>
                  </a:lnTo>
                  <a:lnTo>
                    <a:pt x="505745" y="152198"/>
                  </a:lnTo>
                  <a:lnTo>
                    <a:pt x="482282" y="186997"/>
                  </a:lnTo>
                  <a:lnTo>
                    <a:pt x="447484" y="210467"/>
                  </a:lnTo>
                  <a:lnTo>
                    <a:pt x="404875" y="219075"/>
                  </a:lnTo>
                  <a:lnTo>
                    <a:pt x="362194" y="210467"/>
                  </a:lnTo>
                  <a:lnTo>
                    <a:pt x="327358" y="186997"/>
                  </a:lnTo>
                  <a:lnTo>
                    <a:pt x="303881" y="152198"/>
                  </a:lnTo>
                  <a:lnTo>
                    <a:pt x="295275" y="109600"/>
                  </a:lnTo>
                  <a:close/>
                </a:path>
                <a:path w="2362200" h="228600">
                  <a:moveTo>
                    <a:pt x="2143125" y="119125"/>
                  </a:moveTo>
                  <a:lnTo>
                    <a:pt x="2151731" y="76444"/>
                  </a:lnTo>
                  <a:lnTo>
                    <a:pt x="2175208" y="41608"/>
                  </a:lnTo>
                  <a:lnTo>
                    <a:pt x="2210044" y="18131"/>
                  </a:lnTo>
                  <a:lnTo>
                    <a:pt x="2252726" y="9525"/>
                  </a:lnTo>
                  <a:lnTo>
                    <a:pt x="2295334" y="18131"/>
                  </a:lnTo>
                  <a:lnTo>
                    <a:pt x="2330132" y="41608"/>
                  </a:lnTo>
                  <a:lnTo>
                    <a:pt x="2353595" y="76444"/>
                  </a:lnTo>
                  <a:lnTo>
                    <a:pt x="2362200" y="119125"/>
                  </a:lnTo>
                  <a:lnTo>
                    <a:pt x="2353595" y="161723"/>
                  </a:lnTo>
                  <a:lnTo>
                    <a:pt x="2330132" y="196522"/>
                  </a:lnTo>
                  <a:lnTo>
                    <a:pt x="2295334" y="219992"/>
                  </a:lnTo>
                  <a:lnTo>
                    <a:pt x="2252726" y="228600"/>
                  </a:lnTo>
                  <a:lnTo>
                    <a:pt x="2210044" y="219992"/>
                  </a:lnTo>
                  <a:lnTo>
                    <a:pt x="2175208" y="196522"/>
                  </a:lnTo>
                  <a:lnTo>
                    <a:pt x="2151731" y="161723"/>
                  </a:lnTo>
                  <a:lnTo>
                    <a:pt x="2143125" y="119125"/>
                  </a:lnTo>
                  <a:close/>
                </a:path>
              </a:pathLst>
            </a:custGeom>
            <a:ln w="41275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3303" y="3751326"/>
              <a:ext cx="221742" cy="22161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2427" y="3751326"/>
              <a:ext cx="221742" cy="22161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0317" y="3751326"/>
              <a:ext cx="221742" cy="22161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96411" y="3751326"/>
              <a:ext cx="221614" cy="22160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7647" y="3374390"/>
              <a:ext cx="676465" cy="627697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7453376" y="3406711"/>
            <a:ext cx="1299210" cy="8305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32100"/>
              </a:lnSpc>
              <a:spcBef>
                <a:spcPts val="90"/>
              </a:spcBef>
            </a:pPr>
            <a:r>
              <a:rPr dirty="0" sz="2000" spc="-10">
                <a:latin typeface="Verdana"/>
                <a:cs typeface="Verdana"/>
              </a:rPr>
              <a:t>benign malignant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7077075" y="3552825"/>
            <a:ext cx="219075" cy="219075"/>
          </a:xfrm>
          <a:custGeom>
            <a:avLst/>
            <a:gdLst/>
            <a:ahLst/>
            <a:cxnLst/>
            <a:rect l="l" t="t" r="r" b="b"/>
            <a:pathLst>
              <a:path w="219075" h="219075">
                <a:moveTo>
                  <a:pt x="0" y="109600"/>
                </a:moveTo>
                <a:lnTo>
                  <a:pt x="8606" y="66919"/>
                </a:lnTo>
                <a:lnTo>
                  <a:pt x="32083" y="32083"/>
                </a:lnTo>
                <a:lnTo>
                  <a:pt x="66919" y="8606"/>
                </a:lnTo>
                <a:lnTo>
                  <a:pt x="109600" y="0"/>
                </a:lnTo>
                <a:lnTo>
                  <a:pt x="152209" y="8606"/>
                </a:lnTo>
                <a:lnTo>
                  <a:pt x="187007" y="32083"/>
                </a:lnTo>
                <a:lnTo>
                  <a:pt x="210470" y="66919"/>
                </a:lnTo>
                <a:lnTo>
                  <a:pt x="219075" y="109600"/>
                </a:lnTo>
                <a:lnTo>
                  <a:pt x="210470" y="152209"/>
                </a:lnTo>
                <a:lnTo>
                  <a:pt x="187007" y="187007"/>
                </a:lnTo>
                <a:lnTo>
                  <a:pt x="152209" y="210470"/>
                </a:lnTo>
                <a:lnTo>
                  <a:pt x="109600" y="219075"/>
                </a:lnTo>
                <a:lnTo>
                  <a:pt x="66919" y="210470"/>
                </a:lnTo>
                <a:lnTo>
                  <a:pt x="32083" y="187007"/>
                </a:lnTo>
                <a:lnTo>
                  <a:pt x="8606" y="152209"/>
                </a:lnTo>
                <a:lnTo>
                  <a:pt x="0" y="109600"/>
                </a:lnTo>
                <a:close/>
              </a:path>
            </a:pathLst>
          </a:custGeom>
          <a:ln w="41275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78091" y="3939806"/>
            <a:ext cx="221741" cy="221665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39888" y="773937"/>
            <a:ext cx="885062" cy="275844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1390650" y="773430"/>
            <a:ext cx="7438390" cy="2104390"/>
            <a:chOff x="1390650" y="773430"/>
            <a:chExt cx="7438390" cy="2104390"/>
          </a:xfrm>
        </p:grpSpPr>
        <p:sp>
          <p:nvSpPr>
            <p:cNvPr id="20" name="object 20" descr=""/>
            <p:cNvSpPr/>
            <p:nvPr/>
          </p:nvSpPr>
          <p:spPr>
            <a:xfrm>
              <a:off x="1390650" y="1095374"/>
              <a:ext cx="5562600" cy="1782445"/>
            </a:xfrm>
            <a:custGeom>
              <a:avLst/>
              <a:gdLst/>
              <a:ahLst/>
              <a:cxnLst/>
              <a:rect l="l" t="t" r="r" b="b"/>
              <a:pathLst>
                <a:path w="5562600" h="1782445">
                  <a:moveTo>
                    <a:pt x="5562600" y="1600200"/>
                  </a:moveTo>
                  <a:lnTo>
                    <a:pt x="5539714" y="1581150"/>
                  </a:lnTo>
                  <a:lnTo>
                    <a:pt x="5430647" y="1490345"/>
                  </a:lnTo>
                  <a:lnTo>
                    <a:pt x="5424030" y="1486750"/>
                  </a:lnTo>
                  <a:lnTo>
                    <a:pt x="5399532" y="1506689"/>
                  </a:lnTo>
                  <a:lnTo>
                    <a:pt x="5401564" y="1513674"/>
                  </a:lnTo>
                  <a:lnTo>
                    <a:pt x="5406263" y="1519555"/>
                  </a:lnTo>
                  <a:lnTo>
                    <a:pt x="5480177" y="1581150"/>
                  </a:lnTo>
                  <a:lnTo>
                    <a:pt x="171450" y="1581150"/>
                  </a:lnTo>
                  <a:lnTo>
                    <a:pt x="171450" y="82296"/>
                  </a:lnTo>
                  <a:lnTo>
                    <a:pt x="233045" y="156210"/>
                  </a:lnTo>
                  <a:lnTo>
                    <a:pt x="238925" y="160972"/>
                  </a:lnTo>
                  <a:lnTo>
                    <a:pt x="245910" y="162991"/>
                  </a:lnTo>
                  <a:lnTo>
                    <a:pt x="253161" y="162229"/>
                  </a:lnTo>
                  <a:lnTo>
                    <a:pt x="259842" y="158623"/>
                  </a:lnTo>
                  <a:lnTo>
                    <a:pt x="264591" y="152742"/>
                  </a:lnTo>
                  <a:lnTo>
                    <a:pt x="266611" y="145757"/>
                  </a:lnTo>
                  <a:lnTo>
                    <a:pt x="265849" y="138506"/>
                  </a:lnTo>
                  <a:lnTo>
                    <a:pt x="262255" y="131826"/>
                  </a:lnTo>
                  <a:lnTo>
                    <a:pt x="177152" y="29718"/>
                  </a:lnTo>
                  <a:lnTo>
                    <a:pt x="152400" y="0"/>
                  </a:lnTo>
                  <a:lnTo>
                    <a:pt x="42545" y="131826"/>
                  </a:lnTo>
                  <a:lnTo>
                    <a:pt x="38938" y="138506"/>
                  </a:lnTo>
                  <a:lnTo>
                    <a:pt x="38176" y="145757"/>
                  </a:lnTo>
                  <a:lnTo>
                    <a:pt x="40195" y="152742"/>
                  </a:lnTo>
                  <a:lnTo>
                    <a:pt x="44958" y="158623"/>
                  </a:lnTo>
                  <a:lnTo>
                    <a:pt x="51625" y="162229"/>
                  </a:lnTo>
                  <a:lnTo>
                    <a:pt x="58877" y="162991"/>
                  </a:lnTo>
                  <a:lnTo>
                    <a:pt x="65862" y="160972"/>
                  </a:lnTo>
                  <a:lnTo>
                    <a:pt x="71755" y="156210"/>
                  </a:lnTo>
                  <a:lnTo>
                    <a:pt x="133350" y="82296"/>
                  </a:lnTo>
                  <a:lnTo>
                    <a:pt x="133350" y="1581150"/>
                  </a:lnTo>
                  <a:lnTo>
                    <a:pt x="0" y="1581150"/>
                  </a:lnTo>
                  <a:lnTo>
                    <a:pt x="0" y="1619250"/>
                  </a:lnTo>
                  <a:lnTo>
                    <a:pt x="133350" y="1619250"/>
                  </a:lnTo>
                  <a:lnTo>
                    <a:pt x="133350" y="1782318"/>
                  </a:lnTo>
                  <a:lnTo>
                    <a:pt x="171450" y="1782318"/>
                  </a:lnTo>
                  <a:lnTo>
                    <a:pt x="171450" y="1619250"/>
                  </a:lnTo>
                  <a:lnTo>
                    <a:pt x="5480177" y="1619250"/>
                  </a:lnTo>
                  <a:lnTo>
                    <a:pt x="5406263" y="1680845"/>
                  </a:lnTo>
                  <a:lnTo>
                    <a:pt x="5401551" y="1686737"/>
                  </a:lnTo>
                  <a:lnTo>
                    <a:pt x="5399532" y="1693722"/>
                  </a:lnTo>
                  <a:lnTo>
                    <a:pt x="5400256" y="1700974"/>
                  </a:lnTo>
                  <a:lnTo>
                    <a:pt x="5403850" y="1707642"/>
                  </a:lnTo>
                  <a:lnTo>
                    <a:pt x="5409743" y="1712404"/>
                  </a:lnTo>
                  <a:lnTo>
                    <a:pt x="5416766" y="1714423"/>
                  </a:lnTo>
                  <a:lnTo>
                    <a:pt x="5424030" y="1713661"/>
                  </a:lnTo>
                  <a:lnTo>
                    <a:pt x="5430647" y="1710055"/>
                  </a:lnTo>
                  <a:lnTo>
                    <a:pt x="5539714" y="1619250"/>
                  </a:lnTo>
                  <a:lnTo>
                    <a:pt x="5562600" y="1600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03950" y="773430"/>
              <a:ext cx="1243710" cy="280797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5038" y="2637409"/>
              <a:ext cx="78184" cy="11099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80415" y="2635250"/>
              <a:ext cx="70623" cy="112649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88003" y="1309751"/>
              <a:ext cx="840909" cy="178562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20678" y="2082800"/>
              <a:ext cx="135190" cy="133476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85451" y="1879600"/>
              <a:ext cx="29652" cy="126873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80958" y="2294890"/>
              <a:ext cx="39681" cy="143256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57236" y="1335659"/>
              <a:ext cx="1313434" cy="146392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00417" y="2644775"/>
              <a:ext cx="80196" cy="111125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74282" y="2666619"/>
              <a:ext cx="91040" cy="9182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06777" y="2651125"/>
              <a:ext cx="75587" cy="83185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14696" y="2644140"/>
              <a:ext cx="96138" cy="106299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25063" y="1395856"/>
              <a:ext cx="104082" cy="135889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98951" y="1438402"/>
              <a:ext cx="118153" cy="122174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58455" y="1438656"/>
              <a:ext cx="116703" cy="113537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08879" y="1443228"/>
              <a:ext cx="109991" cy="110871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198397" y="1436243"/>
              <a:ext cx="117058" cy="137160"/>
            </a:xfrm>
            <a:prstGeom prst="rect">
              <a:avLst/>
            </a:prstGeom>
          </p:spPr>
        </p:pic>
      </p:grpSp>
      <p:pic>
        <p:nvPicPr>
          <p:cNvPr id="38" name="object 38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350886" y="294513"/>
            <a:ext cx="399542" cy="327660"/>
          </a:xfrm>
          <a:prstGeom prst="rect">
            <a:avLst/>
          </a:prstGeom>
        </p:spPr>
      </p:pic>
      <p:sp>
        <p:nvSpPr>
          <p:cNvPr id="39" name="object 3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700" spc="-10"/>
              <a:t>Classification:</a:t>
            </a:r>
            <a:r>
              <a:rPr dirty="0" sz="2700" spc="-90"/>
              <a:t> </a:t>
            </a:r>
            <a:r>
              <a:rPr dirty="0" baseline="1028" sz="4050"/>
              <a:t>Breast cancer</a:t>
            </a:r>
            <a:r>
              <a:rPr dirty="0" baseline="1028" sz="4050" spc="-112"/>
              <a:t> </a:t>
            </a:r>
            <a:r>
              <a:rPr dirty="0" baseline="1028" sz="4050" spc="-15"/>
              <a:t>detection</a:t>
            </a:r>
            <a:endParaRPr baseline="1028" sz="4050"/>
          </a:p>
        </p:txBody>
      </p:sp>
      <p:sp>
        <p:nvSpPr>
          <p:cNvPr id="3" name="object 3" descr=""/>
          <p:cNvSpPr txBox="1"/>
          <p:nvPr/>
        </p:nvSpPr>
        <p:spPr>
          <a:xfrm>
            <a:off x="1000125" y="2968180"/>
            <a:ext cx="4293235" cy="11925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981835">
              <a:lnSpc>
                <a:spcPct val="126299"/>
              </a:lnSpc>
              <a:spcBef>
                <a:spcPts val="95"/>
              </a:spcBef>
            </a:pPr>
            <a:r>
              <a:rPr dirty="0" sz="2000" spc="-10">
                <a:solidFill>
                  <a:srgbClr val="7030A0"/>
                </a:solidFill>
                <a:latin typeface="Verdana"/>
                <a:cs typeface="Verdana"/>
              </a:rPr>
              <a:t>Classification </a:t>
            </a:r>
            <a:r>
              <a:rPr dirty="0" sz="2000">
                <a:latin typeface="Verdana"/>
                <a:cs typeface="Verdana"/>
              </a:rPr>
              <a:t>predict</a:t>
            </a:r>
            <a:r>
              <a:rPr dirty="0" sz="2000" spc="-75"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7030A0"/>
                </a:solidFill>
                <a:latin typeface="Verdana"/>
                <a:cs typeface="Verdana"/>
              </a:rPr>
              <a:t>categories</a:t>
            </a:r>
            <a:endParaRPr sz="2000">
              <a:latin typeface="Verdana"/>
              <a:cs typeface="Verdana"/>
            </a:endParaRPr>
          </a:p>
          <a:p>
            <a:pPr marL="21590">
              <a:lnSpc>
                <a:spcPct val="100000"/>
              </a:lnSpc>
              <a:spcBef>
                <a:spcPts val="725"/>
              </a:spcBef>
            </a:pPr>
            <a:r>
              <a:rPr dirty="0" sz="2000">
                <a:solidFill>
                  <a:srgbClr val="7030A0"/>
                </a:solidFill>
                <a:latin typeface="Verdana"/>
                <a:cs typeface="Verdana"/>
              </a:rPr>
              <a:t>small</a:t>
            </a:r>
            <a:r>
              <a:rPr dirty="0" sz="2000" spc="-1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7030A0"/>
                </a:solidFill>
                <a:latin typeface="Verdana"/>
                <a:cs typeface="Verdana"/>
              </a:rPr>
              <a:t>number</a:t>
            </a:r>
            <a:r>
              <a:rPr dirty="0" sz="2000" spc="-7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-8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possible</a:t>
            </a:r>
            <a:r>
              <a:rPr dirty="0" sz="2000" spc="-5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outputs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4010025" y="1162050"/>
            <a:ext cx="4722495" cy="367030"/>
            <a:chOff x="4010025" y="1162050"/>
            <a:chExt cx="4722495" cy="36703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11946" y="1221993"/>
              <a:ext cx="221614" cy="22161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8313" y="1221993"/>
              <a:ext cx="221741" cy="22161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0808" y="1221993"/>
              <a:ext cx="221615" cy="22161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3085" y="1221993"/>
              <a:ext cx="221615" cy="22161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605651" y="1204976"/>
              <a:ext cx="266700" cy="228600"/>
            </a:xfrm>
            <a:custGeom>
              <a:avLst/>
              <a:gdLst/>
              <a:ahLst/>
              <a:cxnLst/>
              <a:rect l="l" t="t" r="r" b="b"/>
              <a:pathLst>
                <a:path w="266700" h="228600">
                  <a:moveTo>
                    <a:pt x="0" y="228600"/>
                  </a:moveTo>
                  <a:lnTo>
                    <a:pt x="133350" y="0"/>
                  </a:lnTo>
                  <a:lnTo>
                    <a:pt x="266700" y="228600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124700" y="1209675"/>
              <a:ext cx="219075" cy="219075"/>
            </a:xfrm>
            <a:custGeom>
              <a:avLst/>
              <a:gdLst/>
              <a:ahLst/>
              <a:cxnLst/>
              <a:rect l="l" t="t" r="r" b="b"/>
              <a:pathLst>
                <a:path w="219075" h="219075">
                  <a:moveTo>
                    <a:pt x="0" y="109474"/>
                  </a:moveTo>
                  <a:lnTo>
                    <a:pt x="8606" y="66865"/>
                  </a:lnTo>
                  <a:lnTo>
                    <a:pt x="32083" y="32067"/>
                  </a:lnTo>
                  <a:lnTo>
                    <a:pt x="66919" y="8604"/>
                  </a:lnTo>
                  <a:lnTo>
                    <a:pt x="109600" y="0"/>
                  </a:lnTo>
                  <a:lnTo>
                    <a:pt x="152209" y="8604"/>
                  </a:lnTo>
                  <a:lnTo>
                    <a:pt x="187007" y="32067"/>
                  </a:lnTo>
                  <a:lnTo>
                    <a:pt x="210470" y="66865"/>
                  </a:lnTo>
                  <a:lnTo>
                    <a:pt x="219075" y="109474"/>
                  </a:lnTo>
                  <a:lnTo>
                    <a:pt x="210470" y="152155"/>
                  </a:lnTo>
                  <a:lnTo>
                    <a:pt x="187007" y="186991"/>
                  </a:lnTo>
                  <a:lnTo>
                    <a:pt x="152209" y="210468"/>
                  </a:lnTo>
                  <a:lnTo>
                    <a:pt x="109600" y="219075"/>
                  </a:lnTo>
                  <a:lnTo>
                    <a:pt x="66919" y="210468"/>
                  </a:lnTo>
                  <a:lnTo>
                    <a:pt x="32083" y="186991"/>
                  </a:lnTo>
                  <a:lnTo>
                    <a:pt x="8606" y="152155"/>
                  </a:lnTo>
                  <a:lnTo>
                    <a:pt x="0" y="109474"/>
                  </a:lnTo>
                  <a:close/>
                </a:path>
              </a:pathLst>
            </a:custGeom>
            <a:ln w="41275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062726" y="1204976"/>
              <a:ext cx="266700" cy="228600"/>
            </a:xfrm>
            <a:custGeom>
              <a:avLst/>
              <a:gdLst/>
              <a:ahLst/>
              <a:cxnLst/>
              <a:rect l="l" t="t" r="r" b="b"/>
              <a:pathLst>
                <a:path w="266700" h="228600">
                  <a:moveTo>
                    <a:pt x="0" y="228600"/>
                  </a:moveTo>
                  <a:lnTo>
                    <a:pt x="133350" y="0"/>
                  </a:lnTo>
                  <a:lnTo>
                    <a:pt x="266700" y="228600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372225" y="1209675"/>
              <a:ext cx="219075" cy="219075"/>
            </a:xfrm>
            <a:custGeom>
              <a:avLst/>
              <a:gdLst/>
              <a:ahLst/>
              <a:cxnLst/>
              <a:rect l="l" t="t" r="r" b="b"/>
              <a:pathLst>
                <a:path w="219075" h="219075">
                  <a:moveTo>
                    <a:pt x="0" y="109474"/>
                  </a:moveTo>
                  <a:lnTo>
                    <a:pt x="8606" y="66865"/>
                  </a:lnTo>
                  <a:lnTo>
                    <a:pt x="32083" y="32067"/>
                  </a:lnTo>
                  <a:lnTo>
                    <a:pt x="66919" y="8604"/>
                  </a:lnTo>
                  <a:lnTo>
                    <a:pt x="109600" y="0"/>
                  </a:lnTo>
                  <a:lnTo>
                    <a:pt x="152209" y="8604"/>
                  </a:lnTo>
                  <a:lnTo>
                    <a:pt x="187007" y="32067"/>
                  </a:lnTo>
                  <a:lnTo>
                    <a:pt x="210470" y="66865"/>
                  </a:lnTo>
                  <a:lnTo>
                    <a:pt x="219075" y="109474"/>
                  </a:lnTo>
                  <a:lnTo>
                    <a:pt x="210470" y="152155"/>
                  </a:lnTo>
                  <a:lnTo>
                    <a:pt x="187007" y="186991"/>
                  </a:lnTo>
                  <a:lnTo>
                    <a:pt x="152209" y="210468"/>
                  </a:lnTo>
                  <a:lnTo>
                    <a:pt x="109600" y="219075"/>
                  </a:lnTo>
                  <a:lnTo>
                    <a:pt x="66919" y="210468"/>
                  </a:lnTo>
                  <a:lnTo>
                    <a:pt x="32083" y="186991"/>
                  </a:lnTo>
                  <a:lnTo>
                    <a:pt x="8606" y="152155"/>
                  </a:lnTo>
                  <a:lnTo>
                    <a:pt x="0" y="109474"/>
                  </a:lnTo>
                  <a:close/>
                </a:path>
              </a:pathLst>
            </a:custGeom>
            <a:ln w="41275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729351" y="1204976"/>
              <a:ext cx="257175" cy="228600"/>
            </a:xfrm>
            <a:custGeom>
              <a:avLst/>
              <a:gdLst/>
              <a:ahLst/>
              <a:cxnLst/>
              <a:rect l="l" t="t" r="r" b="b"/>
              <a:pathLst>
                <a:path w="257175" h="228600">
                  <a:moveTo>
                    <a:pt x="0" y="228600"/>
                  </a:moveTo>
                  <a:lnTo>
                    <a:pt x="128524" y="0"/>
                  </a:lnTo>
                  <a:lnTo>
                    <a:pt x="257175" y="228600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352925" y="1209675"/>
              <a:ext cx="1171575" cy="219075"/>
            </a:xfrm>
            <a:custGeom>
              <a:avLst/>
              <a:gdLst/>
              <a:ahLst/>
              <a:cxnLst/>
              <a:rect l="l" t="t" r="r" b="b"/>
              <a:pathLst>
                <a:path w="1171575" h="219075">
                  <a:moveTo>
                    <a:pt x="952500" y="109474"/>
                  </a:moveTo>
                  <a:lnTo>
                    <a:pt x="961106" y="66865"/>
                  </a:lnTo>
                  <a:lnTo>
                    <a:pt x="984583" y="32067"/>
                  </a:lnTo>
                  <a:lnTo>
                    <a:pt x="1019419" y="8604"/>
                  </a:lnTo>
                  <a:lnTo>
                    <a:pt x="1062101" y="0"/>
                  </a:lnTo>
                  <a:lnTo>
                    <a:pt x="1104709" y="8604"/>
                  </a:lnTo>
                  <a:lnTo>
                    <a:pt x="1139507" y="32067"/>
                  </a:lnTo>
                  <a:lnTo>
                    <a:pt x="1162970" y="66865"/>
                  </a:lnTo>
                  <a:lnTo>
                    <a:pt x="1171575" y="109474"/>
                  </a:lnTo>
                  <a:lnTo>
                    <a:pt x="1162970" y="152155"/>
                  </a:lnTo>
                  <a:lnTo>
                    <a:pt x="1139507" y="186991"/>
                  </a:lnTo>
                  <a:lnTo>
                    <a:pt x="1104709" y="210468"/>
                  </a:lnTo>
                  <a:lnTo>
                    <a:pt x="1062101" y="219075"/>
                  </a:lnTo>
                  <a:lnTo>
                    <a:pt x="1019419" y="210468"/>
                  </a:lnTo>
                  <a:lnTo>
                    <a:pt x="984583" y="186991"/>
                  </a:lnTo>
                  <a:lnTo>
                    <a:pt x="961106" y="152155"/>
                  </a:lnTo>
                  <a:lnTo>
                    <a:pt x="952500" y="109474"/>
                  </a:lnTo>
                  <a:close/>
                </a:path>
                <a:path w="1171575" h="219075">
                  <a:moveTo>
                    <a:pt x="476250" y="109474"/>
                  </a:moveTo>
                  <a:lnTo>
                    <a:pt x="484856" y="66865"/>
                  </a:lnTo>
                  <a:lnTo>
                    <a:pt x="508333" y="32067"/>
                  </a:lnTo>
                  <a:lnTo>
                    <a:pt x="543169" y="8604"/>
                  </a:lnTo>
                  <a:lnTo>
                    <a:pt x="585851" y="0"/>
                  </a:lnTo>
                  <a:lnTo>
                    <a:pt x="628459" y="8604"/>
                  </a:lnTo>
                  <a:lnTo>
                    <a:pt x="663257" y="32067"/>
                  </a:lnTo>
                  <a:lnTo>
                    <a:pt x="686720" y="66865"/>
                  </a:lnTo>
                  <a:lnTo>
                    <a:pt x="695325" y="109474"/>
                  </a:lnTo>
                  <a:lnTo>
                    <a:pt x="686720" y="152155"/>
                  </a:lnTo>
                  <a:lnTo>
                    <a:pt x="663257" y="186991"/>
                  </a:lnTo>
                  <a:lnTo>
                    <a:pt x="628459" y="210468"/>
                  </a:lnTo>
                  <a:lnTo>
                    <a:pt x="585851" y="219075"/>
                  </a:lnTo>
                  <a:lnTo>
                    <a:pt x="543169" y="210468"/>
                  </a:lnTo>
                  <a:lnTo>
                    <a:pt x="508333" y="186991"/>
                  </a:lnTo>
                  <a:lnTo>
                    <a:pt x="484856" y="152155"/>
                  </a:lnTo>
                  <a:lnTo>
                    <a:pt x="476250" y="109474"/>
                  </a:lnTo>
                  <a:close/>
                </a:path>
                <a:path w="1171575" h="219075">
                  <a:moveTo>
                    <a:pt x="0" y="109474"/>
                  </a:moveTo>
                  <a:lnTo>
                    <a:pt x="8606" y="66865"/>
                  </a:lnTo>
                  <a:lnTo>
                    <a:pt x="32083" y="32067"/>
                  </a:lnTo>
                  <a:lnTo>
                    <a:pt x="66919" y="8604"/>
                  </a:lnTo>
                  <a:lnTo>
                    <a:pt x="109600" y="0"/>
                  </a:lnTo>
                  <a:lnTo>
                    <a:pt x="152209" y="8604"/>
                  </a:lnTo>
                  <a:lnTo>
                    <a:pt x="187007" y="32067"/>
                  </a:lnTo>
                  <a:lnTo>
                    <a:pt x="210470" y="66865"/>
                  </a:lnTo>
                  <a:lnTo>
                    <a:pt x="219075" y="109474"/>
                  </a:lnTo>
                  <a:lnTo>
                    <a:pt x="210470" y="152155"/>
                  </a:lnTo>
                  <a:lnTo>
                    <a:pt x="187007" y="186991"/>
                  </a:lnTo>
                  <a:lnTo>
                    <a:pt x="152209" y="210468"/>
                  </a:lnTo>
                  <a:lnTo>
                    <a:pt x="109600" y="219075"/>
                  </a:lnTo>
                  <a:lnTo>
                    <a:pt x="66919" y="210468"/>
                  </a:lnTo>
                  <a:lnTo>
                    <a:pt x="32083" y="186991"/>
                  </a:lnTo>
                  <a:lnTo>
                    <a:pt x="8606" y="152155"/>
                  </a:lnTo>
                  <a:lnTo>
                    <a:pt x="0" y="109474"/>
                  </a:lnTo>
                  <a:close/>
                </a:path>
              </a:pathLst>
            </a:custGeom>
            <a:ln w="41275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029075" y="1228804"/>
              <a:ext cx="4703445" cy="228600"/>
            </a:xfrm>
            <a:custGeom>
              <a:avLst/>
              <a:gdLst/>
              <a:ahLst/>
              <a:cxnLst/>
              <a:rect l="l" t="t" r="r" b="b"/>
              <a:pathLst>
                <a:path w="4703445" h="228600">
                  <a:moveTo>
                    <a:pt x="4643882" y="114220"/>
                  </a:moveTo>
                  <a:lnTo>
                    <a:pt x="4547108" y="194865"/>
                  </a:lnTo>
                  <a:lnTo>
                    <a:pt x="4542355" y="200749"/>
                  </a:lnTo>
                  <a:lnTo>
                    <a:pt x="4540329" y="207740"/>
                  </a:lnTo>
                  <a:lnTo>
                    <a:pt x="4541089" y="214993"/>
                  </a:lnTo>
                  <a:lnTo>
                    <a:pt x="4544695" y="221662"/>
                  </a:lnTo>
                  <a:lnTo>
                    <a:pt x="4550578" y="226415"/>
                  </a:lnTo>
                  <a:lnTo>
                    <a:pt x="4557569" y="228441"/>
                  </a:lnTo>
                  <a:lnTo>
                    <a:pt x="4564822" y="227681"/>
                  </a:lnTo>
                  <a:lnTo>
                    <a:pt x="4571492" y="224075"/>
                  </a:lnTo>
                  <a:lnTo>
                    <a:pt x="4680458" y="133270"/>
                  </a:lnTo>
                  <a:lnTo>
                    <a:pt x="4673600" y="133270"/>
                  </a:lnTo>
                  <a:lnTo>
                    <a:pt x="4673600" y="128825"/>
                  </a:lnTo>
                  <a:lnTo>
                    <a:pt x="4661408" y="128825"/>
                  </a:lnTo>
                  <a:lnTo>
                    <a:pt x="4643882" y="114220"/>
                  </a:lnTo>
                  <a:close/>
                </a:path>
                <a:path w="4703445" h="228600">
                  <a:moveTo>
                    <a:pt x="4621022" y="95170"/>
                  </a:moveTo>
                  <a:lnTo>
                    <a:pt x="0" y="95170"/>
                  </a:lnTo>
                  <a:lnTo>
                    <a:pt x="0" y="133270"/>
                  </a:lnTo>
                  <a:lnTo>
                    <a:pt x="4621022" y="133270"/>
                  </a:lnTo>
                  <a:lnTo>
                    <a:pt x="4643882" y="114220"/>
                  </a:lnTo>
                  <a:lnTo>
                    <a:pt x="4621022" y="95170"/>
                  </a:lnTo>
                  <a:close/>
                </a:path>
                <a:path w="4703445" h="228600">
                  <a:moveTo>
                    <a:pt x="4680458" y="95170"/>
                  </a:moveTo>
                  <a:lnTo>
                    <a:pt x="4673600" y="95170"/>
                  </a:lnTo>
                  <a:lnTo>
                    <a:pt x="4673600" y="133270"/>
                  </a:lnTo>
                  <a:lnTo>
                    <a:pt x="4680458" y="133270"/>
                  </a:lnTo>
                  <a:lnTo>
                    <a:pt x="4703318" y="114220"/>
                  </a:lnTo>
                  <a:lnTo>
                    <a:pt x="4680458" y="95170"/>
                  </a:lnTo>
                  <a:close/>
                </a:path>
                <a:path w="4703445" h="228600">
                  <a:moveTo>
                    <a:pt x="4661408" y="99615"/>
                  </a:moveTo>
                  <a:lnTo>
                    <a:pt x="4643882" y="114220"/>
                  </a:lnTo>
                  <a:lnTo>
                    <a:pt x="4661408" y="128825"/>
                  </a:lnTo>
                  <a:lnTo>
                    <a:pt x="4661408" y="99615"/>
                  </a:lnTo>
                  <a:close/>
                </a:path>
                <a:path w="4703445" h="228600">
                  <a:moveTo>
                    <a:pt x="4673600" y="99615"/>
                  </a:moveTo>
                  <a:lnTo>
                    <a:pt x="4661408" y="99615"/>
                  </a:lnTo>
                  <a:lnTo>
                    <a:pt x="4661408" y="128825"/>
                  </a:lnTo>
                  <a:lnTo>
                    <a:pt x="4673600" y="128825"/>
                  </a:lnTo>
                  <a:lnTo>
                    <a:pt x="4673600" y="99615"/>
                  </a:lnTo>
                  <a:close/>
                </a:path>
                <a:path w="4703445" h="228600">
                  <a:moveTo>
                    <a:pt x="4557569" y="0"/>
                  </a:moveTo>
                  <a:lnTo>
                    <a:pt x="4550578" y="2026"/>
                  </a:lnTo>
                  <a:lnTo>
                    <a:pt x="4544695" y="6778"/>
                  </a:lnTo>
                  <a:lnTo>
                    <a:pt x="4541089" y="13448"/>
                  </a:lnTo>
                  <a:lnTo>
                    <a:pt x="4540329" y="20700"/>
                  </a:lnTo>
                  <a:lnTo>
                    <a:pt x="4542355" y="27691"/>
                  </a:lnTo>
                  <a:lnTo>
                    <a:pt x="4547108" y="33575"/>
                  </a:lnTo>
                  <a:lnTo>
                    <a:pt x="4643882" y="114220"/>
                  </a:lnTo>
                  <a:lnTo>
                    <a:pt x="4661408" y="99615"/>
                  </a:lnTo>
                  <a:lnTo>
                    <a:pt x="4673600" y="99615"/>
                  </a:lnTo>
                  <a:lnTo>
                    <a:pt x="4673600" y="95170"/>
                  </a:lnTo>
                  <a:lnTo>
                    <a:pt x="4680458" y="95170"/>
                  </a:lnTo>
                  <a:lnTo>
                    <a:pt x="4571492" y="4365"/>
                  </a:lnTo>
                  <a:lnTo>
                    <a:pt x="4564822" y="760"/>
                  </a:lnTo>
                  <a:lnTo>
                    <a:pt x="45575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029075" y="1162050"/>
              <a:ext cx="0" cy="367030"/>
            </a:xfrm>
            <a:custGeom>
              <a:avLst/>
              <a:gdLst/>
              <a:ahLst/>
              <a:cxnLst/>
              <a:rect l="l" t="t" r="r" b="b"/>
              <a:pathLst>
                <a:path w="0" h="367030">
                  <a:moveTo>
                    <a:pt x="0" y="0"/>
                  </a:moveTo>
                  <a:lnTo>
                    <a:pt x="0" y="366649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/>
          <p:nvPr/>
        </p:nvSpPr>
        <p:spPr>
          <a:xfrm>
            <a:off x="461962" y="1862201"/>
            <a:ext cx="266700" cy="228600"/>
          </a:xfrm>
          <a:custGeom>
            <a:avLst/>
            <a:gdLst/>
            <a:ahLst/>
            <a:cxnLst/>
            <a:rect l="l" t="t" r="r" b="b"/>
            <a:pathLst>
              <a:path w="266700" h="228600">
                <a:moveTo>
                  <a:pt x="0" y="228600"/>
                </a:moveTo>
                <a:lnTo>
                  <a:pt x="133350" y="0"/>
                </a:lnTo>
                <a:lnTo>
                  <a:pt x="266700" y="228600"/>
                </a:lnTo>
                <a:lnTo>
                  <a:pt x="0" y="228600"/>
                </a:lnTo>
                <a:close/>
              </a:path>
            </a:pathLst>
          </a:custGeom>
          <a:ln w="25400">
            <a:solidFill>
              <a:srgbClr val="FF93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1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64739" y="1389761"/>
            <a:ext cx="774954" cy="302260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992505" y="833243"/>
            <a:ext cx="2202180" cy="1311910"/>
          </a:xfrm>
          <a:prstGeom prst="rect">
            <a:avLst/>
          </a:prstGeom>
        </p:spPr>
        <p:txBody>
          <a:bodyPr wrap="square" lIns="0" tIns="116840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920"/>
              </a:spcBef>
            </a:pPr>
            <a:r>
              <a:rPr dirty="0" sz="2000" spc="-10">
                <a:latin typeface="Verdana"/>
                <a:cs typeface="Verdana"/>
              </a:rPr>
              <a:t>benign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dirty="0" sz="2000" spc="-10">
                <a:latin typeface="Verdana"/>
                <a:cs typeface="Verdana"/>
              </a:rPr>
              <a:t>malignant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dirty="0" sz="2000">
                <a:latin typeface="Verdana"/>
                <a:cs typeface="Verdana"/>
              </a:rPr>
              <a:t>malignant</a:t>
            </a:r>
            <a:r>
              <a:rPr dirty="0" sz="2000" spc="1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type</a:t>
            </a:r>
            <a:r>
              <a:rPr dirty="0" sz="2000" spc="-85">
                <a:latin typeface="Verdana"/>
                <a:cs typeface="Verdana"/>
              </a:rPr>
              <a:t> </a:t>
            </a:r>
            <a:r>
              <a:rPr dirty="0" sz="2000" spc="-50">
                <a:latin typeface="Verdana"/>
                <a:cs typeface="Verdana"/>
              </a:rPr>
              <a:t>2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4992" y="1435861"/>
            <a:ext cx="221665" cy="221741"/>
          </a:xfrm>
          <a:prstGeom prst="rect">
            <a:avLst/>
          </a:prstGeom>
        </p:spPr>
      </p:pic>
      <p:sp>
        <p:nvSpPr>
          <p:cNvPr id="21" name="object 21" descr=""/>
          <p:cNvSpPr/>
          <p:nvPr/>
        </p:nvSpPr>
        <p:spPr>
          <a:xfrm>
            <a:off x="495300" y="1000125"/>
            <a:ext cx="219075" cy="219075"/>
          </a:xfrm>
          <a:custGeom>
            <a:avLst/>
            <a:gdLst/>
            <a:ahLst/>
            <a:cxnLst/>
            <a:rect l="l" t="t" r="r" b="b"/>
            <a:pathLst>
              <a:path w="219075" h="219075">
                <a:moveTo>
                  <a:pt x="0" y="109474"/>
                </a:moveTo>
                <a:lnTo>
                  <a:pt x="8608" y="66865"/>
                </a:lnTo>
                <a:lnTo>
                  <a:pt x="32084" y="32067"/>
                </a:lnTo>
                <a:lnTo>
                  <a:pt x="66903" y="8604"/>
                </a:lnTo>
                <a:lnTo>
                  <a:pt x="109537" y="0"/>
                </a:lnTo>
                <a:lnTo>
                  <a:pt x="152171" y="8604"/>
                </a:lnTo>
                <a:lnTo>
                  <a:pt x="186990" y="32067"/>
                </a:lnTo>
                <a:lnTo>
                  <a:pt x="210466" y="66865"/>
                </a:lnTo>
                <a:lnTo>
                  <a:pt x="219075" y="109474"/>
                </a:lnTo>
                <a:lnTo>
                  <a:pt x="210466" y="152155"/>
                </a:lnTo>
                <a:lnTo>
                  <a:pt x="186990" y="186991"/>
                </a:lnTo>
                <a:lnTo>
                  <a:pt x="152171" y="210468"/>
                </a:lnTo>
                <a:lnTo>
                  <a:pt x="109537" y="219075"/>
                </a:lnTo>
                <a:lnTo>
                  <a:pt x="66903" y="210468"/>
                </a:lnTo>
                <a:lnTo>
                  <a:pt x="32084" y="186991"/>
                </a:lnTo>
                <a:lnTo>
                  <a:pt x="8608" y="152155"/>
                </a:lnTo>
                <a:lnTo>
                  <a:pt x="0" y="109474"/>
                </a:lnTo>
                <a:close/>
              </a:path>
            </a:pathLst>
          </a:custGeom>
          <a:ln w="41275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3978275" y="1692338"/>
            <a:ext cx="44894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5">
                <a:latin typeface="Verdana"/>
                <a:cs typeface="Verdana"/>
              </a:rPr>
              <a:t>0cm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611240" y="1693227"/>
            <a:ext cx="15773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Verdana"/>
                <a:cs typeface="Verdana"/>
              </a:rPr>
              <a:t>diameter(cm)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154289" y="1692338"/>
            <a:ext cx="57340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0">
                <a:latin typeface="Verdana"/>
                <a:cs typeface="Verdana"/>
              </a:rPr>
              <a:t>10cm</a:t>
            </a:r>
            <a:endParaRPr sz="1550">
              <a:latin typeface="Verdana"/>
              <a:cs typeface="Verdana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72721" y="3479038"/>
            <a:ext cx="344466" cy="165100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21274" y="3479800"/>
            <a:ext cx="324614" cy="223647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27396" y="3435350"/>
            <a:ext cx="611886" cy="238887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59926" y="3404996"/>
            <a:ext cx="987177" cy="270128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96686" y="3452621"/>
            <a:ext cx="214602" cy="158114"/>
          </a:xfrm>
          <a:prstGeom prst="rect">
            <a:avLst/>
          </a:prstGeom>
        </p:spPr>
      </p:pic>
      <p:sp>
        <p:nvSpPr>
          <p:cNvPr id="30" name="object 30" descr=""/>
          <p:cNvSpPr/>
          <p:nvPr/>
        </p:nvSpPr>
        <p:spPr>
          <a:xfrm>
            <a:off x="7104888" y="3439921"/>
            <a:ext cx="111760" cy="213360"/>
          </a:xfrm>
          <a:custGeom>
            <a:avLst/>
            <a:gdLst/>
            <a:ahLst/>
            <a:cxnLst/>
            <a:rect l="l" t="t" r="r" b="b"/>
            <a:pathLst>
              <a:path w="111759" h="213360">
                <a:moveTo>
                  <a:pt x="19177" y="117221"/>
                </a:moveTo>
                <a:lnTo>
                  <a:pt x="19050" y="116459"/>
                </a:lnTo>
                <a:lnTo>
                  <a:pt x="18859" y="114046"/>
                </a:lnTo>
                <a:lnTo>
                  <a:pt x="18796" y="113157"/>
                </a:lnTo>
                <a:lnTo>
                  <a:pt x="18796" y="107950"/>
                </a:lnTo>
                <a:lnTo>
                  <a:pt x="18796" y="107442"/>
                </a:lnTo>
                <a:lnTo>
                  <a:pt x="18618" y="104775"/>
                </a:lnTo>
                <a:lnTo>
                  <a:pt x="17907" y="104775"/>
                </a:lnTo>
                <a:lnTo>
                  <a:pt x="3429" y="104775"/>
                </a:lnTo>
                <a:lnTo>
                  <a:pt x="3060" y="104775"/>
                </a:lnTo>
                <a:lnTo>
                  <a:pt x="3302" y="108458"/>
                </a:lnTo>
                <a:lnTo>
                  <a:pt x="3302" y="114935"/>
                </a:lnTo>
                <a:lnTo>
                  <a:pt x="3683" y="118110"/>
                </a:lnTo>
                <a:lnTo>
                  <a:pt x="3683" y="122301"/>
                </a:lnTo>
                <a:lnTo>
                  <a:pt x="7112" y="125730"/>
                </a:lnTo>
                <a:lnTo>
                  <a:pt x="15621" y="125730"/>
                </a:lnTo>
                <a:lnTo>
                  <a:pt x="19177" y="122301"/>
                </a:lnTo>
                <a:lnTo>
                  <a:pt x="19177" y="117221"/>
                </a:lnTo>
                <a:close/>
              </a:path>
              <a:path w="111759" h="213360">
                <a:moveTo>
                  <a:pt x="34163" y="6858"/>
                </a:moveTo>
                <a:lnTo>
                  <a:pt x="30226" y="1651"/>
                </a:lnTo>
                <a:lnTo>
                  <a:pt x="24511" y="889"/>
                </a:lnTo>
                <a:lnTo>
                  <a:pt x="18923" y="0"/>
                </a:lnTo>
                <a:lnTo>
                  <a:pt x="13589" y="3683"/>
                </a:lnTo>
                <a:lnTo>
                  <a:pt x="12446" y="9271"/>
                </a:lnTo>
                <a:lnTo>
                  <a:pt x="7747" y="31496"/>
                </a:lnTo>
                <a:lnTo>
                  <a:pt x="7747" y="31623"/>
                </a:lnTo>
                <a:lnTo>
                  <a:pt x="5969" y="40259"/>
                </a:lnTo>
                <a:lnTo>
                  <a:pt x="5842" y="40386"/>
                </a:lnTo>
                <a:lnTo>
                  <a:pt x="889" y="66306"/>
                </a:lnTo>
                <a:lnTo>
                  <a:pt x="762" y="67183"/>
                </a:lnTo>
                <a:lnTo>
                  <a:pt x="0" y="73660"/>
                </a:lnTo>
                <a:lnTo>
                  <a:pt x="127" y="92202"/>
                </a:lnTo>
                <a:lnTo>
                  <a:pt x="635" y="96520"/>
                </a:lnTo>
                <a:lnTo>
                  <a:pt x="1143" y="98806"/>
                </a:lnTo>
                <a:lnTo>
                  <a:pt x="2984" y="103632"/>
                </a:lnTo>
                <a:lnTo>
                  <a:pt x="3149" y="103632"/>
                </a:lnTo>
                <a:lnTo>
                  <a:pt x="18084" y="103632"/>
                </a:lnTo>
                <a:lnTo>
                  <a:pt x="18262" y="102616"/>
                </a:lnTo>
                <a:lnTo>
                  <a:pt x="18097" y="103632"/>
                </a:lnTo>
                <a:lnTo>
                  <a:pt x="18338" y="103632"/>
                </a:lnTo>
                <a:lnTo>
                  <a:pt x="18529" y="103632"/>
                </a:lnTo>
                <a:lnTo>
                  <a:pt x="18503" y="103200"/>
                </a:lnTo>
                <a:lnTo>
                  <a:pt x="19062" y="101727"/>
                </a:lnTo>
                <a:lnTo>
                  <a:pt x="20193" y="98806"/>
                </a:lnTo>
                <a:lnTo>
                  <a:pt x="20701" y="96520"/>
                </a:lnTo>
                <a:lnTo>
                  <a:pt x="21209" y="92202"/>
                </a:lnTo>
                <a:lnTo>
                  <a:pt x="21336" y="74803"/>
                </a:lnTo>
                <a:lnTo>
                  <a:pt x="21336" y="75946"/>
                </a:lnTo>
                <a:lnTo>
                  <a:pt x="21463" y="74803"/>
                </a:lnTo>
                <a:lnTo>
                  <a:pt x="21983" y="70358"/>
                </a:lnTo>
                <a:lnTo>
                  <a:pt x="22021" y="70065"/>
                </a:lnTo>
                <a:lnTo>
                  <a:pt x="21971" y="70358"/>
                </a:lnTo>
                <a:lnTo>
                  <a:pt x="22098" y="69481"/>
                </a:lnTo>
                <a:lnTo>
                  <a:pt x="22021" y="70065"/>
                </a:lnTo>
                <a:lnTo>
                  <a:pt x="22136" y="69481"/>
                </a:lnTo>
                <a:lnTo>
                  <a:pt x="26898" y="44577"/>
                </a:lnTo>
                <a:lnTo>
                  <a:pt x="29629" y="31496"/>
                </a:lnTo>
                <a:lnTo>
                  <a:pt x="31610" y="22098"/>
                </a:lnTo>
                <a:lnTo>
                  <a:pt x="32639" y="17170"/>
                </a:lnTo>
                <a:lnTo>
                  <a:pt x="33147" y="16256"/>
                </a:lnTo>
                <a:lnTo>
                  <a:pt x="33502" y="13589"/>
                </a:lnTo>
                <a:lnTo>
                  <a:pt x="33528" y="12573"/>
                </a:lnTo>
                <a:lnTo>
                  <a:pt x="34163" y="6858"/>
                </a:lnTo>
                <a:close/>
              </a:path>
              <a:path w="111759" h="213360">
                <a:moveTo>
                  <a:pt x="88074" y="168338"/>
                </a:moveTo>
                <a:lnTo>
                  <a:pt x="87985" y="168529"/>
                </a:lnTo>
                <a:lnTo>
                  <a:pt x="88074" y="168338"/>
                </a:lnTo>
                <a:close/>
              </a:path>
              <a:path w="111759" h="213360">
                <a:moveTo>
                  <a:pt x="111760" y="145288"/>
                </a:moveTo>
                <a:lnTo>
                  <a:pt x="111506" y="143002"/>
                </a:lnTo>
                <a:lnTo>
                  <a:pt x="110070" y="137160"/>
                </a:lnTo>
                <a:lnTo>
                  <a:pt x="109956" y="136652"/>
                </a:lnTo>
                <a:lnTo>
                  <a:pt x="109461" y="134658"/>
                </a:lnTo>
                <a:lnTo>
                  <a:pt x="109855" y="132588"/>
                </a:lnTo>
                <a:lnTo>
                  <a:pt x="109982" y="128778"/>
                </a:lnTo>
                <a:lnTo>
                  <a:pt x="106807" y="119761"/>
                </a:lnTo>
                <a:lnTo>
                  <a:pt x="104775" y="114300"/>
                </a:lnTo>
                <a:lnTo>
                  <a:pt x="98679" y="111379"/>
                </a:lnTo>
                <a:lnTo>
                  <a:pt x="87630" y="115189"/>
                </a:lnTo>
                <a:lnTo>
                  <a:pt x="84709" y="121285"/>
                </a:lnTo>
                <a:lnTo>
                  <a:pt x="86614" y="126873"/>
                </a:lnTo>
                <a:lnTo>
                  <a:pt x="89027" y="134112"/>
                </a:lnTo>
                <a:lnTo>
                  <a:pt x="89154" y="134239"/>
                </a:lnTo>
                <a:lnTo>
                  <a:pt x="90487" y="138036"/>
                </a:lnTo>
                <a:lnTo>
                  <a:pt x="90525" y="138176"/>
                </a:lnTo>
                <a:lnTo>
                  <a:pt x="92456" y="146481"/>
                </a:lnTo>
                <a:lnTo>
                  <a:pt x="92456" y="150075"/>
                </a:lnTo>
                <a:lnTo>
                  <a:pt x="92583" y="149352"/>
                </a:lnTo>
                <a:lnTo>
                  <a:pt x="92456" y="151130"/>
                </a:lnTo>
                <a:lnTo>
                  <a:pt x="92456" y="150075"/>
                </a:lnTo>
                <a:lnTo>
                  <a:pt x="91567" y="155067"/>
                </a:lnTo>
                <a:lnTo>
                  <a:pt x="91567" y="154940"/>
                </a:lnTo>
                <a:lnTo>
                  <a:pt x="91528" y="155067"/>
                </a:lnTo>
                <a:lnTo>
                  <a:pt x="89992" y="162585"/>
                </a:lnTo>
                <a:lnTo>
                  <a:pt x="89662" y="163576"/>
                </a:lnTo>
                <a:lnTo>
                  <a:pt x="88074" y="168338"/>
                </a:lnTo>
                <a:lnTo>
                  <a:pt x="88265" y="167894"/>
                </a:lnTo>
                <a:lnTo>
                  <a:pt x="88011" y="168529"/>
                </a:lnTo>
                <a:lnTo>
                  <a:pt x="87884" y="168783"/>
                </a:lnTo>
                <a:lnTo>
                  <a:pt x="83312" y="179451"/>
                </a:lnTo>
                <a:lnTo>
                  <a:pt x="83058" y="180086"/>
                </a:lnTo>
                <a:lnTo>
                  <a:pt x="81216" y="185585"/>
                </a:lnTo>
                <a:lnTo>
                  <a:pt x="81127" y="185801"/>
                </a:lnTo>
                <a:lnTo>
                  <a:pt x="77508" y="194106"/>
                </a:lnTo>
                <a:lnTo>
                  <a:pt x="75819" y="195961"/>
                </a:lnTo>
                <a:lnTo>
                  <a:pt x="73558" y="198488"/>
                </a:lnTo>
                <a:lnTo>
                  <a:pt x="69723" y="200406"/>
                </a:lnTo>
                <a:lnTo>
                  <a:pt x="68326" y="204724"/>
                </a:lnTo>
                <a:lnTo>
                  <a:pt x="70104" y="208280"/>
                </a:lnTo>
                <a:lnTo>
                  <a:pt x="71882" y="211963"/>
                </a:lnTo>
                <a:lnTo>
                  <a:pt x="76200" y="213360"/>
                </a:lnTo>
                <a:lnTo>
                  <a:pt x="81280" y="210820"/>
                </a:lnTo>
                <a:lnTo>
                  <a:pt x="83312" y="209169"/>
                </a:lnTo>
                <a:lnTo>
                  <a:pt x="86614" y="205613"/>
                </a:lnTo>
                <a:lnTo>
                  <a:pt x="86614" y="205486"/>
                </a:lnTo>
                <a:lnTo>
                  <a:pt x="89154" y="202692"/>
                </a:lnTo>
                <a:lnTo>
                  <a:pt x="91528" y="199517"/>
                </a:lnTo>
                <a:lnTo>
                  <a:pt x="92773" y="197866"/>
                </a:lnTo>
                <a:lnTo>
                  <a:pt x="94869" y="195072"/>
                </a:lnTo>
                <a:lnTo>
                  <a:pt x="95910" y="193675"/>
                </a:lnTo>
                <a:lnTo>
                  <a:pt x="96012" y="193548"/>
                </a:lnTo>
                <a:lnTo>
                  <a:pt x="95885" y="193675"/>
                </a:lnTo>
                <a:lnTo>
                  <a:pt x="96278" y="193167"/>
                </a:lnTo>
                <a:lnTo>
                  <a:pt x="99568" y="188976"/>
                </a:lnTo>
                <a:lnTo>
                  <a:pt x="100711" y="187071"/>
                </a:lnTo>
                <a:lnTo>
                  <a:pt x="101536" y="185166"/>
                </a:lnTo>
                <a:lnTo>
                  <a:pt x="105791" y="175514"/>
                </a:lnTo>
                <a:lnTo>
                  <a:pt x="106045" y="174879"/>
                </a:lnTo>
                <a:lnTo>
                  <a:pt x="108331" y="168783"/>
                </a:lnTo>
                <a:lnTo>
                  <a:pt x="108597" y="167894"/>
                </a:lnTo>
                <a:lnTo>
                  <a:pt x="108712" y="167513"/>
                </a:lnTo>
                <a:lnTo>
                  <a:pt x="109753" y="162433"/>
                </a:lnTo>
                <a:lnTo>
                  <a:pt x="110490" y="158877"/>
                </a:lnTo>
                <a:lnTo>
                  <a:pt x="110490" y="158623"/>
                </a:lnTo>
                <a:lnTo>
                  <a:pt x="111633" y="152908"/>
                </a:lnTo>
                <a:lnTo>
                  <a:pt x="111760" y="151130"/>
                </a:lnTo>
                <a:lnTo>
                  <a:pt x="111760" y="149352"/>
                </a:lnTo>
                <a:lnTo>
                  <a:pt x="111760" y="147574"/>
                </a:lnTo>
                <a:lnTo>
                  <a:pt x="111760" y="145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04913" y="3439667"/>
            <a:ext cx="156602" cy="133984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974848" y="2787776"/>
            <a:ext cx="250697" cy="237236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293490" y="2863595"/>
            <a:ext cx="380746" cy="114808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003542" y="2813304"/>
            <a:ext cx="978160" cy="220852"/>
          </a:xfrm>
          <a:prstGeom prst="rect">
            <a:avLst/>
          </a:prstGeom>
        </p:spPr>
      </p:pic>
      <p:sp>
        <p:nvSpPr>
          <p:cNvPr id="35" name="object 3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503551" y="828675"/>
            <a:ext cx="4288790" cy="2889250"/>
            <a:chOff x="2503551" y="828675"/>
            <a:chExt cx="4288790" cy="2889250"/>
          </a:xfrm>
        </p:grpSpPr>
        <p:sp>
          <p:nvSpPr>
            <p:cNvPr id="3" name="object 3" descr=""/>
            <p:cNvSpPr/>
            <p:nvPr/>
          </p:nvSpPr>
          <p:spPr>
            <a:xfrm>
              <a:off x="2676525" y="828674"/>
              <a:ext cx="3446145" cy="2726055"/>
            </a:xfrm>
            <a:custGeom>
              <a:avLst/>
              <a:gdLst/>
              <a:ahLst/>
              <a:cxnLst/>
              <a:rect l="l" t="t" r="r" b="b"/>
              <a:pathLst>
                <a:path w="3446145" h="2726054">
                  <a:moveTo>
                    <a:pt x="3445891" y="2571750"/>
                  </a:moveTo>
                  <a:lnTo>
                    <a:pt x="3423005" y="2552700"/>
                  </a:lnTo>
                  <a:lnTo>
                    <a:pt x="3313938" y="2461895"/>
                  </a:lnTo>
                  <a:lnTo>
                    <a:pt x="3307321" y="2458301"/>
                  </a:lnTo>
                  <a:lnTo>
                    <a:pt x="3282823" y="2478240"/>
                  </a:lnTo>
                  <a:lnTo>
                    <a:pt x="3284855" y="2485225"/>
                  </a:lnTo>
                  <a:lnTo>
                    <a:pt x="3289554" y="2491105"/>
                  </a:lnTo>
                  <a:lnTo>
                    <a:pt x="3363468" y="2552700"/>
                  </a:lnTo>
                  <a:lnTo>
                    <a:pt x="180975" y="2552700"/>
                  </a:lnTo>
                  <a:lnTo>
                    <a:pt x="180975" y="82296"/>
                  </a:lnTo>
                  <a:lnTo>
                    <a:pt x="242570" y="156210"/>
                  </a:lnTo>
                  <a:lnTo>
                    <a:pt x="248450" y="160972"/>
                  </a:lnTo>
                  <a:lnTo>
                    <a:pt x="255435" y="162991"/>
                  </a:lnTo>
                  <a:lnTo>
                    <a:pt x="262686" y="162229"/>
                  </a:lnTo>
                  <a:lnTo>
                    <a:pt x="269367" y="158623"/>
                  </a:lnTo>
                  <a:lnTo>
                    <a:pt x="274116" y="152742"/>
                  </a:lnTo>
                  <a:lnTo>
                    <a:pt x="276136" y="145757"/>
                  </a:lnTo>
                  <a:lnTo>
                    <a:pt x="275374" y="138506"/>
                  </a:lnTo>
                  <a:lnTo>
                    <a:pt x="271780" y="131826"/>
                  </a:lnTo>
                  <a:lnTo>
                    <a:pt x="186690" y="29718"/>
                  </a:lnTo>
                  <a:lnTo>
                    <a:pt x="161925" y="0"/>
                  </a:lnTo>
                  <a:lnTo>
                    <a:pt x="52070" y="131826"/>
                  </a:lnTo>
                  <a:lnTo>
                    <a:pt x="48463" y="138506"/>
                  </a:lnTo>
                  <a:lnTo>
                    <a:pt x="47701" y="145757"/>
                  </a:lnTo>
                  <a:lnTo>
                    <a:pt x="49720" y="152742"/>
                  </a:lnTo>
                  <a:lnTo>
                    <a:pt x="54483" y="158623"/>
                  </a:lnTo>
                  <a:lnTo>
                    <a:pt x="61150" y="162229"/>
                  </a:lnTo>
                  <a:lnTo>
                    <a:pt x="68402" y="162991"/>
                  </a:lnTo>
                  <a:lnTo>
                    <a:pt x="75387" y="160972"/>
                  </a:lnTo>
                  <a:lnTo>
                    <a:pt x="81280" y="156210"/>
                  </a:lnTo>
                  <a:lnTo>
                    <a:pt x="142875" y="82296"/>
                  </a:lnTo>
                  <a:lnTo>
                    <a:pt x="142875" y="2552700"/>
                  </a:lnTo>
                  <a:lnTo>
                    <a:pt x="0" y="2552700"/>
                  </a:lnTo>
                  <a:lnTo>
                    <a:pt x="0" y="2590800"/>
                  </a:lnTo>
                  <a:lnTo>
                    <a:pt x="142875" y="2590800"/>
                  </a:lnTo>
                  <a:lnTo>
                    <a:pt x="142875" y="2725559"/>
                  </a:lnTo>
                  <a:lnTo>
                    <a:pt x="180975" y="2725547"/>
                  </a:lnTo>
                  <a:lnTo>
                    <a:pt x="180975" y="2590800"/>
                  </a:lnTo>
                  <a:lnTo>
                    <a:pt x="3363468" y="2590800"/>
                  </a:lnTo>
                  <a:lnTo>
                    <a:pt x="3289554" y="2652395"/>
                  </a:lnTo>
                  <a:lnTo>
                    <a:pt x="3284855" y="2658287"/>
                  </a:lnTo>
                  <a:lnTo>
                    <a:pt x="3282823" y="2665272"/>
                  </a:lnTo>
                  <a:lnTo>
                    <a:pt x="3283547" y="2672524"/>
                  </a:lnTo>
                  <a:lnTo>
                    <a:pt x="3287141" y="2679204"/>
                  </a:lnTo>
                  <a:lnTo>
                    <a:pt x="3293033" y="2683954"/>
                  </a:lnTo>
                  <a:lnTo>
                    <a:pt x="3300057" y="2685973"/>
                  </a:lnTo>
                  <a:lnTo>
                    <a:pt x="3307321" y="2685211"/>
                  </a:lnTo>
                  <a:lnTo>
                    <a:pt x="3313938" y="2681605"/>
                  </a:lnTo>
                  <a:lnTo>
                    <a:pt x="3423005" y="2590800"/>
                  </a:lnTo>
                  <a:lnTo>
                    <a:pt x="3445891" y="257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3087" y="2865437"/>
              <a:ext cx="250825" cy="25082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36962" y="2827337"/>
              <a:ext cx="250825" cy="25082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429000" y="2076450"/>
              <a:ext cx="1390650" cy="1181100"/>
            </a:xfrm>
            <a:custGeom>
              <a:avLst/>
              <a:gdLst/>
              <a:ahLst/>
              <a:cxnLst/>
              <a:rect l="l" t="t" r="r" b="b"/>
              <a:pathLst>
                <a:path w="1390650" h="1181100">
                  <a:moveTo>
                    <a:pt x="0" y="495300"/>
                  </a:moveTo>
                  <a:lnTo>
                    <a:pt x="8606" y="454497"/>
                  </a:lnTo>
                  <a:lnTo>
                    <a:pt x="32083" y="421195"/>
                  </a:lnTo>
                  <a:lnTo>
                    <a:pt x="66919" y="398752"/>
                  </a:lnTo>
                  <a:lnTo>
                    <a:pt x="109600" y="390525"/>
                  </a:lnTo>
                  <a:lnTo>
                    <a:pt x="152209" y="398752"/>
                  </a:lnTo>
                  <a:lnTo>
                    <a:pt x="187007" y="421195"/>
                  </a:lnTo>
                  <a:lnTo>
                    <a:pt x="210470" y="454497"/>
                  </a:lnTo>
                  <a:lnTo>
                    <a:pt x="219075" y="495300"/>
                  </a:lnTo>
                  <a:lnTo>
                    <a:pt x="210470" y="536102"/>
                  </a:lnTo>
                  <a:lnTo>
                    <a:pt x="187007" y="569404"/>
                  </a:lnTo>
                  <a:lnTo>
                    <a:pt x="152209" y="591847"/>
                  </a:lnTo>
                  <a:lnTo>
                    <a:pt x="109600" y="600075"/>
                  </a:lnTo>
                  <a:lnTo>
                    <a:pt x="66919" y="591847"/>
                  </a:lnTo>
                  <a:lnTo>
                    <a:pt x="32083" y="569404"/>
                  </a:lnTo>
                  <a:lnTo>
                    <a:pt x="8606" y="536102"/>
                  </a:lnTo>
                  <a:lnTo>
                    <a:pt x="0" y="495300"/>
                  </a:lnTo>
                  <a:close/>
                </a:path>
                <a:path w="1390650" h="1181100">
                  <a:moveTo>
                    <a:pt x="0" y="109474"/>
                  </a:moveTo>
                  <a:lnTo>
                    <a:pt x="8606" y="66865"/>
                  </a:lnTo>
                  <a:lnTo>
                    <a:pt x="32083" y="32067"/>
                  </a:lnTo>
                  <a:lnTo>
                    <a:pt x="66919" y="8604"/>
                  </a:lnTo>
                  <a:lnTo>
                    <a:pt x="109600" y="0"/>
                  </a:lnTo>
                  <a:lnTo>
                    <a:pt x="152209" y="8604"/>
                  </a:lnTo>
                  <a:lnTo>
                    <a:pt x="187007" y="32067"/>
                  </a:lnTo>
                  <a:lnTo>
                    <a:pt x="210470" y="66865"/>
                  </a:lnTo>
                  <a:lnTo>
                    <a:pt x="219075" y="109474"/>
                  </a:lnTo>
                  <a:lnTo>
                    <a:pt x="210470" y="152155"/>
                  </a:lnTo>
                  <a:lnTo>
                    <a:pt x="187007" y="186991"/>
                  </a:lnTo>
                  <a:lnTo>
                    <a:pt x="152209" y="210468"/>
                  </a:lnTo>
                  <a:lnTo>
                    <a:pt x="109600" y="219075"/>
                  </a:lnTo>
                  <a:lnTo>
                    <a:pt x="66919" y="210468"/>
                  </a:lnTo>
                  <a:lnTo>
                    <a:pt x="32083" y="186991"/>
                  </a:lnTo>
                  <a:lnTo>
                    <a:pt x="8606" y="152155"/>
                  </a:lnTo>
                  <a:lnTo>
                    <a:pt x="0" y="109474"/>
                  </a:lnTo>
                  <a:close/>
                </a:path>
                <a:path w="1390650" h="1181100">
                  <a:moveTo>
                    <a:pt x="466725" y="709549"/>
                  </a:moveTo>
                  <a:lnTo>
                    <a:pt x="475331" y="666940"/>
                  </a:lnTo>
                  <a:lnTo>
                    <a:pt x="498808" y="632142"/>
                  </a:lnTo>
                  <a:lnTo>
                    <a:pt x="533644" y="608679"/>
                  </a:lnTo>
                  <a:lnTo>
                    <a:pt x="576326" y="600075"/>
                  </a:lnTo>
                  <a:lnTo>
                    <a:pt x="618934" y="608679"/>
                  </a:lnTo>
                  <a:lnTo>
                    <a:pt x="653732" y="632142"/>
                  </a:lnTo>
                  <a:lnTo>
                    <a:pt x="677195" y="666940"/>
                  </a:lnTo>
                  <a:lnTo>
                    <a:pt x="685800" y="709549"/>
                  </a:lnTo>
                  <a:lnTo>
                    <a:pt x="677195" y="752230"/>
                  </a:lnTo>
                  <a:lnTo>
                    <a:pt x="653732" y="787066"/>
                  </a:lnTo>
                  <a:lnTo>
                    <a:pt x="618934" y="810543"/>
                  </a:lnTo>
                  <a:lnTo>
                    <a:pt x="576326" y="819150"/>
                  </a:lnTo>
                  <a:lnTo>
                    <a:pt x="533644" y="810543"/>
                  </a:lnTo>
                  <a:lnTo>
                    <a:pt x="498808" y="787066"/>
                  </a:lnTo>
                  <a:lnTo>
                    <a:pt x="475331" y="752230"/>
                  </a:lnTo>
                  <a:lnTo>
                    <a:pt x="466725" y="709549"/>
                  </a:lnTo>
                  <a:close/>
                </a:path>
                <a:path w="1390650" h="1181100">
                  <a:moveTo>
                    <a:pt x="752475" y="1076325"/>
                  </a:moveTo>
                  <a:lnTo>
                    <a:pt x="761081" y="1035522"/>
                  </a:lnTo>
                  <a:lnTo>
                    <a:pt x="784558" y="1002220"/>
                  </a:lnTo>
                  <a:lnTo>
                    <a:pt x="819394" y="979777"/>
                  </a:lnTo>
                  <a:lnTo>
                    <a:pt x="862076" y="971550"/>
                  </a:lnTo>
                  <a:lnTo>
                    <a:pt x="904684" y="979777"/>
                  </a:lnTo>
                  <a:lnTo>
                    <a:pt x="939482" y="1002220"/>
                  </a:lnTo>
                  <a:lnTo>
                    <a:pt x="962945" y="1035522"/>
                  </a:lnTo>
                  <a:lnTo>
                    <a:pt x="971550" y="1076325"/>
                  </a:lnTo>
                  <a:lnTo>
                    <a:pt x="962945" y="1117127"/>
                  </a:lnTo>
                  <a:lnTo>
                    <a:pt x="939482" y="1150429"/>
                  </a:lnTo>
                  <a:lnTo>
                    <a:pt x="904684" y="1172872"/>
                  </a:lnTo>
                  <a:lnTo>
                    <a:pt x="862076" y="1181100"/>
                  </a:lnTo>
                  <a:lnTo>
                    <a:pt x="819394" y="1172872"/>
                  </a:lnTo>
                  <a:lnTo>
                    <a:pt x="784558" y="1150429"/>
                  </a:lnTo>
                  <a:lnTo>
                    <a:pt x="761081" y="1117127"/>
                  </a:lnTo>
                  <a:lnTo>
                    <a:pt x="752475" y="1076325"/>
                  </a:lnTo>
                  <a:close/>
                </a:path>
                <a:path w="1390650" h="1181100">
                  <a:moveTo>
                    <a:pt x="1171575" y="966724"/>
                  </a:moveTo>
                  <a:lnTo>
                    <a:pt x="1180181" y="924115"/>
                  </a:lnTo>
                  <a:lnTo>
                    <a:pt x="1203658" y="889317"/>
                  </a:lnTo>
                  <a:lnTo>
                    <a:pt x="1238494" y="865854"/>
                  </a:lnTo>
                  <a:lnTo>
                    <a:pt x="1281176" y="857250"/>
                  </a:lnTo>
                  <a:lnTo>
                    <a:pt x="1323784" y="865854"/>
                  </a:lnTo>
                  <a:lnTo>
                    <a:pt x="1358582" y="889317"/>
                  </a:lnTo>
                  <a:lnTo>
                    <a:pt x="1382045" y="924115"/>
                  </a:lnTo>
                  <a:lnTo>
                    <a:pt x="1390650" y="966724"/>
                  </a:lnTo>
                  <a:lnTo>
                    <a:pt x="1382045" y="1009405"/>
                  </a:lnTo>
                  <a:lnTo>
                    <a:pt x="1358582" y="1044241"/>
                  </a:lnTo>
                  <a:lnTo>
                    <a:pt x="1323784" y="1067718"/>
                  </a:lnTo>
                  <a:lnTo>
                    <a:pt x="1281176" y="1076325"/>
                  </a:lnTo>
                  <a:lnTo>
                    <a:pt x="1238494" y="1067718"/>
                  </a:lnTo>
                  <a:lnTo>
                    <a:pt x="1203658" y="1044241"/>
                  </a:lnTo>
                  <a:lnTo>
                    <a:pt x="1180181" y="1009405"/>
                  </a:lnTo>
                  <a:lnTo>
                    <a:pt x="1171575" y="966724"/>
                  </a:lnTo>
                  <a:close/>
                </a:path>
                <a:path w="1390650" h="1181100">
                  <a:moveTo>
                    <a:pt x="447675" y="357124"/>
                  </a:moveTo>
                  <a:lnTo>
                    <a:pt x="455902" y="314515"/>
                  </a:lnTo>
                  <a:lnTo>
                    <a:pt x="478345" y="279717"/>
                  </a:lnTo>
                  <a:lnTo>
                    <a:pt x="511647" y="256254"/>
                  </a:lnTo>
                  <a:lnTo>
                    <a:pt x="552450" y="247650"/>
                  </a:lnTo>
                  <a:lnTo>
                    <a:pt x="593252" y="256254"/>
                  </a:lnTo>
                  <a:lnTo>
                    <a:pt x="626554" y="279717"/>
                  </a:lnTo>
                  <a:lnTo>
                    <a:pt x="648997" y="314515"/>
                  </a:lnTo>
                  <a:lnTo>
                    <a:pt x="657225" y="357124"/>
                  </a:lnTo>
                  <a:lnTo>
                    <a:pt x="648997" y="399805"/>
                  </a:lnTo>
                  <a:lnTo>
                    <a:pt x="626554" y="434641"/>
                  </a:lnTo>
                  <a:lnTo>
                    <a:pt x="593252" y="458118"/>
                  </a:lnTo>
                  <a:lnTo>
                    <a:pt x="552450" y="466725"/>
                  </a:lnTo>
                  <a:lnTo>
                    <a:pt x="511647" y="458118"/>
                  </a:lnTo>
                  <a:lnTo>
                    <a:pt x="478345" y="434641"/>
                  </a:lnTo>
                  <a:lnTo>
                    <a:pt x="455902" y="399805"/>
                  </a:lnTo>
                  <a:lnTo>
                    <a:pt x="447675" y="357124"/>
                  </a:lnTo>
                  <a:close/>
                </a:path>
                <a:path w="1390650" h="1181100">
                  <a:moveTo>
                    <a:pt x="1114425" y="499999"/>
                  </a:moveTo>
                  <a:lnTo>
                    <a:pt x="1122652" y="457390"/>
                  </a:lnTo>
                  <a:lnTo>
                    <a:pt x="1145095" y="422592"/>
                  </a:lnTo>
                  <a:lnTo>
                    <a:pt x="1178397" y="399129"/>
                  </a:lnTo>
                  <a:lnTo>
                    <a:pt x="1219200" y="390525"/>
                  </a:lnTo>
                  <a:lnTo>
                    <a:pt x="1260002" y="399129"/>
                  </a:lnTo>
                  <a:lnTo>
                    <a:pt x="1293304" y="422592"/>
                  </a:lnTo>
                  <a:lnTo>
                    <a:pt x="1315747" y="457390"/>
                  </a:lnTo>
                  <a:lnTo>
                    <a:pt x="1323975" y="499999"/>
                  </a:lnTo>
                  <a:lnTo>
                    <a:pt x="1315747" y="542680"/>
                  </a:lnTo>
                  <a:lnTo>
                    <a:pt x="1293304" y="577516"/>
                  </a:lnTo>
                  <a:lnTo>
                    <a:pt x="1260002" y="600993"/>
                  </a:lnTo>
                  <a:lnTo>
                    <a:pt x="1219200" y="609600"/>
                  </a:lnTo>
                  <a:lnTo>
                    <a:pt x="1178397" y="600993"/>
                  </a:lnTo>
                  <a:lnTo>
                    <a:pt x="1145095" y="577516"/>
                  </a:lnTo>
                  <a:lnTo>
                    <a:pt x="1122652" y="542680"/>
                  </a:lnTo>
                  <a:lnTo>
                    <a:pt x="1114425" y="499999"/>
                  </a:lnTo>
                  <a:close/>
                </a:path>
              </a:pathLst>
            </a:custGeom>
            <a:ln w="41275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9362" y="1912937"/>
              <a:ext cx="250825" cy="25082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200525" y="1857375"/>
              <a:ext cx="952500" cy="590550"/>
            </a:xfrm>
            <a:custGeom>
              <a:avLst/>
              <a:gdLst/>
              <a:ahLst/>
              <a:cxnLst/>
              <a:rect l="l" t="t" r="r" b="b"/>
              <a:pathLst>
                <a:path w="952500" h="590550">
                  <a:moveTo>
                    <a:pt x="0" y="480949"/>
                  </a:moveTo>
                  <a:lnTo>
                    <a:pt x="8606" y="438340"/>
                  </a:lnTo>
                  <a:lnTo>
                    <a:pt x="32083" y="403542"/>
                  </a:lnTo>
                  <a:lnTo>
                    <a:pt x="66919" y="380079"/>
                  </a:lnTo>
                  <a:lnTo>
                    <a:pt x="109600" y="371475"/>
                  </a:lnTo>
                  <a:lnTo>
                    <a:pt x="152209" y="380079"/>
                  </a:lnTo>
                  <a:lnTo>
                    <a:pt x="187007" y="403542"/>
                  </a:lnTo>
                  <a:lnTo>
                    <a:pt x="210470" y="438340"/>
                  </a:lnTo>
                  <a:lnTo>
                    <a:pt x="219075" y="480949"/>
                  </a:lnTo>
                  <a:lnTo>
                    <a:pt x="210470" y="523630"/>
                  </a:lnTo>
                  <a:lnTo>
                    <a:pt x="187007" y="558466"/>
                  </a:lnTo>
                  <a:lnTo>
                    <a:pt x="152209" y="581943"/>
                  </a:lnTo>
                  <a:lnTo>
                    <a:pt x="109600" y="590550"/>
                  </a:lnTo>
                  <a:lnTo>
                    <a:pt x="66919" y="581943"/>
                  </a:lnTo>
                  <a:lnTo>
                    <a:pt x="32083" y="558466"/>
                  </a:lnTo>
                  <a:lnTo>
                    <a:pt x="8606" y="523630"/>
                  </a:lnTo>
                  <a:lnTo>
                    <a:pt x="0" y="480949"/>
                  </a:lnTo>
                  <a:close/>
                </a:path>
                <a:path w="952500" h="590550">
                  <a:moveTo>
                    <a:pt x="742950" y="109474"/>
                  </a:moveTo>
                  <a:lnTo>
                    <a:pt x="751177" y="66865"/>
                  </a:lnTo>
                  <a:lnTo>
                    <a:pt x="773620" y="32067"/>
                  </a:lnTo>
                  <a:lnTo>
                    <a:pt x="806922" y="8604"/>
                  </a:lnTo>
                  <a:lnTo>
                    <a:pt x="847725" y="0"/>
                  </a:lnTo>
                  <a:lnTo>
                    <a:pt x="888527" y="8604"/>
                  </a:lnTo>
                  <a:lnTo>
                    <a:pt x="921829" y="32067"/>
                  </a:lnTo>
                  <a:lnTo>
                    <a:pt x="944272" y="66865"/>
                  </a:lnTo>
                  <a:lnTo>
                    <a:pt x="952500" y="109474"/>
                  </a:lnTo>
                  <a:lnTo>
                    <a:pt x="944272" y="152155"/>
                  </a:lnTo>
                  <a:lnTo>
                    <a:pt x="921829" y="186991"/>
                  </a:lnTo>
                  <a:lnTo>
                    <a:pt x="888527" y="210468"/>
                  </a:lnTo>
                  <a:lnTo>
                    <a:pt x="847725" y="219075"/>
                  </a:lnTo>
                  <a:lnTo>
                    <a:pt x="806922" y="210468"/>
                  </a:lnTo>
                  <a:lnTo>
                    <a:pt x="773620" y="186991"/>
                  </a:lnTo>
                  <a:lnTo>
                    <a:pt x="751177" y="152155"/>
                  </a:lnTo>
                  <a:lnTo>
                    <a:pt x="742950" y="109474"/>
                  </a:lnTo>
                  <a:close/>
                </a:path>
              </a:pathLst>
            </a:custGeom>
            <a:ln w="41275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9630" y="2556255"/>
              <a:ext cx="221615" cy="22161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4706" y="1547622"/>
              <a:ext cx="221615" cy="22161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9539" y="1689735"/>
              <a:ext cx="365378" cy="44564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9655" y="2117471"/>
              <a:ext cx="221615" cy="22174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96638" y="1435226"/>
              <a:ext cx="221614" cy="22161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0830" y="2419096"/>
              <a:ext cx="221615" cy="22174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8194" y="2151380"/>
              <a:ext cx="221614" cy="221742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5349367" y="1914397"/>
              <a:ext cx="196850" cy="196215"/>
            </a:xfrm>
            <a:custGeom>
              <a:avLst/>
              <a:gdLst/>
              <a:ahLst/>
              <a:cxnLst/>
              <a:rect l="l" t="t" r="r" b="b"/>
              <a:pathLst>
                <a:path w="196850" h="196214">
                  <a:moveTo>
                    <a:pt x="14350" y="0"/>
                  </a:moveTo>
                  <a:lnTo>
                    <a:pt x="1778" y="12318"/>
                  </a:lnTo>
                  <a:lnTo>
                    <a:pt x="85725" y="98043"/>
                  </a:lnTo>
                  <a:lnTo>
                    <a:pt x="0" y="181990"/>
                  </a:lnTo>
                  <a:lnTo>
                    <a:pt x="12319" y="194563"/>
                  </a:lnTo>
                  <a:lnTo>
                    <a:pt x="98044" y="110616"/>
                  </a:lnTo>
                  <a:lnTo>
                    <a:pt x="181991" y="196214"/>
                  </a:lnTo>
                  <a:lnTo>
                    <a:pt x="194563" y="183895"/>
                  </a:lnTo>
                  <a:lnTo>
                    <a:pt x="110617" y="98297"/>
                  </a:lnTo>
                  <a:lnTo>
                    <a:pt x="196342" y="14224"/>
                  </a:lnTo>
                  <a:lnTo>
                    <a:pt x="183896" y="1650"/>
                  </a:lnTo>
                  <a:lnTo>
                    <a:pt x="98298" y="85597"/>
                  </a:lnTo>
                  <a:lnTo>
                    <a:pt x="143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349367" y="1914397"/>
              <a:ext cx="196850" cy="196215"/>
            </a:xfrm>
            <a:custGeom>
              <a:avLst/>
              <a:gdLst/>
              <a:ahLst/>
              <a:cxnLst/>
              <a:rect l="l" t="t" r="r" b="b"/>
              <a:pathLst>
                <a:path w="196850" h="196214">
                  <a:moveTo>
                    <a:pt x="14350" y="0"/>
                  </a:moveTo>
                  <a:lnTo>
                    <a:pt x="98298" y="85597"/>
                  </a:lnTo>
                  <a:lnTo>
                    <a:pt x="183896" y="1650"/>
                  </a:lnTo>
                  <a:lnTo>
                    <a:pt x="196342" y="14224"/>
                  </a:lnTo>
                  <a:lnTo>
                    <a:pt x="110617" y="98297"/>
                  </a:lnTo>
                  <a:lnTo>
                    <a:pt x="194563" y="183895"/>
                  </a:lnTo>
                  <a:lnTo>
                    <a:pt x="181991" y="196214"/>
                  </a:lnTo>
                  <a:lnTo>
                    <a:pt x="98044" y="110616"/>
                  </a:lnTo>
                  <a:lnTo>
                    <a:pt x="12319" y="194563"/>
                  </a:lnTo>
                  <a:lnTo>
                    <a:pt x="0" y="181990"/>
                  </a:lnTo>
                  <a:lnTo>
                    <a:pt x="85725" y="98043"/>
                  </a:lnTo>
                  <a:lnTo>
                    <a:pt x="1778" y="12318"/>
                  </a:lnTo>
                  <a:lnTo>
                    <a:pt x="14350" y="0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20945" y="1608836"/>
              <a:ext cx="221614" cy="221741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6594" y="1187450"/>
              <a:ext cx="221614" cy="22161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23967" y="1406270"/>
              <a:ext cx="221742" cy="221614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5464048" y="1696211"/>
              <a:ext cx="196215" cy="196215"/>
            </a:xfrm>
            <a:custGeom>
              <a:avLst/>
              <a:gdLst/>
              <a:ahLst/>
              <a:cxnLst/>
              <a:rect l="l" t="t" r="r" b="b"/>
              <a:pathLst>
                <a:path w="196214" h="196214">
                  <a:moveTo>
                    <a:pt x="14224" y="0"/>
                  </a:moveTo>
                  <a:lnTo>
                    <a:pt x="1650" y="12318"/>
                  </a:lnTo>
                  <a:lnTo>
                    <a:pt x="85598" y="97916"/>
                  </a:lnTo>
                  <a:lnTo>
                    <a:pt x="0" y="181990"/>
                  </a:lnTo>
                  <a:lnTo>
                    <a:pt x="12318" y="194563"/>
                  </a:lnTo>
                  <a:lnTo>
                    <a:pt x="97916" y="110616"/>
                  </a:lnTo>
                  <a:lnTo>
                    <a:pt x="181990" y="196214"/>
                  </a:lnTo>
                  <a:lnTo>
                    <a:pt x="194563" y="183896"/>
                  </a:lnTo>
                  <a:lnTo>
                    <a:pt x="110489" y="98171"/>
                  </a:lnTo>
                  <a:lnTo>
                    <a:pt x="196214" y="14224"/>
                  </a:lnTo>
                  <a:lnTo>
                    <a:pt x="183896" y="1650"/>
                  </a:lnTo>
                  <a:lnTo>
                    <a:pt x="98171" y="85598"/>
                  </a:lnTo>
                  <a:lnTo>
                    <a:pt x="142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464048" y="1696211"/>
              <a:ext cx="196215" cy="196215"/>
            </a:xfrm>
            <a:custGeom>
              <a:avLst/>
              <a:gdLst/>
              <a:ahLst/>
              <a:cxnLst/>
              <a:rect l="l" t="t" r="r" b="b"/>
              <a:pathLst>
                <a:path w="196214" h="196214">
                  <a:moveTo>
                    <a:pt x="14224" y="0"/>
                  </a:moveTo>
                  <a:lnTo>
                    <a:pt x="98171" y="85598"/>
                  </a:lnTo>
                  <a:lnTo>
                    <a:pt x="183896" y="1650"/>
                  </a:lnTo>
                  <a:lnTo>
                    <a:pt x="196214" y="14224"/>
                  </a:lnTo>
                  <a:lnTo>
                    <a:pt x="110489" y="98171"/>
                  </a:lnTo>
                  <a:lnTo>
                    <a:pt x="194563" y="183896"/>
                  </a:lnTo>
                  <a:lnTo>
                    <a:pt x="181990" y="196214"/>
                  </a:lnTo>
                  <a:lnTo>
                    <a:pt x="97916" y="110616"/>
                  </a:lnTo>
                  <a:lnTo>
                    <a:pt x="12318" y="194563"/>
                  </a:lnTo>
                  <a:lnTo>
                    <a:pt x="0" y="181990"/>
                  </a:lnTo>
                  <a:lnTo>
                    <a:pt x="85598" y="97916"/>
                  </a:lnTo>
                  <a:lnTo>
                    <a:pt x="1650" y="12318"/>
                  </a:lnTo>
                  <a:lnTo>
                    <a:pt x="14224" y="0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978023" y="1260601"/>
              <a:ext cx="2534920" cy="2159000"/>
            </a:xfrm>
            <a:custGeom>
              <a:avLst/>
              <a:gdLst/>
              <a:ahLst/>
              <a:cxnLst/>
              <a:rect l="l" t="t" r="r" b="b"/>
              <a:pathLst>
                <a:path w="2534920" h="2159000">
                  <a:moveTo>
                    <a:pt x="2507253" y="2152014"/>
                  </a:moveTo>
                  <a:lnTo>
                    <a:pt x="2507741" y="2159000"/>
                  </a:lnTo>
                  <a:lnTo>
                    <a:pt x="2508377" y="2159000"/>
                  </a:lnTo>
                  <a:lnTo>
                    <a:pt x="2508250" y="2155825"/>
                  </a:lnTo>
                  <a:lnTo>
                    <a:pt x="2508203" y="2155536"/>
                  </a:lnTo>
                  <a:lnTo>
                    <a:pt x="2507253" y="2152014"/>
                  </a:lnTo>
                  <a:close/>
                </a:path>
                <a:path w="2534920" h="2159000">
                  <a:moveTo>
                    <a:pt x="2508250" y="2155825"/>
                  </a:moveTo>
                  <a:lnTo>
                    <a:pt x="2508377" y="2159000"/>
                  </a:lnTo>
                  <a:lnTo>
                    <a:pt x="2508757" y="2159000"/>
                  </a:lnTo>
                  <a:lnTo>
                    <a:pt x="2508250" y="2155825"/>
                  </a:lnTo>
                  <a:close/>
                </a:path>
                <a:path w="2534920" h="2159000">
                  <a:moveTo>
                    <a:pt x="2508244" y="2155686"/>
                  </a:moveTo>
                  <a:lnTo>
                    <a:pt x="2508263" y="2155910"/>
                  </a:lnTo>
                  <a:lnTo>
                    <a:pt x="2508757" y="2159000"/>
                  </a:lnTo>
                  <a:lnTo>
                    <a:pt x="2509012" y="2159000"/>
                  </a:lnTo>
                  <a:lnTo>
                    <a:pt x="2509012" y="2158529"/>
                  </a:lnTo>
                  <a:lnTo>
                    <a:pt x="2508244" y="2155686"/>
                  </a:lnTo>
                  <a:close/>
                </a:path>
                <a:path w="2534920" h="2159000">
                  <a:moveTo>
                    <a:pt x="2509012" y="2158529"/>
                  </a:moveTo>
                  <a:lnTo>
                    <a:pt x="2509012" y="2159000"/>
                  </a:lnTo>
                  <a:lnTo>
                    <a:pt x="2509012" y="2158529"/>
                  </a:lnTo>
                  <a:close/>
                </a:path>
                <a:path w="2534920" h="2159000">
                  <a:moveTo>
                    <a:pt x="2509046" y="2155910"/>
                  </a:moveTo>
                  <a:lnTo>
                    <a:pt x="2509139" y="2159000"/>
                  </a:lnTo>
                  <a:lnTo>
                    <a:pt x="2510281" y="2159000"/>
                  </a:lnTo>
                  <a:lnTo>
                    <a:pt x="2509046" y="2155910"/>
                  </a:lnTo>
                  <a:close/>
                </a:path>
                <a:path w="2534920" h="2159000">
                  <a:moveTo>
                    <a:pt x="2509012" y="2152315"/>
                  </a:moveTo>
                  <a:lnTo>
                    <a:pt x="2509046" y="2155910"/>
                  </a:lnTo>
                  <a:lnTo>
                    <a:pt x="2510281" y="2159000"/>
                  </a:lnTo>
                  <a:lnTo>
                    <a:pt x="2509012" y="2152315"/>
                  </a:lnTo>
                  <a:close/>
                </a:path>
                <a:path w="2534920" h="2159000">
                  <a:moveTo>
                    <a:pt x="2509012" y="2149666"/>
                  </a:moveTo>
                  <a:lnTo>
                    <a:pt x="2509075" y="2152650"/>
                  </a:lnTo>
                  <a:lnTo>
                    <a:pt x="2510281" y="2159000"/>
                  </a:lnTo>
                  <a:lnTo>
                    <a:pt x="2510663" y="2159000"/>
                  </a:lnTo>
                  <a:lnTo>
                    <a:pt x="2509426" y="2150165"/>
                  </a:lnTo>
                  <a:lnTo>
                    <a:pt x="2509012" y="2149666"/>
                  </a:lnTo>
                  <a:close/>
                </a:path>
                <a:path w="2534920" h="2159000">
                  <a:moveTo>
                    <a:pt x="2509426" y="2150165"/>
                  </a:moveTo>
                  <a:lnTo>
                    <a:pt x="2510663" y="2159000"/>
                  </a:lnTo>
                  <a:lnTo>
                    <a:pt x="2516759" y="2159000"/>
                  </a:lnTo>
                  <a:lnTo>
                    <a:pt x="2509426" y="2150165"/>
                  </a:lnTo>
                  <a:close/>
                </a:path>
                <a:path w="2534920" h="2159000">
                  <a:moveTo>
                    <a:pt x="2534412" y="2146300"/>
                  </a:moveTo>
                  <a:lnTo>
                    <a:pt x="2509012" y="2146300"/>
                  </a:lnTo>
                  <a:lnTo>
                    <a:pt x="2509082" y="2147711"/>
                  </a:lnTo>
                  <a:lnTo>
                    <a:pt x="2509356" y="2149666"/>
                  </a:lnTo>
                  <a:lnTo>
                    <a:pt x="2509461" y="2150207"/>
                  </a:lnTo>
                  <a:lnTo>
                    <a:pt x="2516759" y="2159000"/>
                  </a:lnTo>
                  <a:lnTo>
                    <a:pt x="2534412" y="2159000"/>
                  </a:lnTo>
                  <a:lnTo>
                    <a:pt x="2534412" y="2146300"/>
                  </a:lnTo>
                  <a:close/>
                </a:path>
                <a:path w="2534920" h="2159000">
                  <a:moveTo>
                    <a:pt x="2508165" y="2153708"/>
                  </a:moveTo>
                  <a:lnTo>
                    <a:pt x="2508207" y="2154766"/>
                  </a:lnTo>
                  <a:lnTo>
                    <a:pt x="2508304" y="2155910"/>
                  </a:lnTo>
                  <a:lnTo>
                    <a:pt x="2509012" y="2158529"/>
                  </a:lnTo>
                  <a:lnTo>
                    <a:pt x="2508896" y="2155536"/>
                  </a:lnTo>
                  <a:lnTo>
                    <a:pt x="2508165" y="2153708"/>
                  </a:lnTo>
                  <a:close/>
                </a:path>
                <a:path w="2534920" h="2159000">
                  <a:moveTo>
                    <a:pt x="2507952" y="2148389"/>
                  </a:moveTo>
                  <a:lnTo>
                    <a:pt x="2508165" y="2153708"/>
                  </a:lnTo>
                  <a:lnTo>
                    <a:pt x="2509012" y="2155825"/>
                  </a:lnTo>
                  <a:lnTo>
                    <a:pt x="2508924" y="2151856"/>
                  </a:lnTo>
                  <a:lnTo>
                    <a:pt x="2508359" y="2148879"/>
                  </a:lnTo>
                  <a:lnTo>
                    <a:pt x="2507952" y="2148389"/>
                  </a:lnTo>
                  <a:close/>
                </a:path>
                <a:path w="2534920" h="2159000">
                  <a:moveTo>
                    <a:pt x="2506911" y="2147135"/>
                  </a:moveTo>
                  <a:lnTo>
                    <a:pt x="2506951" y="2147711"/>
                  </a:lnTo>
                  <a:lnTo>
                    <a:pt x="2507741" y="2152650"/>
                  </a:lnTo>
                  <a:lnTo>
                    <a:pt x="2508165" y="2153708"/>
                  </a:lnTo>
                  <a:lnTo>
                    <a:pt x="2507952" y="2148389"/>
                  </a:lnTo>
                  <a:lnTo>
                    <a:pt x="2506911" y="2147135"/>
                  </a:lnTo>
                  <a:close/>
                </a:path>
                <a:path w="2534920" h="2159000">
                  <a:moveTo>
                    <a:pt x="2506951" y="2147711"/>
                  </a:moveTo>
                  <a:lnTo>
                    <a:pt x="2507203" y="2151303"/>
                  </a:lnTo>
                  <a:lnTo>
                    <a:pt x="2507741" y="2152650"/>
                  </a:lnTo>
                  <a:lnTo>
                    <a:pt x="2506951" y="2147711"/>
                  </a:lnTo>
                  <a:close/>
                </a:path>
                <a:path w="2534920" h="2159000">
                  <a:moveTo>
                    <a:pt x="2508853" y="2149474"/>
                  </a:moveTo>
                  <a:lnTo>
                    <a:pt x="2508908" y="2151303"/>
                  </a:lnTo>
                  <a:lnTo>
                    <a:pt x="2509012" y="2152315"/>
                  </a:lnTo>
                  <a:lnTo>
                    <a:pt x="2509012" y="2149666"/>
                  </a:lnTo>
                  <a:lnTo>
                    <a:pt x="2508853" y="2149474"/>
                  </a:lnTo>
                  <a:close/>
                </a:path>
                <a:path w="2534920" h="2159000">
                  <a:moveTo>
                    <a:pt x="2506765" y="2150207"/>
                  </a:moveTo>
                  <a:lnTo>
                    <a:pt x="2507253" y="2152014"/>
                  </a:lnTo>
                  <a:lnTo>
                    <a:pt x="2507203" y="2151303"/>
                  </a:lnTo>
                  <a:lnTo>
                    <a:pt x="2506765" y="2150207"/>
                  </a:lnTo>
                  <a:close/>
                </a:path>
                <a:path w="2534920" h="2159000">
                  <a:moveTo>
                    <a:pt x="2508359" y="2148879"/>
                  </a:moveTo>
                  <a:lnTo>
                    <a:pt x="2508924" y="2151856"/>
                  </a:lnTo>
                  <a:lnTo>
                    <a:pt x="2508853" y="2149474"/>
                  </a:lnTo>
                  <a:lnTo>
                    <a:pt x="2508359" y="2148879"/>
                  </a:lnTo>
                  <a:close/>
                </a:path>
                <a:path w="2534920" h="2159000">
                  <a:moveTo>
                    <a:pt x="2505710" y="2146300"/>
                  </a:moveTo>
                  <a:lnTo>
                    <a:pt x="2505202" y="2146300"/>
                  </a:lnTo>
                  <a:lnTo>
                    <a:pt x="2506765" y="2150207"/>
                  </a:lnTo>
                  <a:lnTo>
                    <a:pt x="2505710" y="2146300"/>
                  </a:lnTo>
                  <a:close/>
                </a:path>
                <a:path w="2534920" h="2159000">
                  <a:moveTo>
                    <a:pt x="2509012" y="2147207"/>
                  </a:moveTo>
                  <a:lnTo>
                    <a:pt x="2509012" y="2149666"/>
                  </a:lnTo>
                  <a:lnTo>
                    <a:pt x="2509426" y="2150165"/>
                  </a:lnTo>
                  <a:lnTo>
                    <a:pt x="2509012" y="2147207"/>
                  </a:lnTo>
                  <a:close/>
                </a:path>
                <a:path w="2534920" h="2159000">
                  <a:moveTo>
                    <a:pt x="2508885" y="2146300"/>
                  </a:moveTo>
                  <a:lnTo>
                    <a:pt x="2508757" y="2146300"/>
                  </a:lnTo>
                  <a:lnTo>
                    <a:pt x="2508853" y="2149474"/>
                  </a:lnTo>
                  <a:lnTo>
                    <a:pt x="2509012" y="2149666"/>
                  </a:lnTo>
                  <a:lnTo>
                    <a:pt x="2508885" y="2146300"/>
                  </a:lnTo>
                  <a:close/>
                </a:path>
                <a:path w="2534920" h="2159000">
                  <a:moveTo>
                    <a:pt x="2507868" y="2146300"/>
                  </a:moveTo>
                  <a:lnTo>
                    <a:pt x="2507952" y="2148389"/>
                  </a:lnTo>
                  <a:lnTo>
                    <a:pt x="2508359" y="2148879"/>
                  </a:lnTo>
                  <a:lnTo>
                    <a:pt x="2507868" y="2146300"/>
                  </a:lnTo>
                  <a:close/>
                </a:path>
                <a:path w="2534920" h="2159000">
                  <a:moveTo>
                    <a:pt x="2506853" y="2146300"/>
                  </a:moveTo>
                  <a:lnTo>
                    <a:pt x="2506847" y="2147058"/>
                  </a:lnTo>
                  <a:lnTo>
                    <a:pt x="2506853" y="2146300"/>
                  </a:lnTo>
                  <a:close/>
                </a:path>
                <a:path w="2534920" h="2159000">
                  <a:moveTo>
                    <a:pt x="2506726" y="2146300"/>
                  </a:moveTo>
                  <a:lnTo>
                    <a:pt x="2506217" y="2146300"/>
                  </a:lnTo>
                  <a:lnTo>
                    <a:pt x="2506847" y="2147058"/>
                  </a:lnTo>
                  <a:lnTo>
                    <a:pt x="2506726" y="2146300"/>
                  </a:lnTo>
                  <a:close/>
                </a:path>
                <a:path w="2534920" h="2159000">
                  <a:moveTo>
                    <a:pt x="2523363" y="2133600"/>
                  </a:moveTo>
                  <a:lnTo>
                    <a:pt x="2498852" y="2133600"/>
                  </a:lnTo>
                  <a:lnTo>
                    <a:pt x="2500756" y="2146300"/>
                  </a:lnTo>
                  <a:lnTo>
                    <a:pt x="2526791" y="2146300"/>
                  </a:lnTo>
                  <a:lnTo>
                    <a:pt x="2523363" y="2133600"/>
                  </a:lnTo>
                  <a:close/>
                </a:path>
                <a:path w="2534920" h="2159000">
                  <a:moveTo>
                    <a:pt x="2524125" y="2133600"/>
                  </a:moveTo>
                  <a:lnTo>
                    <a:pt x="2523363" y="2133600"/>
                  </a:lnTo>
                  <a:lnTo>
                    <a:pt x="2526791" y="2146300"/>
                  </a:lnTo>
                  <a:lnTo>
                    <a:pt x="2526819" y="2143578"/>
                  </a:lnTo>
                  <a:lnTo>
                    <a:pt x="2524125" y="2133600"/>
                  </a:lnTo>
                  <a:close/>
                </a:path>
                <a:path w="2534920" h="2159000">
                  <a:moveTo>
                    <a:pt x="2526819" y="2143578"/>
                  </a:moveTo>
                  <a:lnTo>
                    <a:pt x="2526791" y="2146300"/>
                  </a:lnTo>
                  <a:lnTo>
                    <a:pt x="2527554" y="2146300"/>
                  </a:lnTo>
                  <a:lnTo>
                    <a:pt x="2526819" y="2143578"/>
                  </a:lnTo>
                  <a:close/>
                </a:path>
                <a:path w="2534920" h="2159000">
                  <a:moveTo>
                    <a:pt x="2527554" y="2133600"/>
                  </a:moveTo>
                  <a:lnTo>
                    <a:pt x="2526918" y="2133600"/>
                  </a:lnTo>
                  <a:lnTo>
                    <a:pt x="2526819" y="2143578"/>
                  </a:lnTo>
                  <a:lnTo>
                    <a:pt x="2527554" y="2146300"/>
                  </a:lnTo>
                  <a:lnTo>
                    <a:pt x="2527554" y="2133600"/>
                  </a:lnTo>
                  <a:close/>
                </a:path>
                <a:path w="2534920" h="2159000">
                  <a:moveTo>
                    <a:pt x="2527680" y="2133600"/>
                  </a:moveTo>
                  <a:lnTo>
                    <a:pt x="2527554" y="2146300"/>
                  </a:lnTo>
                  <a:lnTo>
                    <a:pt x="2528442" y="2146300"/>
                  </a:lnTo>
                  <a:lnTo>
                    <a:pt x="2527680" y="2133600"/>
                  </a:lnTo>
                  <a:close/>
                </a:path>
                <a:path w="2534920" h="2159000">
                  <a:moveTo>
                    <a:pt x="2528149" y="2136530"/>
                  </a:moveTo>
                  <a:lnTo>
                    <a:pt x="2528442" y="2146300"/>
                  </a:lnTo>
                  <a:lnTo>
                    <a:pt x="2529331" y="2146300"/>
                  </a:lnTo>
                  <a:lnTo>
                    <a:pt x="2528697" y="2139950"/>
                  </a:lnTo>
                  <a:lnTo>
                    <a:pt x="2528149" y="2136530"/>
                  </a:lnTo>
                  <a:close/>
                </a:path>
                <a:path w="2534920" h="2159000">
                  <a:moveTo>
                    <a:pt x="2528697" y="2139950"/>
                  </a:moveTo>
                  <a:lnTo>
                    <a:pt x="2529331" y="2146300"/>
                  </a:lnTo>
                  <a:lnTo>
                    <a:pt x="2529713" y="2146300"/>
                  </a:lnTo>
                  <a:lnTo>
                    <a:pt x="2528697" y="2139950"/>
                  </a:lnTo>
                  <a:close/>
                </a:path>
                <a:path w="2534920" h="2159000">
                  <a:moveTo>
                    <a:pt x="2526918" y="2133600"/>
                  </a:moveTo>
                  <a:lnTo>
                    <a:pt x="2524125" y="2133600"/>
                  </a:lnTo>
                  <a:lnTo>
                    <a:pt x="2526819" y="2143578"/>
                  </a:lnTo>
                  <a:lnTo>
                    <a:pt x="2526918" y="2133600"/>
                  </a:lnTo>
                  <a:close/>
                </a:path>
                <a:path w="2534920" h="2159000">
                  <a:moveTo>
                    <a:pt x="2528062" y="2133600"/>
                  </a:moveTo>
                  <a:lnTo>
                    <a:pt x="2527680" y="2133600"/>
                  </a:lnTo>
                  <a:lnTo>
                    <a:pt x="2528149" y="2136530"/>
                  </a:lnTo>
                  <a:lnTo>
                    <a:pt x="2528062" y="2133600"/>
                  </a:lnTo>
                  <a:close/>
                </a:path>
                <a:path w="2534920" h="2159000">
                  <a:moveTo>
                    <a:pt x="2492248" y="2120900"/>
                  </a:moveTo>
                  <a:lnTo>
                    <a:pt x="2493391" y="2133600"/>
                  </a:lnTo>
                  <a:lnTo>
                    <a:pt x="2493644" y="2133600"/>
                  </a:lnTo>
                  <a:lnTo>
                    <a:pt x="2493238" y="2128519"/>
                  </a:lnTo>
                  <a:lnTo>
                    <a:pt x="2492248" y="2120900"/>
                  </a:lnTo>
                  <a:close/>
                </a:path>
                <a:path w="2534920" h="2159000">
                  <a:moveTo>
                    <a:pt x="2493238" y="2128519"/>
                  </a:moveTo>
                  <a:lnTo>
                    <a:pt x="2493644" y="2133600"/>
                  </a:lnTo>
                  <a:lnTo>
                    <a:pt x="2493899" y="2133600"/>
                  </a:lnTo>
                  <a:lnTo>
                    <a:pt x="2493238" y="2128519"/>
                  </a:lnTo>
                  <a:close/>
                </a:path>
                <a:path w="2534920" h="2159000">
                  <a:moveTo>
                    <a:pt x="2519044" y="2120900"/>
                  </a:moveTo>
                  <a:lnTo>
                    <a:pt x="2492629" y="2120900"/>
                  </a:lnTo>
                  <a:lnTo>
                    <a:pt x="2493238" y="2128519"/>
                  </a:lnTo>
                  <a:lnTo>
                    <a:pt x="2493899" y="2133600"/>
                  </a:lnTo>
                  <a:lnTo>
                    <a:pt x="2521330" y="2133600"/>
                  </a:lnTo>
                  <a:lnTo>
                    <a:pt x="2519044" y="2120900"/>
                  </a:lnTo>
                  <a:close/>
                </a:path>
                <a:path w="2534920" h="2159000">
                  <a:moveTo>
                    <a:pt x="2512567" y="2108200"/>
                  </a:moveTo>
                  <a:lnTo>
                    <a:pt x="2483357" y="2108200"/>
                  </a:lnTo>
                  <a:lnTo>
                    <a:pt x="2485516" y="2120900"/>
                  </a:lnTo>
                  <a:lnTo>
                    <a:pt x="2513584" y="2120900"/>
                  </a:lnTo>
                  <a:lnTo>
                    <a:pt x="2512567" y="2108200"/>
                  </a:lnTo>
                  <a:close/>
                </a:path>
                <a:path w="2534920" h="2159000">
                  <a:moveTo>
                    <a:pt x="2505582" y="2095500"/>
                  </a:moveTo>
                  <a:lnTo>
                    <a:pt x="2480055" y="2095500"/>
                  </a:lnTo>
                  <a:lnTo>
                    <a:pt x="2482215" y="2108200"/>
                  </a:lnTo>
                  <a:lnTo>
                    <a:pt x="2507741" y="2108200"/>
                  </a:lnTo>
                  <a:lnTo>
                    <a:pt x="2505582" y="2095500"/>
                  </a:lnTo>
                  <a:close/>
                </a:path>
                <a:path w="2534920" h="2159000">
                  <a:moveTo>
                    <a:pt x="2474849" y="2082800"/>
                  </a:moveTo>
                  <a:lnTo>
                    <a:pt x="2474087" y="2082800"/>
                  </a:lnTo>
                  <a:lnTo>
                    <a:pt x="2474976" y="2095500"/>
                  </a:lnTo>
                  <a:lnTo>
                    <a:pt x="2475991" y="2095500"/>
                  </a:lnTo>
                  <a:lnTo>
                    <a:pt x="2474849" y="2082800"/>
                  </a:lnTo>
                  <a:close/>
                </a:path>
                <a:path w="2534920" h="2159000">
                  <a:moveTo>
                    <a:pt x="2499360" y="2082800"/>
                  </a:moveTo>
                  <a:lnTo>
                    <a:pt x="2474849" y="2082800"/>
                  </a:lnTo>
                  <a:lnTo>
                    <a:pt x="2476627" y="2095500"/>
                  </a:lnTo>
                  <a:lnTo>
                    <a:pt x="2501265" y="2095500"/>
                  </a:lnTo>
                  <a:lnTo>
                    <a:pt x="2499360" y="2082800"/>
                  </a:lnTo>
                  <a:close/>
                </a:path>
                <a:path w="2534920" h="2159000">
                  <a:moveTo>
                    <a:pt x="2500756" y="2082800"/>
                  </a:moveTo>
                  <a:lnTo>
                    <a:pt x="2501265" y="2095500"/>
                  </a:lnTo>
                  <a:lnTo>
                    <a:pt x="2501900" y="2095500"/>
                  </a:lnTo>
                  <a:lnTo>
                    <a:pt x="2500756" y="2082800"/>
                  </a:lnTo>
                  <a:close/>
                </a:path>
                <a:path w="2534920" h="2159000">
                  <a:moveTo>
                    <a:pt x="2493899" y="2070100"/>
                  </a:moveTo>
                  <a:lnTo>
                    <a:pt x="2467737" y="2070100"/>
                  </a:lnTo>
                  <a:lnTo>
                    <a:pt x="2468499" y="2082800"/>
                  </a:lnTo>
                  <a:lnTo>
                    <a:pt x="2494915" y="2082800"/>
                  </a:lnTo>
                  <a:lnTo>
                    <a:pt x="2493899" y="2070100"/>
                  </a:lnTo>
                  <a:close/>
                </a:path>
                <a:path w="2534920" h="2159000">
                  <a:moveTo>
                    <a:pt x="2486025" y="2057400"/>
                  </a:moveTo>
                  <a:lnTo>
                    <a:pt x="2462022" y="2057400"/>
                  </a:lnTo>
                  <a:lnTo>
                    <a:pt x="2464942" y="2070100"/>
                  </a:lnTo>
                  <a:lnTo>
                    <a:pt x="2489707" y="2070100"/>
                  </a:lnTo>
                  <a:lnTo>
                    <a:pt x="2486025" y="2057400"/>
                  </a:lnTo>
                  <a:close/>
                </a:path>
                <a:path w="2534920" h="2159000">
                  <a:moveTo>
                    <a:pt x="2482341" y="2044700"/>
                  </a:moveTo>
                  <a:lnTo>
                    <a:pt x="2454021" y="2044700"/>
                  </a:lnTo>
                  <a:lnTo>
                    <a:pt x="2456179" y="2057400"/>
                  </a:lnTo>
                  <a:lnTo>
                    <a:pt x="2483357" y="2057400"/>
                  </a:lnTo>
                  <a:lnTo>
                    <a:pt x="2482341" y="2044700"/>
                  </a:lnTo>
                  <a:close/>
                </a:path>
                <a:path w="2534920" h="2159000">
                  <a:moveTo>
                    <a:pt x="2475103" y="2032000"/>
                  </a:moveTo>
                  <a:lnTo>
                    <a:pt x="2447925" y="2032000"/>
                  </a:lnTo>
                  <a:lnTo>
                    <a:pt x="2450338" y="2044700"/>
                  </a:lnTo>
                  <a:lnTo>
                    <a:pt x="2475865" y="2044700"/>
                  </a:lnTo>
                  <a:lnTo>
                    <a:pt x="2475103" y="2032000"/>
                  </a:lnTo>
                  <a:close/>
                </a:path>
                <a:path w="2534920" h="2159000">
                  <a:moveTo>
                    <a:pt x="2475229" y="2032000"/>
                  </a:moveTo>
                  <a:lnTo>
                    <a:pt x="2475865" y="2044700"/>
                  </a:lnTo>
                  <a:lnTo>
                    <a:pt x="2477389" y="2044700"/>
                  </a:lnTo>
                  <a:lnTo>
                    <a:pt x="2475229" y="2032000"/>
                  </a:lnTo>
                  <a:close/>
                </a:path>
                <a:path w="2534920" h="2159000">
                  <a:moveTo>
                    <a:pt x="2469006" y="2019300"/>
                  </a:moveTo>
                  <a:lnTo>
                    <a:pt x="2442717" y="2019300"/>
                  </a:lnTo>
                  <a:lnTo>
                    <a:pt x="2444496" y="2032000"/>
                  </a:lnTo>
                  <a:lnTo>
                    <a:pt x="2471547" y="2032000"/>
                  </a:lnTo>
                  <a:lnTo>
                    <a:pt x="2469006" y="2019300"/>
                  </a:lnTo>
                  <a:close/>
                </a:path>
                <a:path w="2534920" h="2159000">
                  <a:moveTo>
                    <a:pt x="2462911" y="2006600"/>
                  </a:moveTo>
                  <a:lnTo>
                    <a:pt x="2434336" y="2006600"/>
                  </a:lnTo>
                  <a:lnTo>
                    <a:pt x="2436876" y="2019300"/>
                  </a:lnTo>
                  <a:lnTo>
                    <a:pt x="2463673" y="2019300"/>
                  </a:lnTo>
                  <a:lnTo>
                    <a:pt x="2462911" y="2006600"/>
                  </a:lnTo>
                  <a:close/>
                </a:path>
                <a:path w="2534920" h="2159000">
                  <a:moveTo>
                    <a:pt x="2463418" y="2006600"/>
                  </a:moveTo>
                  <a:lnTo>
                    <a:pt x="2463673" y="2019300"/>
                  </a:lnTo>
                  <a:lnTo>
                    <a:pt x="2465197" y="2019300"/>
                  </a:lnTo>
                  <a:lnTo>
                    <a:pt x="2463418" y="2006600"/>
                  </a:lnTo>
                  <a:close/>
                </a:path>
                <a:path w="2534920" h="2159000">
                  <a:moveTo>
                    <a:pt x="2456815" y="1993900"/>
                  </a:moveTo>
                  <a:lnTo>
                    <a:pt x="2428875" y="1993900"/>
                  </a:lnTo>
                  <a:lnTo>
                    <a:pt x="2429637" y="2006600"/>
                  </a:lnTo>
                  <a:lnTo>
                    <a:pt x="2457196" y="2006600"/>
                  </a:lnTo>
                  <a:lnTo>
                    <a:pt x="2456815" y="1993900"/>
                  </a:lnTo>
                  <a:close/>
                </a:path>
                <a:path w="2534920" h="2159000">
                  <a:moveTo>
                    <a:pt x="2448814" y="1981200"/>
                  </a:moveTo>
                  <a:lnTo>
                    <a:pt x="2422779" y="1981200"/>
                  </a:lnTo>
                  <a:lnTo>
                    <a:pt x="2425954" y="1993900"/>
                  </a:lnTo>
                  <a:lnTo>
                    <a:pt x="2451354" y="1993900"/>
                  </a:lnTo>
                  <a:lnTo>
                    <a:pt x="2448814" y="1981200"/>
                  </a:lnTo>
                  <a:close/>
                </a:path>
                <a:path w="2534920" h="2159000">
                  <a:moveTo>
                    <a:pt x="2444496" y="1968500"/>
                  </a:moveTo>
                  <a:lnTo>
                    <a:pt x="2417953" y="1968500"/>
                  </a:lnTo>
                  <a:lnTo>
                    <a:pt x="2423032" y="1981200"/>
                  </a:lnTo>
                  <a:lnTo>
                    <a:pt x="2447798" y="1981200"/>
                  </a:lnTo>
                  <a:lnTo>
                    <a:pt x="2444496" y="1968500"/>
                  </a:lnTo>
                  <a:close/>
                </a:path>
                <a:path w="2534920" h="2159000">
                  <a:moveTo>
                    <a:pt x="2438018" y="1955800"/>
                  </a:moveTo>
                  <a:lnTo>
                    <a:pt x="2412746" y="1955800"/>
                  </a:lnTo>
                  <a:lnTo>
                    <a:pt x="2416302" y="1968500"/>
                  </a:lnTo>
                  <a:lnTo>
                    <a:pt x="2439416" y="1968500"/>
                  </a:lnTo>
                  <a:lnTo>
                    <a:pt x="2438018" y="1955800"/>
                  </a:lnTo>
                  <a:close/>
                </a:path>
                <a:path w="2534920" h="2159000">
                  <a:moveTo>
                    <a:pt x="2432685" y="1943100"/>
                  </a:moveTo>
                  <a:lnTo>
                    <a:pt x="2406396" y="1943100"/>
                  </a:lnTo>
                  <a:lnTo>
                    <a:pt x="2410714" y="1955800"/>
                  </a:lnTo>
                  <a:lnTo>
                    <a:pt x="2434463" y="1955800"/>
                  </a:lnTo>
                  <a:lnTo>
                    <a:pt x="2432685" y="1943100"/>
                  </a:lnTo>
                  <a:close/>
                </a:path>
                <a:path w="2534920" h="2159000">
                  <a:moveTo>
                    <a:pt x="2426716" y="1930400"/>
                  </a:moveTo>
                  <a:lnTo>
                    <a:pt x="2400554" y="1930400"/>
                  </a:lnTo>
                  <a:lnTo>
                    <a:pt x="2404491" y="1943100"/>
                  </a:lnTo>
                  <a:lnTo>
                    <a:pt x="2428493" y="1943100"/>
                  </a:lnTo>
                  <a:lnTo>
                    <a:pt x="2426716" y="1930400"/>
                  </a:lnTo>
                  <a:close/>
                </a:path>
                <a:path w="2534920" h="2159000">
                  <a:moveTo>
                    <a:pt x="2422905" y="1917700"/>
                  </a:moveTo>
                  <a:lnTo>
                    <a:pt x="2396236" y="1917700"/>
                  </a:lnTo>
                  <a:lnTo>
                    <a:pt x="2399029" y="1930400"/>
                  </a:lnTo>
                  <a:lnTo>
                    <a:pt x="2426842" y="1930400"/>
                  </a:lnTo>
                  <a:lnTo>
                    <a:pt x="2422905" y="1917700"/>
                  </a:lnTo>
                  <a:close/>
                </a:path>
                <a:path w="2534920" h="2159000">
                  <a:moveTo>
                    <a:pt x="2418588" y="1905000"/>
                  </a:moveTo>
                  <a:lnTo>
                    <a:pt x="2392299" y="1905000"/>
                  </a:lnTo>
                  <a:lnTo>
                    <a:pt x="2394839" y="1917700"/>
                  </a:lnTo>
                  <a:lnTo>
                    <a:pt x="2421381" y="1917700"/>
                  </a:lnTo>
                  <a:lnTo>
                    <a:pt x="2418588" y="1905000"/>
                  </a:lnTo>
                  <a:close/>
                </a:path>
                <a:path w="2534920" h="2159000">
                  <a:moveTo>
                    <a:pt x="2414016" y="1892300"/>
                  </a:moveTo>
                  <a:lnTo>
                    <a:pt x="2388489" y="1892300"/>
                  </a:lnTo>
                  <a:lnTo>
                    <a:pt x="2388489" y="1905000"/>
                  </a:lnTo>
                  <a:lnTo>
                    <a:pt x="2414524" y="1905000"/>
                  </a:lnTo>
                  <a:lnTo>
                    <a:pt x="2414016" y="1892300"/>
                  </a:lnTo>
                  <a:close/>
                </a:path>
                <a:path w="2534920" h="2159000">
                  <a:moveTo>
                    <a:pt x="2406015" y="1879600"/>
                  </a:moveTo>
                  <a:lnTo>
                    <a:pt x="2382139" y="1879600"/>
                  </a:lnTo>
                  <a:lnTo>
                    <a:pt x="2383154" y="1892300"/>
                  </a:lnTo>
                  <a:lnTo>
                    <a:pt x="2407666" y="1892300"/>
                  </a:lnTo>
                  <a:lnTo>
                    <a:pt x="2406015" y="1879600"/>
                  </a:lnTo>
                  <a:close/>
                </a:path>
                <a:path w="2534920" h="2159000">
                  <a:moveTo>
                    <a:pt x="2407030" y="1879600"/>
                  </a:moveTo>
                  <a:lnTo>
                    <a:pt x="2406015" y="1879600"/>
                  </a:lnTo>
                  <a:lnTo>
                    <a:pt x="2407666" y="1892300"/>
                  </a:lnTo>
                  <a:lnTo>
                    <a:pt x="2407030" y="1879600"/>
                  </a:lnTo>
                  <a:close/>
                </a:path>
                <a:path w="2534920" h="2159000">
                  <a:moveTo>
                    <a:pt x="2408047" y="1879600"/>
                  </a:moveTo>
                  <a:lnTo>
                    <a:pt x="2407030" y="1879600"/>
                  </a:lnTo>
                  <a:lnTo>
                    <a:pt x="2407666" y="1892300"/>
                  </a:lnTo>
                  <a:lnTo>
                    <a:pt x="2409571" y="1892300"/>
                  </a:lnTo>
                  <a:lnTo>
                    <a:pt x="2408047" y="1879600"/>
                  </a:lnTo>
                  <a:close/>
                </a:path>
                <a:path w="2534920" h="2159000">
                  <a:moveTo>
                    <a:pt x="2377059" y="1866900"/>
                  </a:moveTo>
                  <a:lnTo>
                    <a:pt x="2376678" y="1866900"/>
                  </a:lnTo>
                  <a:lnTo>
                    <a:pt x="2377821" y="1879600"/>
                  </a:lnTo>
                  <a:lnTo>
                    <a:pt x="2377059" y="1866900"/>
                  </a:lnTo>
                  <a:close/>
                </a:path>
                <a:path w="2534920" h="2159000">
                  <a:moveTo>
                    <a:pt x="2402840" y="1866900"/>
                  </a:moveTo>
                  <a:lnTo>
                    <a:pt x="2377059" y="1866900"/>
                  </a:lnTo>
                  <a:lnTo>
                    <a:pt x="2378837" y="1879600"/>
                  </a:lnTo>
                  <a:lnTo>
                    <a:pt x="2403982" y="1879600"/>
                  </a:lnTo>
                  <a:lnTo>
                    <a:pt x="2402840" y="1866900"/>
                  </a:lnTo>
                  <a:close/>
                </a:path>
                <a:path w="2534920" h="2159000">
                  <a:moveTo>
                    <a:pt x="2395474" y="1854200"/>
                  </a:moveTo>
                  <a:lnTo>
                    <a:pt x="2369439" y="1854200"/>
                  </a:lnTo>
                  <a:lnTo>
                    <a:pt x="2370201" y="1866900"/>
                  </a:lnTo>
                  <a:lnTo>
                    <a:pt x="2397632" y="1866900"/>
                  </a:lnTo>
                  <a:lnTo>
                    <a:pt x="2395474" y="1854200"/>
                  </a:lnTo>
                  <a:close/>
                </a:path>
                <a:path w="2534920" h="2159000">
                  <a:moveTo>
                    <a:pt x="2396998" y="1854200"/>
                  </a:moveTo>
                  <a:lnTo>
                    <a:pt x="2397632" y="1866900"/>
                  </a:lnTo>
                  <a:lnTo>
                    <a:pt x="2398014" y="1866900"/>
                  </a:lnTo>
                  <a:lnTo>
                    <a:pt x="2396998" y="1854200"/>
                  </a:lnTo>
                  <a:close/>
                </a:path>
                <a:path w="2534920" h="2159000">
                  <a:moveTo>
                    <a:pt x="2390140" y="1841500"/>
                  </a:moveTo>
                  <a:lnTo>
                    <a:pt x="2360676" y="1841500"/>
                  </a:lnTo>
                  <a:lnTo>
                    <a:pt x="2365121" y="1854200"/>
                  </a:lnTo>
                  <a:lnTo>
                    <a:pt x="2391155" y="1854200"/>
                  </a:lnTo>
                  <a:lnTo>
                    <a:pt x="2390140" y="1841500"/>
                  </a:lnTo>
                  <a:close/>
                </a:path>
                <a:path w="2534920" h="2159000">
                  <a:moveTo>
                    <a:pt x="2382012" y="1828800"/>
                  </a:moveTo>
                  <a:lnTo>
                    <a:pt x="2355468" y="1828800"/>
                  </a:lnTo>
                  <a:lnTo>
                    <a:pt x="2358643" y="1841500"/>
                  </a:lnTo>
                  <a:lnTo>
                    <a:pt x="2384932" y="1841500"/>
                  </a:lnTo>
                  <a:lnTo>
                    <a:pt x="2382012" y="1828800"/>
                  </a:lnTo>
                  <a:close/>
                </a:path>
                <a:path w="2534920" h="2159000">
                  <a:moveTo>
                    <a:pt x="2377186" y="1816100"/>
                  </a:moveTo>
                  <a:lnTo>
                    <a:pt x="2349880" y="1816100"/>
                  </a:lnTo>
                  <a:lnTo>
                    <a:pt x="2354199" y="1828800"/>
                  </a:lnTo>
                  <a:lnTo>
                    <a:pt x="2380361" y="1828800"/>
                  </a:lnTo>
                  <a:lnTo>
                    <a:pt x="2377186" y="1816100"/>
                  </a:lnTo>
                  <a:close/>
                </a:path>
                <a:path w="2534920" h="2159000">
                  <a:moveTo>
                    <a:pt x="2370581" y="1803400"/>
                  </a:moveTo>
                  <a:lnTo>
                    <a:pt x="2343657" y="1803400"/>
                  </a:lnTo>
                  <a:lnTo>
                    <a:pt x="2348356" y="1816100"/>
                  </a:lnTo>
                  <a:lnTo>
                    <a:pt x="2374900" y="1816100"/>
                  </a:lnTo>
                  <a:lnTo>
                    <a:pt x="2370581" y="1803400"/>
                  </a:lnTo>
                  <a:close/>
                </a:path>
                <a:path w="2534920" h="2159000">
                  <a:moveTo>
                    <a:pt x="2361691" y="1790700"/>
                  </a:moveTo>
                  <a:lnTo>
                    <a:pt x="2334005" y="1790700"/>
                  </a:lnTo>
                  <a:lnTo>
                    <a:pt x="2336418" y="1803400"/>
                  </a:lnTo>
                  <a:lnTo>
                    <a:pt x="2363851" y="1803400"/>
                  </a:lnTo>
                  <a:lnTo>
                    <a:pt x="2361691" y="1790700"/>
                  </a:lnTo>
                  <a:close/>
                </a:path>
                <a:path w="2534920" h="2159000">
                  <a:moveTo>
                    <a:pt x="2363724" y="1790700"/>
                  </a:moveTo>
                  <a:lnTo>
                    <a:pt x="2363851" y="1803400"/>
                  </a:lnTo>
                  <a:lnTo>
                    <a:pt x="2368423" y="1803400"/>
                  </a:lnTo>
                  <a:lnTo>
                    <a:pt x="2363724" y="1790700"/>
                  </a:lnTo>
                  <a:close/>
                </a:path>
                <a:path w="2534920" h="2159000">
                  <a:moveTo>
                    <a:pt x="2354706" y="1778000"/>
                  </a:moveTo>
                  <a:lnTo>
                    <a:pt x="2328799" y="1778000"/>
                  </a:lnTo>
                  <a:lnTo>
                    <a:pt x="2328799" y="1790700"/>
                  </a:lnTo>
                  <a:lnTo>
                    <a:pt x="2356866" y="1790700"/>
                  </a:lnTo>
                  <a:lnTo>
                    <a:pt x="2354706" y="1778000"/>
                  </a:lnTo>
                  <a:close/>
                </a:path>
                <a:path w="2534920" h="2159000">
                  <a:moveTo>
                    <a:pt x="2346579" y="1765300"/>
                  </a:moveTo>
                  <a:lnTo>
                    <a:pt x="2320543" y="1765300"/>
                  </a:lnTo>
                  <a:lnTo>
                    <a:pt x="2325878" y="1778000"/>
                  </a:lnTo>
                  <a:lnTo>
                    <a:pt x="2349118" y="1778000"/>
                  </a:lnTo>
                  <a:lnTo>
                    <a:pt x="2346579" y="1765300"/>
                  </a:lnTo>
                  <a:close/>
                </a:path>
                <a:path w="2534920" h="2159000">
                  <a:moveTo>
                    <a:pt x="2341626" y="1752600"/>
                  </a:moveTo>
                  <a:lnTo>
                    <a:pt x="2310891" y="1752600"/>
                  </a:lnTo>
                  <a:lnTo>
                    <a:pt x="2318130" y="1765300"/>
                  </a:lnTo>
                  <a:lnTo>
                    <a:pt x="2346960" y="1765300"/>
                  </a:lnTo>
                  <a:lnTo>
                    <a:pt x="2341626" y="1752600"/>
                  </a:lnTo>
                  <a:close/>
                </a:path>
                <a:path w="2534920" h="2159000">
                  <a:moveTo>
                    <a:pt x="2331719" y="1739900"/>
                  </a:moveTo>
                  <a:lnTo>
                    <a:pt x="2307843" y="1739900"/>
                  </a:lnTo>
                  <a:lnTo>
                    <a:pt x="2310765" y="1752600"/>
                  </a:lnTo>
                  <a:lnTo>
                    <a:pt x="2338959" y="1752600"/>
                  </a:lnTo>
                  <a:lnTo>
                    <a:pt x="2331719" y="1739900"/>
                  </a:lnTo>
                  <a:close/>
                </a:path>
                <a:path w="2534920" h="2159000">
                  <a:moveTo>
                    <a:pt x="2322194" y="1714500"/>
                  </a:moveTo>
                  <a:lnTo>
                    <a:pt x="2293874" y="1714500"/>
                  </a:lnTo>
                  <a:lnTo>
                    <a:pt x="2299589" y="1727200"/>
                  </a:lnTo>
                  <a:lnTo>
                    <a:pt x="2302510" y="1739900"/>
                  </a:lnTo>
                  <a:lnTo>
                    <a:pt x="2302002" y="1727200"/>
                  </a:lnTo>
                  <a:lnTo>
                    <a:pt x="2322703" y="1727200"/>
                  </a:lnTo>
                  <a:lnTo>
                    <a:pt x="2322194" y="1714500"/>
                  </a:lnTo>
                  <a:close/>
                </a:path>
                <a:path w="2534920" h="2159000">
                  <a:moveTo>
                    <a:pt x="2329053" y="1727200"/>
                  </a:moveTo>
                  <a:lnTo>
                    <a:pt x="2302002" y="1727200"/>
                  </a:lnTo>
                  <a:lnTo>
                    <a:pt x="2308098" y="1739900"/>
                  </a:lnTo>
                  <a:lnTo>
                    <a:pt x="2331847" y="1739900"/>
                  </a:lnTo>
                  <a:lnTo>
                    <a:pt x="2329053" y="1727200"/>
                  </a:lnTo>
                  <a:close/>
                </a:path>
                <a:path w="2534920" h="2159000">
                  <a:moveTo>
                    <a:pt x="2313559" y="1701800"/>
                  </a:moveTo>
                  <a:lnTo>
                    <a:pt x="2283205" y="1701800"/>
                  </a:lnTo>
                  <a:lnTo>
                    <a:pt x="2291079" y="1714500"/>
                  </a:lnTo>
                  <a:lnTo>
                    <a:pt x="2319274" y="1714500"/>
                  </a:lnTo>
                  <a:lnTo>
                    <a:pt x="2313559" y="1701800"/>
                  </a:lnTo>
                  <a:close/>
                </a:path>
                <a:path w="2534920" h="2159000">
                  <a:moveTo>
                    <a:pt x="2302637" y="1689100"/>
                  </a:moveTo>
                  <a:lnTo>
                    <a:pt x="2272284" y="1689100"/>
                  </a:lnTo>
                  <a:lnTo>
                    <a:pt x="2279777" y="1701800"/>
                  </a:lnTo>
                  <a:lnTo>
                    <a:pt x="2310511" y="1701800"/>
                  </a:lnTo>
                  <a:lnTo>
                    <a:pt x="2302637" y="1689100"/>
                  </a:lnTo>
                  <a:close/>
                </a:path>
                <a:path w="2534920" h="2159000">
                  <a:moveTo>
                    <a:pt x="2291968" y="1676400"/>
                  </a:moveTo>
                  <a:lnTo>
                    <a:pt x="2263266" y="1676400"/>
                  </a:lnTo>
                  <a:lnTo>
                    <a:pt x="2268981" y="1689100"/>
                  </a:lnTo>
                  <a:lnTo>
                    <a:pt x="2299462" y="1689100"/>
                  </a:lnTo>
                  <a:lnTo>
                    <a:pt x="2291968" y="1676400"/>
                  </a:lnTo>
                  <a:close/>
                </a:path>
                <a:path w="2534920" h="2159000">
                  <a:moveTo>
                    <a:pt x="2282825" y="1663700"/>
                  </a:moveTo>
                  <a:lnTo>
                    <a:pt x="2254504" y="1663700"/>
                  </a:lnTo>
                  <a:lnTo>
                    <a:pt x="2260346" y="1676400"/>
                  </a:lnTo>
                  <a:lnTo>
                    <a:pt x="2288666" y="1676400"/>
                  </a:lnTo>
                  <a:lnTo>
                    <a:pt x="2282825" y="1663700"/>
                  </a:lnTo>
                  <a:close/>
                </a:path>
                <a:path w="2534920" h="2159000">
                  <a:moveTo>
                    <a:pt x="2274316" y="1651000"/>
                  </a:moveTo>
                  <a:lnTo>
                    <a:pt x="2251582" y="1651000"/>
                  </a:lnTo>
                  <a:lnTo>
                    <a:pt x="2254377" y="1663700"/>
                  </a:lnTo>
                  <a:lnTo>
                    <a:pt x="2280157" y="1663700"/>
                  </a:lnTo>
                  <a:lnTo>
                    <a:pt x="2274316" y="1651000"/>
                  </a:lnTo>
                  <a:close/>
                </a:path>
                <a:path w="2534920" h="2159000">
                  <a:moveTo>
                    <a:pt x="2271649" y="1638300"/>
                  </a:moveTo>
                  <a:lnTo>
                    <a:pt x="2241804" y="1638300"/>
                  </a:lnTo>
                  <a:lnTo>
                    <a:pt x="2244725" y="1651000"/>
                  </a:lnTo>
                  <a:lnTo>
                    <a:pt x="2274442" y="1651000"/>
                  </a:lnTo>
                  <a:lnTo>
                    <a:pt x="2271649" y="1638300"/>
                  </a:lnTo>
                  <a:close/>
                </a:path>
                <a:path w="2534920" h="2159000">
                  <a:moveTo>
                    <a:pt x="2261869" y="1625600"/>
                  </a:moveTo>
                  <a:lnTo>
                    <a:pt x="2234311" y="1625600"/>
                  </a:lnTo>
                  <a:lnTo>
                    <a:pt x="2241930" y="1638300"/>
                  </a:lnTo>
                  <a:lnTo>
                    <a:pt x="2264791" y="1638300"/>
                  </a:lnTo>
                  <a:lnTo>
                    <a:pt x="2261869" y="1625600"/>
                  </a:lnTo>
                  <a:close/>
                </a:path>
                <a:path w="2534920" h="2159000">
                  <a:moveTo>
                    <a:pt x="2254250" y="1612900"/>
                  </a:moveTo>
                  <a:lnTo>
                    <a:pt x="2224151" y="1612900"/>
                  </a:lnTo>
                  <a:lnTo>
                    <a:pt x="2231390" y="1625600"/>
                  </a:lnTo>
                  <a:lnTo>
                    <a:pt x="2261742" y="1625600"/>
                  </a:lnTo>
                  <a:lnTo>
                    <a:pt x="2254250" y="1612900"/>
                  </a:lnTo>
                  <a:close/>
                </a:path>
                <a:path w="2534920" h="2159000">
                  <a:moveTo>
                    <a:pt x="2243581" y="1600200"/>
                  </a:moveTo>
                  <a:lnTo>
                    <a:pt x="2213610" y="1600200"/>
                  </a:lnTo>
                  <a:lnTo>
                    <a:pt x="2221229" y="1612900"/>
                  </a:lnTo>
                  <a:lnTo>
                    <a:pt x="2250693" y="1612900"/>
                  </a:lnTo>
                  <a:lnTo>
                    <a:pt x="2243581" y="1600200"/>
                  </a:lnTo>
                  <a:close/>
                </a:path>
                <a:path w="2534920" h="2159000">
                  <a:moveTo>
                    <a:pt x="2233167" y="1587500"/>
                  </a:moveTo>
                  <a:lnTo>
                    <a:pt x="2210054" y="1587500"/>
                  </a:lnTo>
                  <a:lnTo>
                    <a:pt x="2213355" y="1600200"/>
                  </a:lnTo>
                  <a:lnTo>
                    <a:pt x="2240661" y="1600200"/>
                  </a:lnTo>
                  <a:lnTo>
                    <a:pt x="2233167" y="1587500"/>
                  </a:lnTo>
                  <a:close/>
                </a:path>
                <a:path w="2534920" h="2159000">
                  <a:moveTo>
                    <a:pt x="2230247" y="1574800"/>
                  </a:moveTo>
                  <a:lnTo>
                    <a:pt x="2200275" y="1574800"/>
                  </a:lnTo>
                  <a:lnTo>
                    <a:pt x="2203196" y="1587500"/>
                  </a:lnTo>
                  <a:lnTo>
                    <a:pt x="2233549" y="1587500"/>
                  </a:lnTo>
                  <a:lnTo>
                    <a:pt x="2230247" y="1574800"/>
                  </a:lnTo>
                  <a:close/>
                </a:path>
                <a:path w="2534920" h="2159000">
                  <a:moveTo>
                    <a:pt x="2213737" y="1549400"/>
                  </a:moveTo>
                  <a:lnTo>
                    <a:pt x="2183384" y="1549400"/>
                  </a:lnTo>
                  <a:lnTo>
                    <a:pt x="2191004" y="1562100"/>
                  </a:lnTo>
                  <a:lnTo>
                    <a:pt x="2194305" y="1574800"/>
                  </a:lnTo>
                  <a:lnTo>
                    <a:pt x="2222754" y="1574800"/>
                  </a:lnTo>
                  <a:lnTo>
                    <a:pt x="2219832" y="1562100"/>
                  </a:lnTo>
                  <a:lnTo>
                    <a:pt x="2213737" y="1549400"/>
                  </a:lnTo>
                  <a:close/>
                </a:path>
                <a:path w="2534920" h="2159000">
                  <a:moveTo>
                    <a:pt x="2202941" y="1536700"/>
                  </a:moveTo>
                  <a:lnTo>
                    <a:pt x="2173351" y="1536700"/>
                  </a:lnTo>
                  <a:lnTo>
                    <a:pt x="2180590" y="1549400"/>
                  </a:lnTo>
                  <a:lnTo>
                    <a:pt x="2210435" y="1549400"/>
                  </a:lnTo>
                  <a:lnTo>
                    <a:pt x="2202941" y="1536700"/>
                  </a:lnTo>
                  <a:close/>
                </a:path>
                <a:path w="2534920" h="2159000">
                  <a:moveTo>
                    <a:pt x="2181987" y="1511300"/>
                  </a:moveTo>
                  <a:lnTo>
                    <a:pt x="2159380" y="1511300"/>
                  </a:lnTo>
                  <a:lnTo>
                    <a:pt x="2162302" y="1524000"/>
                  </a:lnTo>
                  <a:lnTo>
                    <a:pt x="2170556" y="1536700"/>
                  </a:lnTo>
                  <a:lnTo>
                    <a:pt x="2200021" y="1536700"/>
                  </a:lnTo>
                  <a:lnTo>
                    <a:pt x="2192781" y="1524000"/>
                  </a:lnTo>
                  <a:lnTo>
                    <a:pt x="2189861" y="1524000"/>
                  </a:lnTo>
                  <a:lnTo>
                    <a:pt x="2181987" y="1511300"/>
                  </a:lnTo>
                  <a:close/>
                </a:path>
                <a:path w="2534920" h="2159000">
                  <a:moveTo>
                    <a:pt x="2159380" y="1511300"/>
                  </a:moveTo>
                  <a:lnTo>
                    <a:pt x="2151888" y="1511300"/>
                  </a:lnTo>
                  <a:lnTo>
                    <a:pt x="2159762" y="1524000"/>
                  </a:lnTo>
                  <a:lnTo>
                    <a:pt x="2159380" y="1511300"/>
                  </a:lnTo>
                  <a:close/>
                </a:path>
                <a:path w="2534920" h="2159000">
                  <a:moveTo>
                    <a:pt x="2179447" y="1498600"/>
                  </a:moveTo>
                  <a:lnTo>
                    <a:pt x="2148840" y="1498600"/>
                  </a:lnTo>
                  <a:lnTo>
                    <a:pt x="2152141" y="1511300"/>
                  </a:lnTo>
                  <a:lnTo>
                    <a:pt x="2182241" y="1511300"/>
                  </a:lnTo>
                  <a:lnTo>
                    <a:pt x="2179447" y="1498600"/>
                  </a:lnTo>
                  <a:close/>
                </a:path>
                <a:path w="2534920" h="2159000">
                  <a:moveTo>
                    <a:pt x="2167636" y="1485900"/>
                  </a:moveTo>
                  <a:lnTo>
                    <a:pt x="2140712" y="1485900"/>
                  </a:lnTo>
                  <a:lnTo>
                    <a:pt x="2143125" y="1498600"/>
                  </a:lnTo>
                  <a:lnTo>
                    <a:pt x="2170938" y="1498600"/>
                  </a:lnTo>
                  <a:lnTo>
                    <a:pt x="2167636" y="1485900"/>
                  </a:lnTo>
                  <a:close/>
                </a:path>
                <a:path w="2534920" h="2159000">
                  <a:moveTo>
                    <a:pt x="2159889" y="1473200"/>
                  </a:moveTo>
                  <a:lnTo>
                    <a:pt x="2132203" y="1473200"/>
                  </a:lnTo>
                  <a:lnTo>
                    <a:pt x="2134997" y="1485900"/>
                  </a:lnTo>
                  <a:lnTo>
                    <a:pt x="2167763" y="1485900"/>
                  </a:lnTo>
                  <a:lnTo>
                    <a:pt x="2159889" y="1473200"/>
                  </a:lnTo>
                  <a:close/>
                </a:path>
                <a:path w="2534920" h="2159000">
                  <a:moveTo>
                    <a:pt x="2151126" y="1460500"/>
                  </a:moveTo>
                  <a:lnTo>
                    <a:pt x="2121535" y="1460500"/>
                  </a:lnTo>
                  <a:lnTo>
                    <a:pt x="2126106" y="1473200"/>
                  </a:lnTo>
                  <a:lnTo>
                    <a:pt x="2154047" y="1473200"/>
                  </a:lnTo>
                  <a:lnTo>
                    <a:pt x="2151126" y="1460500"/>
                  </a:lnTo>
                  <a:close/>
                </a:path>
                <a:path w="2534920" h="2159000">
                  <a:moveTo>
                    <a:pt x="2140204" y="1447800"/>
                  </a:moveTo>
                  <a:lnTo>
                    <a:pt x="2112517" y="1447800"/>
                  </a:lnTo>
                  <a:lnTo>
                    <a:pt x="2115185" y="1460500"/>
                  </a:lnTo>
                  <a:lnTo>
                    <a:pt x="2143760" y="1460500"/>
                  </a:lnTo>
                  <a:lnTo>
                    <a:pt x="2140204" y="1447800"/>
                  </a:lnTo>
                  <a:close/>
                </a:path>
                <a:path w="2534920" h="2159000">
                  <a:moveTo>
                    <a:pt x="2142743" y="1447800"/>
                  </a:moveTo>
                  <a:lnTo>
                    <a:pt x="2143760" y="1460500"/>
                  </a:lnTo>
                  <a:lnTo>
                    <a:pt x="2144903" y="1460500"/>
                  </a:lnTo>
                  <a:lnTo>
                    <a:pt x="2142743" y="1447800"/>
                  </a:lnTo>
                  <a:close/>
                </a:path>
                <a:path w="2534920" h="2159000">
                  <a:moveTo>
                    <a:pt x="2131314" y="1435100"/>
                  </a:moveTo>
                  <a:lnTo>
                    <a:pt x="2102104" y="1435100"/>
                  </a:lnTo>
                  <a:lnTo>
                    <a:pt x="2106041" y="1447800"/>
                  </a:lnTo>
                  <a:lnTo>
                    <a:pt x="2133473" y="1447800"/>
                  </a:lnTo>
                  <a:lnTo>
                    <a:pt x="2131314" y="1435100"/>
                  </a:lnTo>
                  <a:close/>
                </a:path>
                <a:path w="2534920" h="2159000">
                  <a:moveTo>
                    <a:pt x="2132838" y="1435100"/>
                  </a:moveTo>
                  <a:lnTo>
                    <a:pt x="2133473" y="1447800"/>
                  </a:lnTo>
                  <a:lnTo>
                    <a:pt x="2137917" y="1447800"/>
                  </a:lnTo>
                  <a:lnTo>
                    <a:pt x="2132838" y="1435100"/>
                  </a:lnTo>
                  <a:close/>
                </a:path>
                <a:path w="2534920" h="2159000">
                  <a:moveTo>
                    <a:pt x="2121407" y="1422400"/>
                  </a:moveTo>
                  <a:lnTo>
                    <a:pt x="2090292" y="1422400"/>
                  </a:lnTo>
                  <a:lnTo>
                    <a:pt x="2095627" y="1435100"/>
                  </a:lnTo>
                  <a:lnTo>
                    <a:pt x="2124710" y="1435100"/>
                  </a:lnTo>
                  <a:lnTo>
                    <a:pt x="2121407" y="1422400"/>
                  </a:lnTo>
                  <a:close/>
                </a:path>
                <a:path w="2534920" h="2159000">
                  <a:moveTo>
                    <a:pt x="2107438" y="1409700"/>
                  </a:moveTo>
                  <a:lnTo>
                    <a:pt x="2080005" y="1409700"/>
                  </a:lnTo>
                  <a:lnTo>
                    <a:pt x="2081529" y="1422400"/>
                  </a:lnTo>
                  <a:lnTo>
                    <a:pt x="2112772" y="1422400"/>
                  </a:lnTo>
                  <a:lnTo>
                    <a:pt x="2107438" y="1409700"/>
                  </a:lnTo>
                  <a:close/>
                </a:path>
                <a:path w="2534920" h="2159000">
                  <a:moveTo>
                    <a:pt x="2100706" y="1397000"/>
                  </a:moveTo>
                  <a:lnTo>
                    <a:pt x="2067432" y="1397000"/>
                  </a:lnTo>
                  <a:lnTo>
                    <a:pt x="2072513" y="1409700"/>
                  </a:lnTo>
                  <a:lnTo>
                    <a:pt x="2105787" y="1409700"/>
                  </a:lnTo>
                  <a:lnTo>
                    <a:pt x="2100706" y="1397000"/>
                  </a:lnTo>
                  <a:close/>
                </a:path>
                <a:path w="2534920" h="2159000">
                  <a:moveTo>
                    <a:pt x="2085593" y="1384300"/>
                  </a:moveTo>
                  <a:lnTo>
                    <a:pt x="2058797" y="1384300"/>
                  </a:lnTo>
                  <a:lnTo>
                    <a:pt x="2065274" y="1397000"/>
                  </a:lnTo>
                  <a:lnTo>
                    <a:pt x="2090674" y="1397000"/>
                  </a:lnTo>
                  <a:lnTo>
                    <a:pt x="2085593" y="1384300"/>
                  </a:lnTo>
                  <a:close/>
                </a:path>
                <a:path w="2534920" h="2159000">
                  <a:moveTo>
                    <a:pt x="2076196" y="1371600"/>
                  </a:moveTo>
                  <a:lnTo>
                    <a:pt x="2048510" y="1371600"/>
                  </a:lnTo>
                  <a:lnTo>
                    <a:pt x="2055114" y="1384300"/>
                  </a:lnTo>
                  <a:lnTo>
                    <a:pt x="2082673" y="1384300"/>
                  </a:lnTo>
                  <a:lnTo>
                    <a:pt x="2076196" y="1371600"/>
                  </a:lnTo>
                  <a:close/>
                </a:path>
                <a:path w="2534920" h="2159000">
                  <a:moveTo>
                    <a:pt x="2037841" y="1358900"/>
                  </a:moveTo>
                  <a:lnTo>
                    <a:pt x="2029460" y="1358900"/>
                  </a:lnTo>
                  <a:lnTo>
                    <a:pt x="2038350" y="1371600"/>
                  </a:lnTo>
                  <a:lnTo>
                    <a:pt x="2037841" y="1358900"/>
                  </a:lnTo>
                  <a:close/>
                </a:path>
                <a:path w="2534920" h="2159000">
                  <a:moveTo>
                    <a:pt x="2067305" y="1358900"/>
                  </a:moveTo>
                  <a:lnTo>
                    <a:pt x="2037841" y="1358900"/>
                  </a:lnTo>
                  <a:lnTo>
                    <a:pt x="2040763" y="1371600"/>
                  </a:lnTo>
                  <a:lnTo>
                    <a:pt x="2073402" y="1371600"/>
                  </a:lnTo>
                  <a:lnTo>
                    <a:pt x="2067305" y="1358900"/>
                  </a:lnTo>
                  <a:close/>
                </a:path>
                <a:path w="2534920" h="2159000">
                  <a:moveTo>
                    <a:pt x="2046604" y="1333500"/>
                  </a:moveTo>
                  <a:lnTo>
                    <a:pt x="2013203" y="1333500"/>
                  </a:lnTo>
                  <a:lnTo>
                    <a:pt x="2016760" y="1346200"/>
                  </a:lnTo>
                  <a:lnTo>
                    <a:pt x="2025396" y="1346200"/>
                  </a:lnTo>
                  <a:lnTo>
                    <a:pt x="2029714" y="1358900"/>
                  </a:lnTo>
                  <a:lnTo>
                    <a:pt x="2059051" y="1358900"/>
                  </a:lnTo>
                  <a:lnTo>
                    <a:pt x="2055622" y="1346200"/>
                  </a:lnTo>
                  <a:lnTo>
                    <a:pt x="2046604" y="1333500"/>
                  </a:lnTo>
                  <a:close/>
                </a:path>
                <a:path w="2534920" h="2159000">
                  <a:moveTo>
                    <a:pt x="2033651" y="1320800"/>
                  </a:moveTo>
                  <a:lnTo>
                    <a:pt x="2001265" y="1320800"/>
                  </a:lnTo>
                  <a:lnTo>
                    <a:pt x="2005202" y="1333500"/>
                  </a:lnTo>
                  <a:lnTo>
                    <a:pt x="2042667" y="1333500"/>
                  </a:lnTo>
                  <a:lnTo>
                    <a:pt x="2033651" y="1320800"/>
                  </a:lnTo>
                  <a:close/>
                </a:path>
                <a:path w="2534920" h="2159000">
                  <a:moveTo>
                    <a:pt x="2021839" y="1308100"/>
                  </a:moveTo>
                  <a:lnTo>
                    <a:pt x="1982977" y="1308100"/>
                  </a:lnTo>
                  <a:lnTo>
                    <a:pt x="1990471" y="1320800"/>
                  </a:lnTo>
                  <a:lnTo>
                    <a:pt x="2029714" y="1320800"/>
                  </a:lnTo>
                  <a:lnTo>
                    <a:pt x="2021839" y="1308100"/>
                  </a:lnTo>
                  <a:close/>
                </a:path>
                <a:path w="2534920" h="2159000">
                  <a:moveTo>
                    <a:pt x="2007742" y="1295400"/>
                  </a:moveTo>
                  <a:lnTo>
                    <a:pt x="1973326" y="1295400"/>
                  </a:lnTo>
                  <a:lnTo>
                    <a:pt x="1979802" y="1308100"/>
                  </a:lnTo>
                  <a:lnTo>
                    <a:pt x="2011044" y="1308100"/>
                  </a:lnTo>
                  <a:lnTo>
                    <a:pt x="2007742" y="1295400"/>
                  </a:lnTo>
                  <a:close/>
                </a:path>
                <a:path w="2534920" h="2159000">
                  <a:moveTo>
                    <a:pt x="1997328" y="1282700"/>
                  </a:moveTo>
                  <a:lnTo>
                    <a:pt x="1962150" y="1282700"/>
                  </a:lnTo>
                  <a:lnTo>
                    <a:pt x="1970404" y="1295400"/>
                  </a:lnTo>
                  <a:lnTo>
                    <a:pt x="2000630" y="1295400"/>
                  </a:lnTo>
                  <a:lnTo>
                    <a:pt x="1997328" y="1282700"/>
                  </a:lnTo>
                  <a:close/>
                </a:path>
                <a:path w="2534920" h="2159000">
                  <a:moveTo>
                    <a:pt x="1979294" y="1270000"/>
                  </a:moveTo>
                  <a:lnTo>
                    <a:pt x="1950212" y="1270000"/>
                  </a:lnTo>
                  <a:lnTo>
                    <a:pt x="1958466" y="1282700"/>
                  </a:lnTo>
                  <a:lnTo>
                    <a:pt x="1987550" y="1282700"/>
                  </a:lnTo>
                  <a:lnTo>
                    <a:pt x="1979294" y="1270000"/>
                  </a:lnTo>
                  <a:close/>
                </a:path>
                <a:path w="2534920" h="2159000">
                  <a:moveTo>
                    <a:pt x="1975612" y="1257300"/>
                  </a:moveTo>
                  <a:lnTo>
                    <a:pt x="1940560" y="1257300"/>
                  </a:lnTo>
                  <a:lnTo>
                    <a:pt x="1947164" y="1270000"/>
                  </a:lnTo>
                  <a:lnTo>
                    <a:pt x="1976374" y="1270000"/>
                  </a:lnTo>
                  <a:lnTo>
                    <a:pt x="1975612" y="1257300"/>
                  </a:lnTo>
                  <a:close/>
                </a:path>
                <a:path w="2534920" h="2159000">
                  <a:moveTo>
                    <a:pt x="1964563" y="1244600"/>
                  </a:moveTo>
                  <a:lnTo>
                    <a:pt x="1927732" y="1244600"/>
                  </a:lnTo>
                  <a:lnTo>
                    <a:pt x="1937257" y="1257300"/>
                  </a:lnTo>
                  <a:lnTo>
                    <a:pt x="1967864" y="1257300"/>
                  </a:lnTo>
                  <a:lnTo>
                    <a:pt x="1964563" y="1244600"/>
                  </a:lnTo>
                  <a:close/>
                </a:path>
                <a:path w="2534920" h="2159000">
                  <a:moveTo>
                    <a:pt x="1944497" y="1231900"/>
                  </a:moveTo>
                  <a:lnTo>
                    <a:pt x="1916049" y="1231900"/>
                  </a:lnTo>
                  <a:lnTo>
                    <a:pt x="1923923" y="1244600"/>
                  </a:lnTo>
                  <a:lnTo>
                    <a:pt x="1953894" y="1244600"/>
                  </a:lnTo>
                  <a:lnTo>
                    <a:pt x="1944497" y="1231900"/>
                  </a:lnTo>
                  <a:close/>
                </a:path>
                <a:path w="2534920" h="2159000">
                  <a:moveTo>
                    <a:pt x="1933193" y="1219200"/>
                  </a:moveTo>
                  <a:lnTo>
                    <a:pt x="1902332" y="1219200"/>
                  </a:lnTo>
                  <a:lnTo>
                    <a:pt x="1912365" y="1231900"/>
                  </a:lnTo>
                  <a:lnTo>
                    <a:pt x="1941067" y="1231900"/>
                  </a:lnTo>
                  <a:lnTo>
                    <a:pt x="1933193" y="1219200"/>
                  </a:lnTo>
                  <a:close/>
                </a:path>
                <a:path w="2534920" h="2159000">
                  <a:moveTo>
                    <a:pt x="1923923" y="1206500"/>
                  </a:moveTo>
                  <a:lnTo>
                    <a:pt x="1893062" y="1206500"/>
                  </a:lnTo>
                  <a:lnTo>
                    <a:pt x="1902078" y="1219200"/>
                  </a:lnTo>
                  <a:lnTo>
                    <a:pt x="1930400" y="1219200"/>
                  </a:lnTo>
                  <a:lnTo>
                    <a:pt x="1923923" y="1206500"/>
                  </a:lnTo>
                  <a:close/>
                </a:path>
                <a:path w="2534920" h="2159000">
                  <a:moveTo>
                    <a:pt x="1911477" y="1193800"/>
                  </a:moveTo>
                  <a:lnTo>
                    <a:pt x="1881251" y="1193800"/>
                  </a:lnTo>
                  <a:lnTo>
                    <a:pt x="1889252" y="1206500"/>
                  </a:lnTo>
                  <a:lnTo>
                    <a:pt x="1920493" y="1206500"/>
                  </a:lnTo>
                  <a:lnTo>
                    <a:pt x="1911477" y="1193800"/>
                  </a:lnTo>
                  <a:close/>
                </a:path>
                <a:path w="2534920" h="2159000">
                  <a:moveTo>
                    <a:pt x="1906524" y="1181100"/>
                  </a:moveTo>
                  <a:lnTo>
                    <a:pt x="1871090" y="1181100"/>
                  </a:lnTo>
                  <a:lnTo>
                    <a:pt x="1878584" y="1193800"/>
                  </a:lnTo>
                  <a:lnTo>
                    <a:pt x="1910841" y="1193800"/>
                  </a:lnTo>
                  <a:lnTo>
                    <a:pt x="1906524" y="1181100"/>
                  </a:lnTo>
                  <a:close/>
                </a:path>
                <a:path w="2534920" h="2159000">
                  <a:moveTo>
                    <a:pt x="1894204" y="1168400"/>
                  </a:moveTo>
                  <a:lnTo>
                    <a:pt x="1859406" y="1168400"/>
                  </a:lnTo>
                  <a:lnTo>
                    <a:pt x="1868042" y="1181100"/>
                  </a:lnTo>
                  <a:lnTo>
                    <a:pt x="1897761" y="1181100"/>
                  </a:lnTo>
                  <a:lnTo>
                    <a:pt x="1894204" y="1168400"/>
                  </a:lnTo>
                  <a:close/>
                </a:path>
                <a:path w="2534920" h="2159000">
                  <a:moveTo>
                    <a:pt x="1883537" y="1155700"/>
                  </a:moveTo>
                  <a:lnTo>
                    <a:pt x="1841627" y="1155700"/>
                  </a:lnTo>
                  <a:lnTo>
                    <a:pt x="1847468" y="1168400"/>
                  </a:lnTo>
                  <a:lnTo>
                    <a:pt x="1887092" y="1168400"/>
                  </a:lnTo>
                  <a:lnTo>
                    <a:pt x="1883537" y="1155700"/>
                  </a:lnTo>
                  <a:close/>
                </a:path>
                <a:path w="2534920" h="2159000">
                  <a:moveTo>
                    <a:pt x="1864360" y="1143000"/>
                  </a:moveTo>
                  <a:lnTo>
                    <a:pt x="1828164" y="1143000"/>
                  </a:lnTo>
                  <a:lnTo>
                    <a:pt x="1828673" y="1155700"/>
                  </a:lnTo>
                  <a:lnTo>
                    <a:pt x="1870455" y="1155700"/>
                  </a:lnTo>
                  <a:lnTo>
                    <a:pt x="1864360" y="1143000"/>
                  </a:lnTo>
                  <a:close/>
                </a:path>
                <a:path w="2534920" h="2159000">
                  <a:moveTo>
                    <a:pt x="1845437" y="1130300"/>
                  </a:moveTo>
                  <a:lnTo>
                    <a:pt x="1813432" y="1130300"/>
                  </a:lnTo>
                  <a:lnTo>
                    <a:pt x="1818131" y="1143000"/>
                  </a:lnTo>
                  <a:lnTo>
                    <a:pt x="1852294" y="1143000"/>
                  </a:lnTo>
                  <a:lnTo>
                    <a:pt x="1845437" y="1130300"/>
                  </a:lnTo>
                  <a:close/>
                </a:path>
                <a:path w="2534920" h="2159000">
                  <a:moveTo>
                    <a:pt x="1834514" y="1117600"/>
                  </a:moveTo>
                  <a:lnTo>
                    <a:pt x="1800352" y="1117600"/>
                  </a:lnTo>
                  <a:lnTo>
                    <a:pt x="1806193" y="1130300"/>
                  </a:lnTo>
                  <a:lnTo>
                    <a:pt x="1837054" y="1130300"/>
                  </a:lnTo>
                  <a:lnTo>
                    <a:pt x="1834514" y="1117600"/>
                  </a:lnTo>
                  <a:close/>
                </a:path>
                <a:path w="2534920" h="2159000">
                  <a:moveTo>
                    <a:pt x="1822068" y="1104900"/>
                  </a:moveTo>
                  <a:lnTo>
                    <a:pt x="1786001" y="1104900"/>
                  </a:lnTo>
                  <a:lnTo>
                    <a:pt x="1790700" y="1117600"/>
                  </a:lnTo>
                  <a:lnTo>
                    <a:pt x="1822957" y="1117600"/>
                  </a:lnTo>
                  <a:lnTo>
                    <a:pt x="1822068" y="1104900"/>
                  </a:lnTo>
                  <a:close/>
                </a:path>
                <a:path w="2534920" h="2159000">
                  <a:moveTo>
                    <a:pt x="1808606" y="1092200"/>
                  </a:moveTo>
                  <a:lnTo>
                    <a:pt x="1771268" y="1092200"/>
                  </a:lnTo>
                  <a:lnTo>
                    <a:pt x="1776729" y="1104900"/>
                  </a:lnTo>
                  <a:lnTo>
                    <a:pt x="1813687" y="1104900"/>
                  </a:lnTo>
                  <a:lnTo>
                    <a:pt x="1808606" y="1092200"/>
                  </a:lnTo>
                  <a:close/>
                </a:path>
                <a:path w="2534920" h="2159000">
                  <a:moveTo>
                    <a:pt x="1794255" y="1079500"/>
                  </a:moveTo>
                  <a:lnTo>
                    <a:pt x="1753107" y="1079500"/>
                  </a:lnTo>
                  <a:lnTo>
                    <a:pt x="1761743" y="1092200"/>
                  </a:lnTo>
                  <a:lnTo>
                    <a:pt x="1799716" y="1092200"/>
                  </a:lnTo>
                  <a:lnTo>
                    <a:pt x="1794255" y="1079500"/>
                  </a:lnTo>
                  <a:close/>
                </a:path>
                <a:path w="2534920" h="2159000">
                  <a:moveTo>
                    <a:pt x="1781048" y="1066800"/>
                  </a:moveTo>
                  <a:lnTo>
                    <a:pt x="1740280" y="1066800"/>
                  </a:lnTo>
                  <a:lnTo>
                    <a:pt x="1744599" y="1079500"/>
                  </a:lnTo>
                  <a:lnTo>
                    <a:pt x="1786889" y="1079500"/>
                  </a:lnTo>
                  <a:lnTo>
                    <a:pt x="1781048" y="1066800"/>
                  </a:lnTo>
                  <a:close/>
                </a:path>
                <a:path w="2534920" h="2159000">
                  <a:moveTo>
                    <a:pt x="1763394" y="1054100"/>
                  </a:moveTo>
                  <a:lnTo>
                    <a:pt x="1712594" y="1054100"/>
                  </a:lnTo>
                  <a:lnTo>
                    <a:pt x="1724787" y="1066800"/>
                  </a:lnTo>
                  <a:lnTo>
                    <a:pt x="1767204" y="1066800"/>
                  </a:lnTo>
                  <a:lnTo>
                    <a:pt x="1763394" y="1054100"/>
                  </a:lnTo>
                  <a:close/>
                </a:path>
                <a:path w="2534920" h="2159000">
                  <a:moveTo>
                    <a:pt x="1740789" y="1041400"/>
                  </a:moveTo>
                  <a:lnTo>
                    <a:pt x="1695957" y="1041400"/>
                  </a:lnTo>
                  <a:lnTo>
                    <a:pt x="1707134" y="1054100"/>
                  </a:lnTo>
                  <a:lnTo>
                    <a:pt x="1748663" y="1054100"/>
                  </a:lnTo>
                  <a:lnTo>
                    <a:pt x="1740789" y="1041400"/>
                  </a:lnTo>
                  <a:close/>
                </a:path>
                <a:path w="2534920" h="2159000">
                  <a:moveTo>
                    <a:pt x="1720341" y="1028700"/>
                  </a:moveTo>
                  <a:lnTo>
                    <a:pt x="1682114" y="1028700"/>
                  </a:lnTo>
                  <a:lnTo>
                    <a:pt x="1690751" y="1041400"/>
                  </a:lnTo>
                  <a:lnTo>
                    <a:pt x="1725422" y="1041400"/>
                  </a:lnTo>
                  <a:lnTo>
                    <a:pt x="1720341" y="1028700"/>
                  </a:lnTo>
                  <a:close/>
                </a:path>
                <a:path w="2534920" h="2159000">
                  <a:moveTo>
                    <a:pt x="1703704" y="1016000"/>
                  </a:moveTo>
                  <a:lnTo>
                    <a:pt x="1664080" y="1016000"/>
                  </a:lnTo>
                  <a:lnTo>
                    <a:pt x="1676653" y="1028700"/>
                  </a:lnTo>
                  <a:lnTo>
                    <a:pt x="1708785" y="1028700"/>
                  </a:lnTo>
                  <a:lnTo>
                    <a:pt x="1703704" y="1016000"/>
                  </a:lnTo>
                  <a:close/>
                </a:path>
                <a:path w="2534920" h="2159000">
                  <a:moveTo>
                    <a:pt x="1678177" y="1003300"/>
                  </a:moveTo>
                  <a:lnTo>
                    <a:pt x="1645792" y="1003300"/>
                  </a:lnTo>
                  <a:lnTo>
                    <a:pt x="1658112" y="1016000"/>
                  </a:lnTo>
                  <a:lnTo>
                    <a:pt x="1690751" y="1016000"/>
                  </a:lnTo>
                  <a:lnTo>
                    <a:pt x="1678177" y="1003300"/>
                  </a:lnTo>
                  <a:close/>
                </a:path>
                <a:path w="2534920" h="2159000">
                  <a:moveTo>
                    <a:pt x="1660525" y="990600"/>
                  </a:moveTo>
                  <a:lnTo>
                    <a:pt x="1630426" y="990600"/>
                  </a:lnTo>
                  <a:lnTo>
                    <a:pt x="1641221" y="1003300"/>
                  </a:lnTo>
                  <a:lnTo>
                    <a:pt x="1672716" y="1003300"/>
                  </a:lnTo>
                  <a:lnTo>
                    <a:pt x="1660525" y="990600"/>
                  </a:lnTo>
                  <a:close/>
                </a:path>
                <a:path w="2534920" h="2159000">
                  <a:moveTo>
                    <a:pt x="1656461" y="977900"/>
                  </a:moveTo>
                  <a:lnTo>
                    <a:pt x="1613662" y="977900"/>
                  </a:lnTo>
                  <a:lnTo>
                    <a:pt x="1625853" y="990600"/>
                  </a:lnTo>
                  <a:lnTo>
                    <a:pt x="1660905" y="990600"/>
                  </a:lnTo>
                  <a:lnTo>
                    <a:pt x="1656461" y="977900"/>
                  </a:lnTo>
                  <a:close/>
                </a:path>
                <a:path w="2534920" h="2159000">
                  <a:moveTo>
                    <a:pt x="1624964" y="952500"/>
                  </a:moveTo>
                  <a:lnTo>
                    <a:pt x="1593468" y="952500"/>
                  </a:lnTo>
                  <a:lnTo>
                    <a:pt x="1598422" y="965200"/>
                  </a:lnTo>
                  <a:lnTo>
                    <a:pt x="1609216" y="977900"/>
                  </a:lnTo>
                  <a:lnTo>
                    <a:pt x="1646174" y="977900"/>
                  </a:lnTo>
                  <a:lnTo>
                    <a:pt x="1641475" y="965200"/>
                  </a:lnTo>
                  <a:lnTo>
                    <a:pt x="1629282" y="965200"/>
                  </a:lnTo>
                  <a:lnTo>
                    <a:pt x="1624964" y="952500"/>
                  </a:lnTo>
                  <a:close/>
                </a:path>
                <a:path w="2534920" h="2159000">
                  <a:moveTo>
                    <a:pt x="1597914" y="927100"/>
                  </a:moveTo>
                  <a:lnTo>
                    <a:pt x="1565402" y="927100"/>
                  </a:lnTo>
                  <a:lnTo>
                    <a:pt x="1577721" y="939800"/>
                  </a:lnTo>
                  <a:lnTo>
                    <a:pt x="1582419" y="952500"/>
                  </a:lnTo>
                  <a:lnTo>
                    <a:pt x="1624329" y="952500"/>
                  </a:lnTo>
                  <a:lnTo>
                    <a:pt x="1613535" y="939800"/>
                  </a:lnTo>
                  <a:lnTo>
                    <a:pt x="1608709" y="939800"/>
                  </a:lnTo>
                  <a:lnTo>
                    <a:pt x="1597914" y="927100"/>
                  </a:lnTo>
                  <a:close/>
                </a:path>
                <a:path w="2534920" h="2159000">
                  <a:moveTo>
                    <a:pt x="1581150" y="914400"/>
                  </a:moveTo>
                  <a:lnTo>
                    <a:pt x="1549653" y="914400"/>
                  </a:lnTo>
                  <a:lnTo>
                    <a:pt x="1560449" y="927100"/>
                  </a:lnTo>
                  <a:lnTo>
                    <a:pt x="1593341" y="927100"/>
                  </a:lnTo>
                  <a:lnTo>
                    <a:pt x="1581150" y="914400"/>
                  </a:lnTo>
                  <a:close/>
                </a:path>
                <a:path w="2534920" h="2159000">
                  <a:moveTo>
                    <a:pt x="1565148" y="901700"/>
                  </a:moveTo>
                  <a:lnTo>
                    <a:pt x="1531492" y="901700"/>
                  </a:lnTo>
                  <a:lnTo>
                    <a:pt x="1536573" y="914400"/>
                  </a:lnTo>
                  <a:lnTo>
                    <a:pt x="1575942" y="914400"/>
                  </a:lnTo>
                  <a:lnTo>
                    <a:pt x="1565148" y="901700"/>
                  </a:lnTo>
                  <a:close/>
                </a:path>
                <a:path w="2534920" h="2159000">
                  <a:moveTo>
                    <a:pt x="1550797" y="889000"/>
                  </a:moveTo>
                  <a:lnTo>
                    <a:pt x="1514982" y="889000"/>
                  </a:lnTo>
                  <a:lnTo>
                    <a:pt x="1520063" y="901700"/>
                  </a:lnTo>
                  <a:lnTo>
                    <a:pt x="1560067" y="901700"/>
                  </a:lnTo>
                  <a:lnTo>
                    <a:pt x="1550797" y="889000"/>
                  </a:lnTo>
                  <a:close/>
                </a:path>
                <a:path w="2534920" h="2159000">
                  <a:moveTo>
                    <a:pt x="1534540" y="876300"/>
                  </a:moveTo>
                  <a:lnTo>
                    <a:pt x="1500631" y="876300"/>
                  </a:lnTo>
                  <a:lnTo>
                    <a:pt x="1505712" y="889000"/>
                  </a:lnTo>
                  <a:lnTo>
                    <a:pt x="1545716" y="889000"/>
                  </a:lnTo>
                  <a:lnTo>
                    <a:pt x="1534540" y="876300"/>
                  </a:lnTo>
                  <a:close/>
                </a:path>
                <a:path w="2534920" h="2159000">
                  <a:moveTo>
                    <a:pt x="1519301" y="863600"/>
                  </a:moveTo>
                  <a:lnTo>
                    <a:pt x="1482343" y="863600"/>
                  </a:lnTo>
                  <a:lnTo>
                    <a:pt x="1488439" y="876300"/>
                  </a:lnTo>
                  <a:lnTo>
                    <a:pt x="1529461" y="876300"/>
                  </a:lnTo>
                  <a:lnTo>
                    <a:pt x="1519301" y="863600"/>
                  </a:lnTo>
                  <a:close/>
                </a:path>
                <a:path w="2534920" h="2159000">
                  <a:moveTo>
                    <a:pt x="1501902" y="850900"/>
                  </a:moveTo>
                  <a:lnTo>
                    <a:pt x="1467865" y="850900"/>
                  </a:lnTo>
                  <a:lnTo>
                    <a:pt x="1482216" y="863600"/>
                  </a:lnTo>
                  <a:lnTo>
                    <a:pt x="1514221" y="863600"/>
                  </a:lnTo>
                  <a:lnTo>
                    <a:pt x="1501902" y="850900"/>
                  </a:lnTo>
                  <a:close/>
                </a:path>
                <a:path w="2534920" h="2159000">
                  <a:moveTo>
                    <a:pt x="1481327" y="838200"/>
                  </a:moveTo>
                  <a:lnTo>
                    <a:pt x="1450593" y="838200"/>
                  </a:lnTo>
                  <a:lnTo>
                    <a:pt x="1462404" y="850900"/>
                  </a:lnTo>
                  <a:lnTo>
                    <a:pt x="1495805" y="850900"/>
                  </a:lnTo>
                  <a:lnTo>
                    <a:pt x="1481327" y="838200"/>
                  </a:lnTo>
                  <a:close/>
                </a:path>
                <a:path w="2534920" h="2159000">
                  <a:moveTo>
                    <a:pt x="1464817" y="825500"/>
                  </a:moveTo>
                  <a:lnTo>
                    <a:pt x="1428496" y="825500"/>
                  </a:lnTo>
                  <a:lnTo>
                    <a:pt x="1445894" y="838200"/>
                  </a:lnTo>
                  <a:lnTo>
                    <a:pt x="1476628" y="838200"/>
                  </a:lnTo>
                  <a:lnTo>
                    <a:pt x="1464817" y="825500"/>
                  </a:lnTo>
                  <a:close/>
                </a:path>
                <a:path w="2534920" h="2159000">
                  <a:moveTo>
                    <a:pt x="1447546" y="812800"/>
                  </a:moveTo>
                  <a:lnTo>
                    <a:pt x="1414779" y="812800"/>
                  </a:lnTo>
                  <a:lnTo>
                    <a:pt x="1428750" y="825500"/>
                  </a:lnTo>
                  <a:lnTo>
                    <a:pt x="1459356" y="825500"/>
                  </a:lnTo>
                  <a:lnTo>
                    <a:pt x="1447546" y="812800"/>
                  </a:lnTo>
                  <a:close/>
                </a:path>
                <a:path w="2534920" h="2159000">
                  <a:moveTo>
                    <a:pt x="1427861" y="800100"/>
                  </a:moveTo>
                  <a:lnTo>
                    <a:pt x="1396746" y="800100"/>
                  </a:lnTo>
                  <a:lnTo>
                    <a:pt x="1415034" y="812800"/>
                  </a:lnTo>
                  <a:lnTo>
                    <a:pt x="1441957" y="812800"/>
                  </a:lnTo>
                  <a:lnTo>
                    <a:pt x="1427861" y="800100"/>
                  </a:lnTo>
                  <a:close/>
                </a:path>
                <a:path w="2534920" h="2159000">
                  <a:moveTo>
                    <a:pt x="1409191" y="787400"/>
                  </a:moveTo>
                  <a:lnTo>
                    <a:pt x="1376172" y="787400"/>
                  </a:lnTo>
                  <a:lnTo>
                    <a:pt x="1381125" y="800100"/>
                  </a:lnTo>
                  <a:lnTo>
                    <a:pt x="1421511" y="800100"/>
                  </a:lnTo>
                  <a:lnTo>
                    <a:pt x="1409191" y="787400"/>
                  </a:lnTo>
                  <a:close/>
                </a:path>
                <a:path w="2534920" h="2159000">
                  <a:moveTo>
                    <a:pt x="1394332" y="774700"/>
                  </a:moveTo>
                  <a:lnTo>
                    <a:pt x="1358773" y="774700"/>
                  </a:lnTo>
                  <a:lnTo>
                    <a:pt x="1363726" y="787400"/>
                  </a:lnTo>
                  <a:lnTo>
                    <a:pt x="1404365" y="787400"/>
                  </a:lnTo>
                  <a:lnTo>
                    <a:pt x="1394332" y="774700"/>
                  </a:lnTo>
                  <a:close/>
                </a:path>
                <a:path w="2534920" h="2159000">
                  <a:moveTo>
                    <a:pt x="1377314" y="762000"/>
                  </a:moveTo>
                  <a:lnTo>
                    <a:pt x="1339977" y="762000"/>
                  </a:lnTo>
                  <a:lnTo>
                    <a:pt x="1345438" y="774700"/>
                  </a:lnTo>
                  <a:lnTo>
                    <a:pt x="1389126" y="774700"/>
                  </a:lnTo>
                  <a:lnTo>
                    <a:pt x="1377314" y="762000"/>
                  </a:lnTo>
                  <a:close/>
                </a:path>
                <a:path w="2534920" h="2159000">
                  <a:moveTo>
                    <a:pt x="1359153" y="749300"/>
                  </a:moveTo>
                  <a:lnTo>
                    <a:pt x="1324482" y="749300"/>
                  </a:lnTo>
                  <a:lnTo>
                    <a:pt x="1329181" y="762000"/>
                  </a:lnTo>
                  <a:lnTo>
                    <a:pt x="1372489" y="762000"/>
                  </a:lnTo>
                  <a:lnTo>
                    <a:pt x="1359153" y="749300"/>
                  </a:lnTo>
                  <a:close/>
                </a:path>
                <a:path w="2534920" h="2159000">
                  <a:moveTo>
                    <a:pt x="1342136" y="736600"/>
                  </a:moveTo>
                  <a:lnTo>
                    <a:pt x="1297304" y="736600"/>
                  </a:lnTo>
                  <a:lnTo>
                    <a:pt x="1309624" y="749300"/>
                  </a:lnTo>
                  <a:lnTo>
                    <a:pt x="1353692" y="749300"/>
                  </a:lnTo>
                  <a:lnTo>
                    <a:pt x="1342136" y="736600"/>
                  </a:lnTo>
                  <a:close/>
                </a:path>
                <a:path w="2534920" h="2159000">
                  <a:moveTo>
                    <a:pt x="1328419" y="723900"/>
                  </a:moveTo>
                  <a:lnTo>
                    <a:pt x="1291971" y="723900"/>
                  </a:lnTo>
                  <a:lnTo>
                    <a:pt x="1292098" y="736600"/>
                  </a:lnTo>
                  <a:lnTo>
                    <a:pt x="1337817" y="736600"/>
                  </a:lnTo>
                  <a:lnTo>
                    <a:pt x="1328419" y="723900"/>
                  </a:lnTo>
                  <a:close/>
                </a:path>
                <a:path w="2534920" h="2159000">
                  <a:moveTo>
                    <a:pt x="1311275" y="711200"/>
                  </a:moveTo>
                  <a:lnTo>
                    <a:pt x="1267078" y="711200"/>
                  </a:lnTo>
                  <a:lnTo>
                    <a:pt x="1277619" y="723900"/>
                  </a:lnTo>
                  <a:lnTo>
                    <a:pt x="1323593" y="723900"/>
                  </a:lnTo>
                  <a:lnTo>
                    <a:pt x="1311275" y="711200"/>
                  </a:lnTo>
                  <a:close/>
                </a:path>
                <a:path w="2534920" h="2159000">
                  <a:moveTo>
                    <a:pt x="1295400" y="698500"/>
                  </a:moveTo>
                  <a:lnTo>
                    <a:pt x="1251585" y="698500"/>
                  </a:lnTo>
                  <a:lnTo>
                    <a:pt x="1262252" y="711200"/>
                  </a:lnTo>
                  <a:lnTo>
                    <a:pt x="1305940" y="711200"/>
                  </a:lnTo>
                  <a:lnTo>
                    <a:pt x="1295400" y="698500"/>
                  </a:lnTo>
                  <a:close/>
                </a:path>
                <a:path w="2534920" h="2159000">
                  <a:moveTo>
                    <a:pt x="1276350" y="685800"/>
                  </a:moveTo>
                  <a:lnTo>
                    <a:pt x="1238377" y="685800"/>
                  </a:lnTo>
                  <a:lnTo>
                    <a:pt x="1248410" y="698500"/>
                  </a:lnTo>
                  <a:lnTo>
                    <a:pt x="1291463" y="698500"/>
                  </a:lnTo>
                  <a:lnTo>
                    <a:pt x="1276350" y="685800"/>
                  </a:lnTo>
                  <a:close/>
                </a:path>
                <a:path w="2534920" h="2159000">
                  <a:moveTo>
                    <a:pt x="1263396" y="673100"/>
                  </a:moveTo>
                  <a:lnTo>
                    <a:pt x="1218184" y="673100"/>
                  </a:lnTo>
                  <a:lnTo>
                    <a:pt x="1228216" y="685800"/>
                  </a:lnTo>
                  <a:lnTo>
                    <a:pt x="1266952" y="685800"/>
                  </a:lnTo>
                  <a:lnTo>
                    <a:pt x="1263396" y="673100"/>
                  </a:lnTo>
                  <a:close/>
                </a:path>
                <a:path w="2534920" h="2159000">
                  <a:moveTo>
                    <a:pt x="1242694" y="660400"/>
                  </a:moveTo>
                  <a:lnTo>
                    <a:pt x="1205991" y="660400"/>
                  </a:lnTo>
                  <a:lnTo>
                    <a:pt x="1218564" y="673100"/>
                  </a:lnTo>
                  <a:lnTo>
                    <a:pt x="1252727" y="673100"/>
                  </a:lnTo>
                  <a:lnTo>
                    <a:pt x="1242694" y="660400"/>
                  </a:lnTo>
                  <a:close/>
                </a:path>
                <a:path w="2534920" h="2159000">
                  <a:moveTo>
                    <a:pt x="1232789" y="647700"/>
                  </a:moveTo>
                  <a:lnTo>
                    <a:pt x="1191514" y="647700"/>
                  </a:lnTo>
                  <a:lnTo>
                    <a:pt x="1200912" y="660400"/>
                  </a:lnTo>
                  <a:lnTo>
                    <a:pt x="1242822" y="660400"/>
                  </a:lnTo>
                  <a:lnTo>
                    <a:pt x="1232789" y="647700"/>
                  </a:lnTo>
                  <a:close/>
                </a:path>
                <a:path w="2534920" h="2159000">
                  <a:moveTo>
                    <a:pt x="1213865" y="635000"/>
                  </a:moveTo>
                  <a:lnTo>
                    <a:pt x="1173734" y="635000"/>
                  </a:lnTo>
                  <a:lnTo>
                    <a:pt x="1178432" y="647700"/>
                  </a:lnTo>
                  <a:lnTo>
                    <a:pt x="1219200" y="647700"/>
                  </a:lnTo>
                  <a:lnTo>
                    <a:pt x="1213865" y="635000"/>
                  </a:lnTo>
                  <a:close/>
                </a:path>
                <a:path w="2534920" h="2159000">
                  <a:moveTo>
                    <a:pt x="1154176" y="622300"/>
                  </a:moveTo>
                  <a:lnTo>
                    <a:pt x="1145031" y="622300"/>
                  </a:lnTo>
                  <a:lnTo>
                    <a:pt x="1154429" y="635000"/>
                  </a:lnTo>
                  <a:lnTo>
                    <a:pt x="1154176" y="622300"/>
                  </a:lnTo>
                  <a:close/>
                </a:path>
                <a:path w="2534920" h="2159000">
                  <a:moveTo>
                    <a:pt x="1190625" y="622300"/>
                  </a:moveTo>
                  <a:lnTo>
                    <a:pt x="1154176" y="622300"/>
                  </a:lnTo>
                  <a:lnTo>
                    <a:pt x="1158875" y="635000"/>
                  </a:lnTo>
                  <a:lnTo>
                    <a:pt x="1199641" y="635000"/>
                  </a:lnTo>
                  <a:lnTo>
                    <a:pt x="1190625" y="622300"/>
                  </a:lnTo>
                  <a:close/>
                </a:path>
                <a:path w="2534920" h="2159000">
                  <a:moveTo>
                    <a:pt x="1171575" y="609600"/>
                  </a:moveTo>
                  <a:lnTo>
                    <a:pt x="1131189" y="609600"/>
                  </a:lnTo>
                  <a:lnTo>
                    <a:pt x="1140840" y="622300"/>
                  </a:lnTo>
                  <a:lnTo>
                    <a:pt x="1178814" y="622300"/>
                  </a:lnTo>
                  <a:lnTo>
                    <a:pt x="1171575" y="609600"/>
                  </a:lnTo>
                  <a:close/>
                </a:path>
                <a:path w="2534920" h="2159000">
                  <a:moveTo>
                    <a:pt x="1153414" y="596900"/>
                  </a:moveTo>
                  <a:lnTo>
                    <a:pt x="1113536" y="596900"/>
                  </a:lnTo>
                  <a:lnTo>
                    <a:pt x="1126109" y="609600"/>
                  </a:lnTo>
                  <a:lnTo>
                    <a:pt x="1157731" y="609600"/>
                  </a:lnTo>
                  <a:lnTo>
                    <a:pt x="1153414" y="596900"/>
                  </a:lnTo>
                  <a:close/>
                </a:path>
                <a:path w="2534920" h="2159000">
                  <a:moveTo>
                    <a:pt x="1126489" y="584200"/>
                  </a:moveTo>
                  <a:lnTo>
                    <a:pt x="1093851" y="584200"/>
                  </a:lnTo>
                  <a:lnTo>
                    <a:pt x="1098168" y="596900"/>
                  </a:lnTo>
                  <a:lnTo>
                    <a:pt x="1139063" y="596900"/>
                  </a:lnTo>
                  <a:lnTo>
                    <a:pt x="1126489" y="584200"/>
                  </a:lnTo>
                  <a:close/>
                </a:path>
                <a:path w="2534920" h="2159000">
                  <a:moveTo>
                    <a:pt x="1110996" y="571500"/>
                  </a:moveTo>
                  <a:lnTo>
                    <a:pt x="1070102" y="571500"/>
                  </a:lnTo>
                  <a:lnTo>
                    <a:pt x="1079880" y="584200"/>
                  </a:lnTo>
                  <a:lnTo>
                    <a:pt x="1121537" y="584200"/>
                  </a:lnTo>
                  <a:lnTo>
                    <a:pt x="1110996" y="571500"/>
                  </a:lnTo>
                  <a:close/>
                </a:path>
                <a:path w="2534920" h="2159000">
                  <a:moveTo>
                    <a:pt x="1095755" y="558800"/>
                  </a:moveTo>
                  <a:lnTo>
                    <a:pt x="1042288" y="558800"/>
                  </a:lnTo>
                  <a:lnTo>
                    <a:pt x="1052702" y="571500"/>
                  </a:lnTo>
                  <a:lnTo>
                    <a:pt x="1105915" y="571500"/>
                  </a:lnTo>
                  <a:lnTo>
                    <a:pt x="1095755" y="558800"/>
                  </a:lnTo>
                  <a:close/>
                </a:path>
                <a:path w="2534920" h="2159000">
                  <a:moveTo>
                    <a:pt x="1076452" y="546100"/>
                  </a:moveTo>
                  <a:lnTo>
                    <a:pt x="1025651" y="546100"/>
                  </a:lnTo>
                  <a:lnTo>
                    <a:pt x="1036701" y="558800"/>
                  </a:lnTo>
                  <a:lnTo>
                    <a:pt x="1081404" y="558800"/>
                  </a:lnTo>
                  <a:lnTo>
                    <a:pt x="1076452" y="546100"/>
                  </a:lnTo>
                  <a:close/>
                </a:path>
                <a:path w="2534920" h="2159000">
                  <a:moveTo>
                    <a:pt x="1047368" y="533400"/>
                  </a:moveTo>
                  <a:lnTo>
                    <a:pt x="1003300" y="533400"/>
                  </a:lnTo>
                  <a:lnTo>
                    <a:pt x="1008761" y="546100"/>
                  </a:lnTo>
                  <a:lnTo>
                    <a:pt x="1052322" y="546100"/>
                  </a:lnTo>
                  <a:lnTo>
                    <a:pt x="1047368" y="533400"/>
                  </a:lnTo>
                  <a:close/>
                </a:path>
                <a:path w="2534920" h="2159000">
                  <a:moveTo>
                    <a:pt x="1020317" y="520700"/>
                  </a:moveTo>
                  <a:lnTo>
                    <a:pt x="973454" y="520700"/>
                  </a:lnTo>
                  <a:lnTo>
                    <a:pt x="985265" y="533400"/>
                  </a:lnTo>
                  <a:lnTo>
                    <a:pt x="1031366" y="533400"/>
                  </a:lnTo>
                  <a:lnTo>
                    <a:pt x="1020317" y="520700"/>
                  </a:lnTo>
                  <a:close/>
                </a:path>
                <a:path w="2534920" h="2159000">
                  <a:moveTo>
                    <a:pt x="1003300" y="508000"/>
                  </a:moveTo>
                  <a:lnTo>
                    <a:pt x="960754" y="508000"/>
                  </a:lnTo>
                  <a:lnTo>
                    <a:pt x="969010" y="520700"/>
                  </a:lnTo>
                  <a:lnTo>
                    <a:pt x="1015873" y="520700"/>
                  </a:lnTo>
                  <a:lnTo>
                    <a:pt x="1003300" y="508000"/>
                  </a:lnTo>
                  <a:close/>
                </a:path>
                <a:path w="2534920" h="2159000">
                  <a:moveTo>
                    <a:pt x="986536" y="495300"/>
                  </a:moveTo>
                  <a:lnTo>
                    <a:pt x="943990" y="495300"/>
                  </a:lnTo>
                  <a:lnTo>
                    <a:pt x="948689" y="508000"/>
                  </a:lnTo>
                  <a:lnTo>
                    <a:pt x="998347" y="508000"/>
                  </a:lnTo>
                  <a:lnTo>
                    <a:pt x="986536" y="495300"/>
                  </a:lnTo>
                  <a:close/>
                </a:path>
                <a:path w="2534920" h="2159000">
                  <a:moveTo>
                    <a:pt x="959865" y="482600"/>
                  </a:moveTo>
                  <a:lnTo>
                    <a:pt x="917193" y="482600"/>
                  </a:lnTo>
                  <a:lnTo>
                    <a:pt x="927988" y="495300"/>
                  </a:lnTo>
                  <a:lnTo>
                    <a:pt x="968882" y="495300"/>
                  </a:lnTo>
                  <a:lnTo>
                    <a:pt x="959865" y="482600"/>
                  </a:lnTo>
                  <a:close/>
                </a:path>
                <a:path w="2534920" h="2159000">
                  <a:moveTo>
                    <a:pt x="942593" y="469900"/>
                  </a:moveTo>
                  <a:lnTo>
                    <a:pt x="887222" y="469900"/>
                  </a:lnTo>
                  <a:lnTo>
                    <a:pt x="897636" y="482600"/>
                  </a:lnTo>
                  <a:lnTo>
                    <a:pt x="954151" y="482600"/>
                  </a:lnTo>
                  <a:lnTo>
                    <a:pt x="942593" y="469900"/>
                  </a:lnTo>
                  <a:close/>
                </a:path>
                <a:path w="2534920" h="2159000">
                  <a:moveTo>
                    <a:pt x="913511" y="457200"/>
                  </a:moveTo>
                  <a:lnTo>
                    <a:pt x="873887" y="457200"/>
                  </a:lnTo>
                  <a:lnTo>
                    <a:pt x="882141" y="469900"/>
                  </a:lnTo>
                  <a:lnTo>
                    <a:pt x="923163" y="469900"/>
                  </a:lnTo>
                  <a:lnTo>
                    <a:pt x="913511" y="457200"/>
                  </a:lnTo>
                  <a:close/>
                </a:path>
                <a:path w="2534920" h="2159000">
                  <a:moveTo>
                    <a:pt x="895096" y="444500"/>
                  </a:moveTo>
                  <a:lnTo>
                    <a:pt x="849756" y="444500"/>
                  </a:lnTo>
                  <a:lnTo>
                    <a:pt x="858774" y="457200"/>
                  </a:lnTo>
                  <a:lnTo>
                    <a:pt x="899413" y="457200"/>
                  </a:lnTo>
                  <a:lnTo>
                    <a:pt x="895096" y="444500"/>
                  </a:lnTo>
                  <a:close/>
                </a:path>
                <a:path w="2534920" h="2159000">
                  <a:moveTo>
                    <a:pt x="875664" y="431800"/>
                  </a:moveTo>
                  <a:lnTo>
                    <a:pt x="836549" y="431800"/>
                  </a:lnTo>
                  <a:lnTo>
                    <a:pt x="845947" y="444500"/>
                  </a:lnTo>
                  <a:lnTo>
                    <a:pt x="883412" y="444500"/>
                  </a:lnTo>
                  <a:lnTo>
                    <a:pt x="875664" y="431800"/>
                  </a:lnTo>
                  <a:close/>
                </a:path>
                <a:path w="2534920" h="2159000">
                  <a:moveTo>
                    <a:pt x="856868" y="419100"/>
                  </a:moveTo>
                  <a:lnTo>
                    <a:pt x="809371" y="419100"/>
                  </a:lnTo>
                  <a:lnTo>
                    <a:pt x="819403" y="431800"/>
                  </a:lnTo>
                  <a:lnTo>
                    <a:pt x="861187" y="431800"/>
                  </a:lnTo>
                  <a:lnTo>
                    <a:pt x="856868" y="419100"/>
                  </a:lnTo>
                  <a:close/>
                </a:path>
                <a:path w="2534920" h="2159000">
                  <a:moveTo>
                    <a:pt x="834263" y="406400"/>
                  </a:moveTo>
                  <a:lnTo>
                    <a:pt x="777748" y="406400"/>
                  </a:lnTo>
                  <a:lnTo>
                    <a:pt x="789686" y="419100"/>
                  </a:lnTo>
                  <a:lnTo>
                    <a:pt x="843914" y="419100"/>
                  </a:lnTo>
                  <a:lnTo>
                    <a:pt x="834263" y="406400"/>
                  </a:lnTo>
                  <a:close/>
                </a:path>
                <a:path w="2534920" h="2159000">
                  <a:moveTo>
                    <a:pt x="799591" y="393700"/>
                  </a:moveTo>
                  <a:lnTo>
                    <a:pt x="759713" y="393700"/>
                  </a:lnTo>
                  <a:lnTo>
                    <a:pt x="772287" y="406400"/>
                  </a:lnTo>
                  <a:lnTo>
                    <a:pt x="814959" y="406400"/>
                  </a:lnTo>
                  <a:lnTo>
                    <a:pt x="799591" y="393700"/>
                  </a:lnTo>
                  <a:close/>
                </a:path>
                <a:path w="2534920" h="2159000">
                  <a:moveTo>
                    <a:pt x="783209" y="381000"/>
                  </a:moveTo>
                  <a:lnTo>
                    <a:pt x="740790" y="381000"/>
                  </a:lnTo>
                  <a:lnTo>
                    <a:pt x="754379" y="393700"/>
                  </a:lnTo>
                  <a:lnTo>
                    <a:pt x="788288" y="393700"/>
                  </a:lnTo>
                  <a:lnTo>
                    <a:pt x="783209" y="381000"/>
                  </a:lnTo>
                  <a:close/>
                </a:path>
                <a:path w="2534920" h="2159000">
                  <a:moveTo>
                    <a:pt x="752475" y="368300"/>
                  </a:moveTo>
                  <a:lnTo>
                    <a:pt x="722122" y="368300"/>
                  </a:lnTo>
                  <a:lnTo>
                    <a:pt x="734822" y="381000"/>
                  </a:lnTo>
                  <a:lnTo>
                    <a:pt x="765428" y="381000"/>
                  </a:lnTo>
                  <a:lnTo>
                    <a:pt x="752475" y="368300"/>
                  </a:lnTo>
                  <a:close/>
                </a:path>
                <a:path w="2534920" h="2159000">
                  <a:moveTo>
                    <a:pt x="734440" y="355600"/>
                  </a:moveTo>
                  <a:lnTo>
                    <a:pt x="699007" y="355600"/>
                  </a:lnTo>
                  <a:lnTo>
                    <a:pt x="704850" y="368300"/>
                  </a:lnTo>
                  <a:lnTo>
                    <a:pt x="747013" y="368300"/>
                  </a:lnTo>
                  <a:lnTo>
                    <a:pt x="734440" y="355600"/>
                  </a:lnTo>
                  <a:close/>
                </a:path>
                <a:path w="2534920" h="2159000">
                  <a:moveTo>
                    <a:pt x="716534" y="342900"/>
                  </a:moveTo>
                  <a:lnTo>
                    <a:pt x="681481" y="342900"/>
                  </a:lnTo>
                  <a:lnTo>
                    <a:pt x="687197" y="355600"/>
                  </a:lnTo>
                  <a:lnTo>
                    <a:pt x="728852" y="355600"/>
                  </a:lnTo>
                  <a:lnTo>
                    <a:pt x="716534" y="342900"/>
                  </a:lnTo>
                  <a:close/>
                </a:path>
                <a:path w="2534920" h="2159000">
                  <a:moveTo>
                    <a:pt x="698246" y="330200"/>
                  </a:moveTo>
                  <a:lnTo>
                    <a:pt x="646811" y="330200"/>
                  </a:lnTo>
                  <a:lnTo>
                    <a:pt x="662686" y="342900"/>
                  </a:lnTo>
                  <a:lnTo>
                    <a:pt x="711453" y="342900"/>
                  </a:lnTo>
                  <a:lnTo>
                    <a:pt x="698246" y="330200"/>
                  </a:lnTo>
                  <a:close/>
                </a:path>
                <a:path w="2534920" h="2159000">
                  <a:moveTo>
                    <a:pt x="679576" y="317500"/>
                  </a:moveTo>
                  <a:lnTo>
                    <a:pt x="625093" y="317500"/>
                  </a:lnTo>
                  <a:lnTo>
                    <a:pt x="640206" y="330200"/>
                  </a:lnTo>
                  <a:lnTo>
                    <a:pt x="692530" y="330200"/>
                  </a:lnTo>
                  <a:lnTo>
                    <a:pt x="679576" y="317500"/>
                  </a:lnTo>
                  <a:close/>
                </a:path>
                <a:path w="2534920" h="2159000">
                  <a:moveTo>
                    <a:pt x="658622" y="304800"/>
                  </a:moveTo>
                  <a:lnTo>
                    <a:pt x="618998" y="304800"/>
                  </a:lnTo>
                  <a:lnTo>
                    <a:pt x="624839" y="317500"/>
                  </a:lnTo>
                  <a:lnTo>
                    <a:pt x="674115" y="317500"/>
                  </a:lnTo>
                  <a:lnTo>
                    <a:pt x="658622" y="304800"/>
                  </a:lnTo>
                  <a:close/>
                </a:path>
                <a:path w="2534920" h="2159000">
                  <a:moveTo>
                    <a:pt x="637159" y="292100"/>
                  </a:moveTo>
                  <a:lnTo>
                    <a:pt x="588644" y="292100"/>
                  </a:lnTo>
                  <a:lnTo>
                    <a:pt x="601217" y="304800"/>
                  </a:lnTo>
                  <a:lnTo>
                    <a:pt x="652272" y="304800"/>
                  </a:lnTo>
                  <a:lnTo>
                    <a:pt x="637159" y="292100"/>
                  </a:lnTo>
                  <a:close/>
                </a:path>
                <a:path w="2534920" h="2159000">
                  <a:moveTo>
                    <a:pt x="618871" y="279400"/>
                  </a:moveTo>
                  <a:lnTo>
                    <a:pt x="573024" y="279400"/>
                  </a:lnTo>
                  <a:lnTo>
                    <a:pt x="583818" y="292100"/>
                  </a:lnTo>
                  <a:lnTo>
                    <a:pt x="631443" y="292100"/>
                  </a:lnTo>
                  <a:lnTo>
                    <a:pt x="618871" y="279400"/>
                  </a:lnTo>
                  <a:close/>
                </a:path>
                <a:path w="2534920" h="2159000">
                  <a:moveTo>
                    <a:pt x="600075" y="266700"/>
                  </a:moveTo>
                  <a:lnTo>
                    <a:pt x="555243" y="266700"/>
                  </a:lnTo>
                  <a:lnTo>
                    <a:pt x="567816" y="279400"/>
                  </a:lnTo>
                  <a:lnTo>
                    <a:pt x="612775" y="279400"/>
                  </a:lnTo>
                  <a:lnTo>
                    <a:pt x="600075" y="266700"/>
                  </a:lnTo>
                  <a:close/>
                </a:path>
                <a:path w="2534920" h="2159000">
                  <a:moveTo>
                    <a:pt x="566674" y="254000"/>
                  </a:moveTo>
                  <a:lnTo>
                    <a:pt x="534797" y="254000"/>
                  </a:lnTo>
                  <a:lnTo>
                    <a:pt x="535813" y="266700"/>
                  </a:lnTo>
                  <a:lnTo>
                    <a:pt x="579247" y="266700"/>
                  </a:lnTo>
                  <a:lnTo>
                    <a:pt x="566674" y="254000"/>
                  </a:lnTo>
                  <a:close/>
                </a:path>
                <a:path w="2534920" h="2159000">
                  <a:moveTo>
                    <a:pt x="547115" y="241300"/>
                  </a:moveTo>
                  <a:lnTo>
                    <a:pt x="508762" y="241300"/>
                  </a:lnTo>
                  <a:lnTo>
                    <a:pt x="517778" y="254000"/>
                  </a:lnTo>
                  <a:lnTo>
                    <a:pt x="561213" y="254000"/>
                  </a:lnTo>
                  <a:lnTo>
                    <a:pt x="547115" y="241300"/>
                  </a:lnTo>
                  <a:close/>
                </a:path>
                <a:path w="2534920" h="2159000">
                  <a:moveTo>
                    <a:pt x="533653" y="228600"/>
                  </a:moveTo>
                  <a:lnTo>
                    <a:pt x="491616" y="228600"/>
                  </a:lnTo>
                  <a:lnTo>
                    <a:pt x="504443" y="241300"/>
                  </a:lnTo>
                  <a:lnTo>
                    <a:pt x="542925" y="241300"/>
                  </a:lnTo>
                  <a:lnTo>
                    <a:pt x="533653" y="228600"/>
                  </a:lnTo>
                  <a:close/>
                </a:path>
                <a:path w="2534920" h="2159000">
                  <a:moveTo>
                    <a:pt x="514350" y="215900"/>
                  </a:moveTo>
                  <a:lnTo>
                    <a:pt x="459866" y="215900"/>
                  </a:lnTo>
                  <a:lnTo>
                    <a:pt x="471042" y="228600"/>
                  </a:lnTo>
                  <a:lnTo>
                    <a:pt x="520191" y="228600"/>
                  </a:lnTo>
                  <a:lnTo>
                    <a:pt x="514350" y="215900"/>
                  </a:lnTo>
                  <a:close/>
                </a:path>
                <a:path w="2534920" h="2159000">
                  <a:moveTo>
                    <a:pt x="485139" y="203200"/>
                  </a:moveTo>
                  <a:lnTo>
                    <a:pt x="442467" y="203200"/>
                  </a:lnTo>
                  <a:lnTo>
                    <a:pt x="453643" y="215900"/>
                  </a:lnTo>
                  <a:lnTo>
                    <a:pt x="496188" y="215900"/>
                  </a:lnTo>
                  <a:lnTo>
                    <a:pt x="485139" y="203200"/>
                  </a:lnTo>
                  <a:close/>
                </a:path>
                <a:path w="2534920" h="2159000">
                  <a:moveTo>
                    <a:pt x="463550" y="190500"/>
                  </a:moveTo>
                  <a:lnTo>
                    <a:pt x="409575" y="190500"/>
                  </a:lnTo>
                  <a:lnTo>
                    <a:pt x="421259" y="203200"/>
                  </a:lnTo>
                  <a:lnTo>
                    <a:pt x="469391" y="203200"/>
                  </a:lnTo>
                  <a:lnTo>
                    <a:pt x="463550" y="190500"/>
                  </a:lnTo>
                  <a:close/>
                </a:path>
                <a:path w="2534920" h="2159000">
                  <a:moveTo>
                    <a:pt x="437006" y="177800"/>
                  </a:moveTo>
                  <a:lnTo>
                    <a:pt x="391540" y="177800"/>
                  </a:lnTo>
                  <a:lnTo>
                    <a:pt x="396493" y="190500"/>
                  </a:lnTo>
                  <a:lnTo>
                    <a:pt x="448055" y="190500"/>
                  </a:lnTo>
                  <a:lnTo>
                    <a:pt x="437006" y="177800"/>
                  </a:lnTo>
                  <a:close/>
                </a:path>
                <a:path w="2534920" h="2159000">
                  <a:moveTo>
                    <a:pt x="415671" y="165100"/>
                  </a:moveTo>
                  <a:lnTo>
                    <a:pt x="360934" y="165100"/>
                  </a:lnTo>
                  <a:lnTo>
                    <a:pt x="373888" y="177800"/>
                  </a:lnTo>
                  <a:lnTo>
                    <a:pt x="420624" y="177800"/>
                  </a:lnTo>
                  <a:lnTo>
                    <a:pt x="415671" y="165100"/>
                  </a:lnTo>
                  <a:close/>
                </a:path>
                <a:path w="2534920" h="2159000">
                  <a:moveTo>
                    <a:pt x="388365" y="152400"/>
                  </a:moveTo>
                  <a:lnTo>
                    <a:pt x="340867" y="152400"/>
                  </a:lnTo>
                  <a:lnTo>
                    <a:pt x="355600" y="165100"/>
                  </a:lnTo>
                  <a:lnTo>
                    <a:pt x="400938" y="165100"/>
                  </a:lnTo>
                  <a:lnTo>
                    <a:pt x="388365" y="152400"/>
                  </a:lnTo>
                  <a:close/>
                </a:path>
                <a:path w="2534920" h="2159000">
                  <a:moveTo>
                    <a:pt x="366013" y="139700"/>
                  </a:moveTo>
                  <a:lnTo>
                    <a:pt x="303656" y="139700"/>
                  </a:lnTo>
                  <a:lnTo>
                    <a:pt x="334644" y="152400"/>
                  </a:lnTo>
                  <a:lnTo>
                    <a:pt x="371348" y="152400"/>
                  </a:lnTo>
                  <a:lnTo>
                    <a:pt x="366013" y="139700"/>
                  </a:lnTo>
                  <a:close/>
                </a:path>
                <a:path w="2534920" h="2159000">
                  <a:moveTo>
                    <a:pt x="331469" y="127000"/>
                  </a:moveTo>
                  <a:lnTo>
                    <a:pt x="283463" y="127000"/>
                  </a:lnTo>
                  <a:lnTo>
                    <a:pt x="297434" y="139700"/>
                  </a:lnTo>
                  <a:lnTo>
                    <a:pt x="344424" y="139700"/>
                  </a:lnTo>
                  <a:lnTo>
                    <a:pt x="331469" y="127000"/>
                  </a:lnTo>
                  <a:close/>
                </a:path>
                <a:path w="2534920" h="2159000">
                  <a:moveTo>
                    <a:pt x="313181" y="114300"/>
                  </a:moveTo>
                  <a:lnTo>
                    <a:pt x="266064" y="114300"/>
                  </a:lnTo>
                  <a:lnTo>
                    <a:pt x="277875" y="127000"/>
                  </a:lnTo>
                  <a:lnTo>
                    <a:pt x="326389" y="127000"/>
                  </a:lnTo>
                  <a:lnTo>
                    <a:pt x="313181" y="114300"/>
                  </a:lnTo>
                  <a:close/>
                </a:path>
                <a:path w="2534920" h="2159000">
                  <a:moveTo>
                    <a:pt x="287909" y="101600"/>
                  </a:moveTo>
                  <a:lnTo>
                    <a:pt x="243077" y="101600"/>
                  </a:lnTo>
                  <a:lnTo>
                    <a:pt x="248157" y="114300"/>
                  </a:lnTo>
                  <a:lnTo>
                    <a:pt x="293624" y="114300"/>
                  </a:lnTo>
                  <a:lnTo>
                    <a:pt x="287909" y="101600"/>
                  </a:lnTo>
                  <a:close/>
                </a:path>
                <a:path w="2534920" h="2159000">
                  <a:moveTo>
                    <a:pt x="258318" y="88900"/>
                  </a:moveTo>
                  <a:lnTo>
                    <a:pt x="217043" y="88900"/>
                  </a:lnTo>
                  <a:lnTo>
                    <a:pt x="228853" y="101600"/>
                  </a:lnTo>
                  <a:lnTo>
                    <a:pt x="271018" y="101600"/>
                  </a:lnTo>
                  <a:lnTo>
                    <a:pt x="258318" y="88900"/>
                  </a:lnTo>
                  <a:close/>
                </a:path>
                <a:path w="2534920" h="2159000">
                  <a:moveTo>
                    <a:pt x="238125" y="76200"/>
                  </a:moveTo>
                  <a:lnTo>
                    <a:pt x="182371" y="76200"/>
                  </a:lnTo>
                  <a:lnTo>
                    <a:pt x="193420" y="88900"/>
                  </a:lnTo>
                  <a:lnTo>
                    <a:pt x="243077" y="88900"/>
                  </a:lnTo>
                  <a:lnTo>
                    <a:pt x="238125" y="76200"/>
                  </a:lnTo>
                  <a:close/>
                </a:path>
                <a:path w="2534920" h="2159000">
                  <a:moveTo>
                    <a:pt x="206247" y="63500"/>
                  </a:moveTo>
                  <a:lnTo>
                    <a:pt x="136651" y="63500"/>
                  </a:lnTo>
                  <a:lnTo>
                    <a:pt x="148844" y="76200"/>
                  </a:lnTo>
                  <a:lnTo>
                    <a:pt x="220599" y="76200"/>
                  </a:lnTo>
                  <a:lnTo>
                    <a:pt x="206247" y="63500"/>
                  </a:lnTo>
                  <a:close/>
                </a:path>
                <a:path w="2534920" h="2159000">
                  <a:moveTo>
                    <a:pt x="101853" y="50800"/>
                  </a:moveTo>
                  <a:lnTo>
                    <a:pt x="95757" y="50800"/>
                  </a:lnTo>
                  <a:lnTo>
                    <a:pt x="103250" y="63500"/>
                  </a:lnTo>
                  <a:lnTo>
                    <a:pt x="101853" y="50800"/>
                  </a:lnTo>
                  <a:close/>
                </a:path>
                <a:path w="2534920" h="2159000">
                  <a:moveTo>
                    <a:pt x="174878" y="50800"/>
                  </a:moveTo>
                  <a:lnTo>
                    <a:pt x="101853" y="50800"/>
                  </a:lnTo>
                  <a:lnTo>
                    <a:pt x="105409" y="63500"/>
                  </a:lnTo>
                  <a:lnTo>
                    <a:pt x="184276" y="63500"/>
                  </a:lnTo>
                  <a:lnTo>
                    <a:pt x="174878" y="50800"/>
                  </a:lnTo>
                  <a:close/>
                </a:path>
                <a:path w="2534920" h="2159000">
                  <a:moveTo>
                    <a:pt x="126745" y="38100"/>
                  </a:moveTo>
                  <a:lnTo>
                    <a:pt x="66928" y="38100"/>
                  </a:lnTo>
                  <a:lnTo>
                    <a:pt x="68960" y="50800"/>
                  </a:lnTo>
                  <a:lnTo>
                    <a:pt x="137159" y="50800"/>
                  </a:lnTo>
                  <a:lnTo>
                    <a:pt x="126745" y="38100"/>
                  </a:lnTo>
                  <a:close/>
                </a:path>
                <a:path w="2534920" h="2159000">
                  <a:moveTo>
                    <a:pt x="91693" y="25400"/>
                  </a:moveTo>
                  <a:lnTo>
                    <a:pt x="42671" y="25400"/>
                  </a:lnTo>
                  <a:lnTo>
                    <a:pt x="44450" y="38100"/>
                  </a:lnTo>
                  <a:lnTo>
                    <a:pt x="93852" y="38100"/>
                  </a:lnTo>
                  <a:lnTo>
                    <a:pt x="91693" y="25400"/>
                  </a:lnTo>
                  <a:close/>
                </a:path>
                <a:path w="2534920" h="2159000">
                  <a:moveTo>
                    <a:pt x="17779" y="12700"/>
                  </a:moveTo>
                  <a:lnTo>
                    <a:pt x="16128" y="12700"/>
                  </a:lnTo>
                  <a:lnTo>
                    <a:pt x="18795" y="25400"/>
                  </a:lnTo>
                  <a:lnTo>
                    <a:pt x="21716" y="25400"/>
                  </a:lnTo>
                  <a:lnTo>
                    <a:pt x="18034" y="13123"/>
                  </a:lnTo>
                  <a:lnTo>
                    <a:pt x="17779" y="12700"/>
                  </a:lnTo>
                  <a:close/>
                </a:path>
                <a:path w="2534920" h="2159000">
                  <a:moveTo>
                    <a:pt x="21985" y="22577"/>
                  </a:moveTo>
                  <a:lnTo>
                    <a:pt x="22351" y="25400"/>
                  </a:lnTo>
                  <a:lnTo>
                    <a:pt x="22859" y="25400"/>
                  </a:lnTo>
                  <a:lnTo>
                    <a:pt x="21985" y="22577"/>
                  </a:lnTo>
                  <a:close/>
                </a:path>
                <a:path w="2534920" h="2159000">
                  <a:moveTo>
                    <a:pt x="21508" y="18914"/>
                  </a:moveTo>
                  <a:lnTo>
                    <a:pt x="21985" y="22577"/>
                  </a:lnTo>
                  <a:lnTo>
                    <a:pt x="22859" y="25400"/>
                  </a:lnTo>
                  <a:lnTo>
                    <a:pt x="25400" y="25400"/>
                  </a:lnTo>
                  <a:lnTo>
                    <a:pt x="21508" y="18914"/>
                  </a:lnTo>
                  <a:close/>
                </a:path>
                <a:path w="2534920" h="2159000">
                  <a:moveTo>
                    <a:pt x="67563" y="12700"/>
                  </a:moveTo>
                  <a:lnTo>
                    <a:pt x="20700" y="12700"/>
                  </a:lnTo>
                  <a:lnTo>
                    <a:pt x="21508" y="18914"/>
                  </a:lnTo>
                  <a:lnTo>
                    <a:pt x="25400" y="25400"/>
                  </a:lnTo>
                  <a:lnTo>
                    <a:pt x="68833" y="25400"/>
                  </a:lnTo>
                  <a:lnTo>
                    <a:pt x="67563" y="12700"/>
                  </a:lnTo>
                  <a:close/>
                </a:path>
                <a:path w="2534920" h="2159000">
                  <a:moveTo>
                    <a:pt x="20144" y="16641"/>
                  </a:moveTo>
                  <a:lnTo>
                    <a:pt x="21985" y="22577"/>
                  </a:lnTo>
                  <a:lnTo>
                    <a:pt x="21508" y="18914"/>
                  </a:lnTo>
                  <a:lnTo>
                    <a:pt x="20144" y="16641"/>
                  </a:lnTo>
                  <a:close/>
                </a:path>
                <a:path w="2534920" h="2159000">
                  <a:moveTo>
                    <a:pt x="18922" y="12700"/>
                  </a:moveTo>
                  <a:lnTo>
                    <a:pt x="17906" y="12700"/>
                  </a:lnTo>
                  <a:lnTo>
                    <a:pt x="18034" y="13123"/>
                  </a:lnTo>
                  <a:lnTo>
                    <a:pt x="20144" y="16641"/>
                  </a:lnTo>
                  <a:lnTo>
                    <a:pt x="18922" y="12700"/>
                  </a:lnTo>
                  <a:close/>
                </a:path>
                <a:path w="2534920" h="2159000">
                  <a:moveTo>
                    <a:pt x="35559" y="0"/>
                  </a:moveTo>
                  <a:lnTo>
                    <a:pt x="1904" y="0"/>
                  </a:lnTo>
                  <a:lnTo>
                    <a:pt x="0" y="12700"/>
                  </a:lnTo>
                  <a:lnTo>
                    <a:pt x="39496" y="12700"/>
                  </a:lnTo>
                  <a:lnTo>
                    <a:pt x="35559" y="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94837" y="1198372"/>
              <a:ext cx="157987" cy="19812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30346" y="855217"/>
              <a:ext cx="1176803" cy="266954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44749" y="1387348"/>
              <a:ext cx="665861" cy="387603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65524" y="3458336"/>
              <a:ext cx="139191" cy="259079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03551" y="2216658"/>
              <a:ext cx="262890" cy="14605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66560" y="2115438"/>
              <a:ext cx="1312628" cy="1275587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23586" y="1039495"/>
              <a:ext cx="231012" cy="13716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43752" y="871855"/>
              <a:ext cx="1148181" cy="282575"/>
            </a:xfrm>
            <a:prstGeom prst="rect">
              <a:avLst/>
            </a:prstGeom>
          </p:spPr>
        </p:pic>
      </p:grpSp>
      <p:sp>
        <p:nvSpPr>
          <p:cNvPr id="32" name="object 32" descr=""/>
          <p:cNvSpPr txBox="1"/>
          <p:nvPr/>
        </p:nvSpPr>
        <p:spPr>
          <a:xfrm>
            <a:off x="3890645" y="3749040"/>
            <a:ext cx="12852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9300"/>
                </a:solidFill>
                <a:latin typeface="Verdana"/>
                <a:cs typeface="Verdana"/>
              </a:rPr>
              <a:t>Tumor</a:t>
            </a:r>
            <a:r>
              <a:rPr dirty="0" sz="1800" spc="-80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9300"/>
                </a:solidFill>
                <a:latin typeface="Verdana"/>
                <a:cs typeface="Verdana"/>
              </a:rPr>
              <a:t>size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5" name="object 3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  <p:sp>
        <p:nvSpPr>
          <p:cNvPr id="33" name="object 33" descr=""/>
          <p:cNvSpPr txBox="1"/>
          <p:nvPr/>
        </p:nvSpPr>
        <p:spPr>
          <a:xfrm>
            <a:off x="1957704" y="2040572"/>
            <a:ext cx="4572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9300"/>
                </a:solidFill>
                <a:latin typeface="Verdana"/>
                <a:cs typeface="Verdana"/>
              </a:rPr>
              <a:t>Age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155190">
              <a:lnSpc>
                <a:spcPct val="100000"/>
              </a:lnSpc>
              <a:spcBef>
                <a:spcPts val="105"/>
              </a:spcBef>
            </a:pPr>
            <a:r>
              <a:rPr dirty="0" sz="2700"/>
              <a:t>Two or</a:t>
            </a:r>
            <a:r>
              <a:rPr dirty="0" sz="2700" spc="-35"/>
              <a:t> </a:t>
            </a:r>
            <a:r>
              <a:rPr dirty="0" sz="2700"/>
              <a:t>more</a:t>
            </a:r>
            <a:r>
              <a:rPr dirty="0" sz="2700" spc="-35"/>
              <a:t> </a:t>
            </a:r>
            <a:r>
              <a:rPr dirty="0" sz="2700" spc="-10"/>
              <a:t>inputs</a:t>
            </a:r>
            <a:endParaRPr sz="2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138045">
              <a:lnSpc>
                <a:spcPct val="100000"/>
              </a:lnSpc>
              <a:spcBef>
                <a:spcPts val="105"/>
              </a:spcBef>
            </a:pPr>
            <a:r>
              <a:rPr dirty="0"/>
              <a:t>Supervised</a:t>
            </a:r>
            <a:r>
              <a:rPr dirty="0" spc="-55"/>
              <a:t> </a:t>
            </a:r>
            <a:r>
              <a:rPr dirty="0" spc="-10"/>
              <a:t>learning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871979" y="992822"/>
            <a:ext cx="51974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Learns</a:t>
            </a:r>
            <a:r>
              <a:rPr dirty="0" sz="2000" spc="-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from</a:t>
            </a:r>
            <a:r>
              <a:rPr dirty="0" sz="2000" spc="-8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being</a:t>
            </a:r>
            <a:r>
              <a:rPr dirty="0" sz="2000" spc="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given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“</a:t>
            </a:r>
            <a:r>
              <a:rPr dirty="0" sz="2000">
                <a:solidFill>
                  <a:srgbClr val="C00000"/>
                </a:solidFill>
                <a:latin typeface="Verdana"/>
                <a:cs typeface="Verdana"/>
              </a:rPr>
              <a:t>right</a:t>
            </a:r>
            <a:r>
              <a:rPr dirty="0" sz="2000" spc="-35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C00000"/>
                </a:solidFill>
                <a:latin typeface="Verdana"/>
                <a:cs typeface="Verdana"/>
              </a:rPr>
              <a:t>answers</a:t>
            </a:r>
            <a:r>
              <a:rPr dirty="0" sz="2000" spc="-10">
                <a:latin typeface="Verdana"/>
                <a:cs typeface="Verdana"/>
              </a:rPr>
              <a:t>”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57175" y="1734752"/>
            <a:ext cx="4131310" cy="1095375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2000" spc="-10">
                <a:solidFill>
                  <a:srgbClr val="0096FF"/>
                </a:solidFill>
                <a:latin typeface="Verdana"/>
                <a:cs typeface="Verdana"/>
              </a:rPr>
              <a:t>Regression</a:t>
            </a:r>
            <a:endParaRPr sz="2000">
              <a:latin typeface="Verdana"/>
              <a:cs typeface="Verdana"/>
            </a:endParaRPr>
          </a:p>
          <a:p>
            <a:pPr marL="34925">
              <a:lnSpc>
                <a:spcPct val="100000"/>
              </a:lnSpc>
              <a:spcBef>
                <a:spcPts val="415"/>
              </a:spcBef>
            </a:pPr>
            <a:r>
              <a:rPr dirty="0" sz="2000">
                <a:latin typeface="Verdana"/>
                <a:cs typeface="Verdana"/>
              </a:rPr>
              <a:t>Predict</a:t>
            </a:r>
            <a:r>
              <a:rPr dirty="0" sz="2000" spc="-6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</a:t>
            </a:r>
            <a:r>
              <a:rPr dirty="0" sz="2000" spc="-15"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0096FF"/>
                </a:solidFill>
                <a:latin typeface="Verdana"/>
                <a:cs typeface="Verdana"/>
              </a:rPr>
              <a:t>number</a:t>
            </a:r>
            <a:endParaRPr sz="2000">
              <a:latin typeface="Verdana"/>
              <a:cs typeface="Verdana"/>
            </a:endParaRPr>
          </a:p>
          <a:p>
            <a:pPr marL="34925">
              <a:lnSpc>
                <a:spcPct val="100000"/>
              </a:lnSpc>
              <a:spcBef>
                <a:spcPts val="395"/>
              </a:spcBef>
            </a:pPr>
            <a:r>
              <a:rPr dirty="0" sz="2000">
                <a:solidFill>
                  <a:srgbClr val="0096FF"/>
                </a:solidFill>
                <a:latin typeface="Verdana"/>
                <a:cs typeface="Verdana"/>
              </a:rPr>
              <a:t>infinitely</a:t>
            </a:r>
            <a:r>
              <a:rPr dirty="0" sz="2000" spc="-40">
                <a:solidFill>
                  <a:srgbClr val="0096FF"/>
                </a:solidFill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many</a:t>
            </a:r>
            <a:r>
              <a:rPr dirty="0" sz="2000" spc="-4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possible</a:t>
            </a:r>
            <a:r>
              <a:rPr dirty="0" sz="2000" spc="-5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outputs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660646" y="1721357"/>
            <a:ext cx="4300220" cy="11087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992630" indent="12700">
              <a:lnSpc>
                <a:spcPct val="120700"/>
              </a:lnSpc>
              <a:spcBef>
                <a:spcPts val="95"/>
              </a:spcBef>
            </a:pPr>
            <a:r>
              <a:rPr dirty="0" sz="2000" spc="-10">
                <a:solidFill>
                  <a:srgbClr val="7030A0"/>
                </a:solidFill>
                <a:latin typeface="Verdana"/>
                <a:cs typeface="Verdana"/>
              </a:rPr>
              <a:t>Classification </a:t>
            </a:r>
            <a:r>
              <a:rPr dirty="0" sz="2000">
                <a:latin typeface="Verdana"/>
                <a:cs typeface="Verdana"/>
              </a:rPr>
              <a:t>predict</a:t>
            </a:r>
            <a:r>
              <a:rPr dirty="0" sz="2000" spc="-90"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7030A0"/>
                </a:solidFill>
                <a:latin typeface="Verdana"/>
                <a:cs typeface="Verdana"/>
              </a:rPr>
              <a:t>categories</a:t>
            </a:r>
            <a:endParaRPr sz="2000">
              <a:latin typeface="Verdana"/>
              <a:cs typeface="Verdana"/>
            </a:endParaRPr>
          </a:p>
          <a:p>
            <a:pPr marL="28575">
              <a:lnSpc>
                <a:spcPct val="100000"/>
              </a:lnSpc>
              <a:spcBef>
                <a:spcPts val="330"/>
              </a:spcBef>
            </a:pPr>
            <a:r>
              <a:rPr dirty="0" sz="2000">
                <a:solidFill>
                  <a:srgbClr val="7030A0"/>
                </a:solidFill>
                <a:latin typeface="Verdana"/>
                <a:cs typeface="Verdana"/>
              </a:rPr>
              <a:t>small</a:t>
            </a:r>
            <a:r>
              <a:rPr dirty="0" sz="2000" spc="-1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7030A0"/>
                </a:solidFill>
                <a:latin typeface="Verdana"/>
                <a:cs typeface="Verdana"/>
              </a:rPr>
              <a:t>number</a:t>
            </a:r>
            <a:r>
              <a:rPr dirty="0" sz="2000" spc="-7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-8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possible</a:t>
            </a:r>
            <a:r>
              <a:rPr dirty="0" sz="2000" spc="-5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outputs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309370" marR="5080" indent="-1258570">
              <a:lnSpc>
                <a:spcPts val="5710"/>
              </a:lnSpc>
              <a:spcBef>
                <a:spcPts val="260"/>
              </a:spcBef>
            </a:pPr>
            <a:r>
              <a:rPr dirty="0" sz="4800">
                <a:solidFill>
                  <a:srgbClr val="0070EA"/>
                </a:solidFill>
              </a:rPr>
              <a:t>Machine</a:t>
            </a:r>
            <a:r>
              <a:rPr dirty="0" sz="4800" spc="-60">
                <a:solidFill>
                  <a:srgbClr val="0070EA"/>
                </a:solidFill>
              </a:rPr>
              <a:t> </a:t>
            </a:r>
            <a:r>
              <a:rPr dirty="0" sz="4800" spc="-10">
                <a:solidFill>
                  <a:srgbClr val="0070EA"/>
                </a:solidFill>
              </a:rPr>
              <a:t>Learning Overview</a:t>
            </a:r>
            <a:endParaRPr sz="4800"/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273876" rIns="0" bIns="0" rtlCol="0" vert="horz">
            <a:spAutoFit/>
          </a:bodyPr>
          <a:lstStyle/>
          <a:p>
            <a:pPr marL="2167255" marR="5080" indent="-2155190">
              <a:lnSpc>
                <a:spcPct val="117400"/>
              </a:lnSpc>
              <a:spcBef>
                <a:spcPts val="95"/>
              </a:spcBef>
            </a:pPr>
            <a:r>
              <a:rPr dirty="0" sz="3950">
                <a:latin typeface="Verdana"/>
                <a:cs typeface="Verdana"/>
              </a:rPr>
              <a:t>Unsupervised</a:t>
            </a:r>
            <a:r>
              <a:rPr dirty="0" sz="3950" spc="90">
                <a:latin typeface="Verdana"/>
                <a:cs typeface="Verdana"/>
              </a:rPr>
              <a:t> </a:t>
            </a:r>
            <a:r>
              <a:rPr dirty="0" sz="3950" spc="-10">
                <a:latin typeface="Verdana"/>
                <a:cs typeface="Verdana"/>
              </a:rPr>
              <a:t>Learning </a:t>
            </a:r>
            <a:r>
              <a:rPr dirty="0" sz="3950">
                <a:latin typeface="Verdana"/>
                <a:cs typeface="Verdana"/>
              </a:rPr>
              <a:t>Part</a:t>
            </a:r>
            <a:r>
              <a:rPr dirty="0" sz="3950" spc="50">
                <a:latin typeface="Verdana"/>
                <a:cs typeface="Verdana"/>
              </a:rPr>
              <a:t> </a:t>
            </a:r>
            <a:r>
              <a:rPr dirty="0" sz="3950" spc="-50">
                <a:latin typeface="Verdana"/>
                <a:cs typeface="Verdana"/>
              </a:rPr>
              <a:t>1</a:t>
            </a:r>
            <a:endParaRPr sz="3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746887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10"/>
              </a:spcBef>
            </a:pPr>
            <a:r>
              <a:rPr dirty="0" sz="4800">
                <a:solidFill>
                  <a:srgbClr val="0070EA"/>
                </a:solidFill>
              </a:rPr>
              <a:t>Machine</a:t>
            </a:r>
            <a:r>
              <a:rPr dirty="0" sz="4800" spc="-60">
                <a:solidFill>
                  <a:srgbClr val="0070EA"/>
                </a:solidFill>
              </a:rPr>
              <a:t> </a:t>
            </a:r>
            <a:r>
              <a:rPr dirty="0" sz="4800" spc="-10">
                <a:solidFill>
                  <a:srgbClr val="0070EA"/>
                </a:solidFill>
              </a:rPr>
              <a:t>Learning</a:t>
            </a:r>
            <a:endParaRPr sz="4800"/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378650" rIns="0" bIns="0" rtlCol="0" vert="horz">
            <a:spAutoFit/>
          </a:bodyPr>
          <a:lstStyle/>
          <a:p>
            <a:pPr marL="1423035">
              <a:lnSpc>
                <a:spcPct val="100000"/>
              </a:lnSpc>
              <a:spcBef>
                <a:spcPts val="130"/>
              </a:spcBef>
            </a:pPr>
            <a:r>
              <a:rPr dirty="0" sz="4400" spc="-10">
                <a:latin typeface="Verdana"/>
                <a:cs typeface="Verdana"/>
              </a:rPr>
              <a:t>Welcome!</a:t>
            </a:r>
            <a:endParaRPr sz="4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92325" y="1481074"/>
            <a:ext cx="3843020" cy="107632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Previous:</a:t>
            </a:r>
            <a:r>
              <a:rPr dirty="0" sz="2000" spc="-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Supervised</a:t>
            </a:r>
            <a:r>
              <a:rPr dirty="0" sz="2000" spc="-15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learning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Verdana"/>
                <a:cs typeface="Verdana"/>
              </a:rPr>
              <a:t>Now: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0096FF"/>
                </a:solidFill>
                <a:latin typeface="Verdana"/>
                <a:cs typeface="Verdana"/>
              </a:rPr>
              <a:t>Un</a:t>
            </a:r>
            <a:r>
              <a:rPr dirty="0" sz="2000">
                <a:latin typeface="Verdana"/>
                <a:cs typeface="Verdana"/>
              </a:rPr>
              <a:t>supervised</a:t>
            </a:r>
            <a:r>
              <a:rPr dirty="0" sz="2000" spc="-13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learning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8670" y="1644776"/>
            <a:ext cx="1070445" cy="87757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7220" y="2597276"/>
            <a:ext cx="754633" cy="8280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56289" y="1843277"/>
            <a:ext cx="666943" cy="79375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695575" y="2120519"/>
            <a:ext cx="350520" cy="704215"/>
            <a:chOff x="2695575" y="2120519"/>
            <a:chExt cx="350520" cy="704215"/>
          </a:xfrm>
        </p:grpSpPr>
        <p:sp>
          <p:nvSpPr>
            <p:cNvPr id="3" name="object 3" descr=""/>
            <p:cNvSpPr/>
            <p:nvPr/>
          </p:nvSpPr>
          <p:spPr>
            <a:xfrm>
              <a:off x="2714625" y="2507869"/>
              <a:ext cx="297815" cy="297815"/>
            </a:xfrm>
            <a:custGeom>
              <a:avLst/>
              <a:gdLst/>
              <a:ahLst/>
              <a:cxnLst/>
              <a:rect l="l" t="t" r="r" b="b"/>
              <a:pathLst>
                <a:path w="297814" h="297814">
                  <a:moveTo>
                    <a:pt x="21589" y="0"/>
                  </a:moveTo>
                  <a:lnTo>
                    <a:pt x="2539" y="18668"/>
                  </a:lnTo>
                  <a:lnTo>
                    <a:pt x="129920" y="148589"/>
                  </a:lnTo>
                  <a:lnTo>
                    <a:pt x="0" y="275970"/>
                  </a:lnTo>
                  <a:lnTo>
                    <a:pt x="18668" y="295148"/>
                  </a:lnTo>
                  <a:lnTo>
                    <a:pt x="148717" y="167767"/>
                  </a:lnTo>
                  <a:lnTo>
                    <a:pt x="276098" y="297688"/>
                  </a:lnTo>
                  <a:lnTo>
                    <a:pt x="295148" y="279019"/>
                  </a:lnTo>
                  <a:lnTo>
                    <a:pt x="167767" y="148970"/>
                  </a:lnTo>
                  <a:lnTo>
                    <a:pt x="297688" y="21589"/>
                  </a:lnTo>
                  <a:lnTo>
                    <a:pt x="279019" y="2539"/>
                  </a:lnTo>
                  <a:lnTo>
                    <a:pt x="149098" y="129920"/>
                  </a:lnTo>
                  <a:lnTo>
                    <a:pt x="215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714625" y="2507869"/>
              <a:ext cx="297815" cy="297815"/>
            </a:xfrm>
            <a:custGeom>
              <a:avLst/>
              <a:gdLst/>
              <a:ahLst/>
              <a:cxnLst/>
              <a:rect l="l" t="t" r="r" b="b"/>
              <a:pathLst>
                <a:path w="297814" h="297814">
                  <a:moveTo>
                    <a:pt x="21589" y="0"/>
                  </a:moveTo>
                  <a:lnTo>
                    <a:pt x="149098" y="129920"/>
                  </a:lnTo>
                  <a:lnTo>
                    <a:pt x="279019" y="2539"/>
                  </a:lnTo>
                  <a:lnTo>
                    <a:pt x="297688" y="21589"/>
                  </a:lnTo>
                  <a:lnTo>
                    <a:pt x="167767" y="148970"/>
                  </a:lnTo>
                  <a:lnTo>
                    <a:pt x="295148" y="279019"/>
                  </a:lnTo>
                  <a:lnTo>
                    <a:pt x="276098" y="297688"/>
                  </a:lnTo>
                  <a:lnTo>
                    <a:pt x="148717" y="167767"/>
                  </a:lnTo>
                  <a:lnTo>
                    <a:pt x="18668" y="295148"/>
                  </a:lnTo>
                  <a:lnTo>
                    <a:pt x="0" y="275970"/>
                  </a:lnTo>
                  <a:lnTo>
                    <a:pt x="129920" y="148589"/>
                  </a:lnTo>
                  <a:lnTo>
                    <a:pt x="2539" y="18668"/>
                  </a:lnTo>
                  <a:lnTo>
                    <a:pt x="21589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728976" y="2139569"/>
              <a:ext cx="297815" cy="297815"/>
            </a:xfrm>
            <a:custGeom>
              <a:avLst/>
              <a:gdLst/>
              <a:ahLst/>
              <a:cxnLst/>
              <a:rect l="l" t="t" r="r" b="b"/>
              <a:pathLst>
                <a:path w="297814" h="297814">
                  <a:moveTo>
                    <a:pt x="21590" y="0"/>
                  </a:moveTo>
                  <a:lnTo>
                    <a:pt x="2540" y="18795"/>
                  </a:lnTo>
                  <a:lnTo>
                    <a:pt x="129921" y="148717"/>
                  </a:lnTo>
                  <a:lnTo>
                    <a:pt x="0" y="276098"/>
                  </a:lnTo>
                  <a:lnTo>
                    <a:pt x="18668" y="295148"/>
                  </a:lnTo>
                  <a:lnTo>
                    <a:pt x="148590" y="167767"/>
                  </a:lnTo>
                  <a:lnTo>
                    <a:pt x="275971" y="297688"/>
                  </a:lnTo>
                  <a:lnTo>
                    <a:pt x="295148" y="279019"/>
                  </a:lnTo>
                  <a:lnTo>
                    <a:pt x="167767" y="149098"/>
                  </a:lnTo>
                  <a:lnTo>
                    <a:pt x="297688" y="21717"/>
                  </a:lnTo>
                  <a:lnTo>
                    <a:pt x="279019" y="2539"/>
                  </a:lnTo>
                  <a:lnTo>
                    <a:pt x="148971" y="130048"/>
                  </a:lnTo>
                  <a:lnTo>
                    <a:pt x="215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728976" y="2139569"/>
              <a:ext cx="297815" cy="297815"/>
            </a:xfrm>
            <a:custGeom>
              <a:avLst/>
              <a:gdLst/>
              <a:ahLst/>
              <a:cxnLst/>
              <a:rect l="l" t="t" r="r" b="b"/>
              <a:pathLst>
                <a:path w="297814" h="297814">
                  <a:moveTo>
                    <a:pt x="21590" y="0"/>
                  </a:moveTo>
                  <a:lnTo>
                    <a:pt x="148971" y="130048"/>
                  </a:lnTo>
                  <a:lnTo>
                    <a:pt x="279019" y="2539"/>
                  </a:lnTo>
                  <a:lnTo>
                    <a:pt x="297688" y="21717"/>
                  </a:lnTo>
                  <a:lnTo>
                    <a:pt x="167767" y="149098"/>
                  </a:lnTo>
                  <a:lnTo>
                    <a:pt x="295148" y="279019"/>
                  </a:lnTo>
                  <a:lnTo>
                    <a:pt x="275971" y="297688"/>
                  </a:lnTo>
                  <a:lnTo>
                    <a:pt x="148590" y="167767"/>
                  </a:lnTo>
                  <a:lnTo>
                    <a:pt x="18668" y="295148"/>
                  </a:lnTo>
                  <a:lnTo>
                    <a:pt x="0" y="276098"/>
                  </a:lnTo>
                  <a:lnTo>
                    <a:pt x="129921" y="148717"/>
                  </a:lnTo>
                  <a:lnTo>
                    <a:pt x="2540" y="18795"/>
                  </a:lnTo>
                  <a:lnTo>
                    <a:pt x="21590" y="0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3100451" y="1756917"/>
            <a:ext cx="335915" cy="335915"/>
            <a:chOff x="3100451" y="1756917"/>
            <a:chExt cx="335915" cy="335915"/>
          </a:xfrm>
        </p:grpSpPr>
        <p:sp>
          <p:nvSpPr>
            <p:cNvPr id="8" name="object 8" descr=""/>
            <p:cNvSpPr/>
            <p:nvPr/>
          </p:nvSpPr>
          <p:spPr>
            <a:xfrm>
              <a:off x="3119501" y="1775967"/>
              <a:ext cx="297815" cy="297815"/>
            </a:xfrm>
            <a:custGeom>
              <a:avLst/>
              <a:gdLst/>
              <a:ahLst/>
              <a:cxnLst/>
              <a:rect l="l" t="t" r="r" b="b"/>
              <a:pathLst>
                <a:path w="297814" h="297814">
                  <a:moveTo>
                    <a:pt x="21717" y="0"/>
                  </a:moveTo>
                  <a:lnTo>
                    <a:pt x="2667" y="18669"/>
                  </a:lnTo>
                  <a:lnTo>
                    <a:pt x="130048" y="148590"/>
                  </a:lnTo>
                  <a:lnTo>
                    <a:pt x="0" y="275971"/>
                  </a:lnTo>
                  <a:lnTo>
                    <a:pt x="18796" y="295148"/>
                  </a:lnTo>
                  <a:lnTo>
                    <a:pt x="148716" y="167640"/>
                  </a:lnTo>
                  <a:lnTo>
                    <a:pt x="276098" y="297688"/>
                  </a:lnTo>
                  <a:lnTo>
                    <a:pt x="295148" y="278892"/>
                  </a:lnTo>
                  <a:lnTo>
                    <a:pt x="167766" y="148971"/>
                  </a:lnTo>
                  <a:lnTo>
                    <a:pt x="297688" y="21590"/>
                  </a:lnTo>
                  <a:lnTo>
                    <a:pt x="279019" y="2540"/>
                  </a:lnTo>
                  <a:lnTo>
                    <a:pt x="149098" y="129921"/>
                  </a:lnTo>
                  <a:lnTo>
                    <a:pt x="217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119501" y="1775967"/>
              <a:ext cx="297815" cy="297815"/>
            </a:xfrm>
            <a:custGeom>
              <a:avLst/>
              <a:gdLst/>
              <a:ahLst/>
              <a:cxnLst/>
              <a:rect l="l" t="t" r="r" b="b"/>
              <a:pathLst>
                <a:path w="297814" h="297814">
                  <a:moveTo>
                    <a:pt x="21717" y="0"/>
                  </a:moveTo>
                  <a:lnTo>
                    <a:pt x="149098" y="129921"/>
                  </a:lnTo>
                  <a:lnTo>
                    <a:pt x="279019" y="2540"/>
                  </a:lnTo>
                  <a:lnTo>
                    <a:pt x="297688" y="21590"/>
                  </a:lnTo>
                  <a:lnTo>
                    <a:pt x="167766" y="148971"/>
                  </a:lnTo>
                  <a:lnTo>
                    <a:pt x="295148" y="278892"/>
                  </a:lnTo>
                  <a:lnTo>
                    <a:pt x="276098" y="297688"/>
                  </a:lnTo>
                  <a:lnTo>
                    <a:pt x="148716" y="167640"/>
                  </a:lnTo>
                  <a:lnTo>
                    <a:pt x="18796" y="295148"/>
                  </a:lnTo>
                  <a:lnTo>
                    <a:pt x="0" y="275971"/>
                  </a:lnTo>
                  <a:lnTo>
                    <a:pt x="130048" y="148590"/>
                  </a:lnTo>
                  <a:lnTo>
                    <a:pt x="2667" y="18669"/>
                  </a:lnTo>
                  <a:lnTo>
                    <a:pt x="21717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3154679" y="2305430"/>
            <a:ext cx="335915" cy="335915"/>
            <a:chOff x="3154679" y="2305430"/>
            <a:chExt cx="335915" cy="335915"/>
          </a:xfrm>
        </p:grpSpPr>
        <p:sp>
          <p:nvSpPr>
            <p:cNvPr id="11" name="object 11" descr=""/>
            <p:cNvSpPr/>
            <p:nvPr/>
          </p:nvSpPr>
          <p:spPr>
            <a:xfrm>
              <a:off x="3173729" y="2324480"/>
              <a:ext cx="297815" cy="297815"/>
            </a:xfrm>
            <a:custGeom>
              <a:avLst/>
              <a:gdLst/>
              <a:ahLst/>
              <a:cxnLst/>
              <a:rect l="l" t="t" r="r" b="b"/>
              <a:pathLst>
                <a:path w="297814" h="297814">
                  <a:moveTo>
                    <a:pt x="21589" y="0"/>
                  </a:moveTo>
                  <a:lnTo>
                    <a:pt x="2539" y="18668"/>
                  </a:lnTo>
                  <a:lnTo>
                    <a:pt x="129920" y="148589"/>
                  </a:lnTo>
                  <a:lnTo>
                    <a:pt x="0" y="276098"/>
                  </a:lnTo>
                  <a:lnTo>
                    <a:pt x="18668" y="295148"/>
                  </a:lnTo>
                  <a:lnTo>
                    <a:pt x="148590" y="167767"/>
                  </a:lnTo>
                  <a:lnTo>
                    <a:pt x="275970" y="297688"/>
                  </a:lnTo>
                  <a:lnTo>
                    <a:pt x="295147" y="279019"/>
                  </a:lnTo>
                  <a:lnTo>
                    <a:pt x="167640" y="148970"/>
                  </a:lnTo>
                  <a:lnTo>
                    <a:pt x="297687" y="21589"/>
                  </a:lnTo>
                  <a:lnTo>
                    <a:pt x="278892" y="2539"/>
                  </a:lnTo>
                  <a:lnTo>
                    <a:pt x="148970" y="129920"/>
                  </a:lnTo>
                  <a:lnTo>
                    <a:pt x="215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173729" y="2324480"/>
              <a:ext cx="297815" cy="297815"/>
            </a:xfrm>
            <a:custGeom>
              <a:avLst/>
              <a:gdLst/>
              <a:ahLst/>
              <a:cxnLst/>
              <a:rect l="l" t="t" r="r" b="b"/>
              <a:pathLst>
                <a:path w="297814" h="297814">
                  <a:moveTo>
                    <a:pt x="21589" y="0"/>
                  </a:moveTo>
                  <a:lnTo>
                    <a:pt x="148970" y="129920"/>
                  </a:lnTo>
                  <a:lnTo>
                    <a:pt x="278892" y="2539"/>
                  </a:lnTo>
                  <a:lnTo>
                    <a:pt x="297687" y="21589"/>
                  </a:lnTo>
                  <a:lnTo>
                    <a:pt x="167640" y="148970"/>
                  </a:lnTo>
                  <a:lnTo>
                    <a:pt x="295147" y="279019"/>
                  </a:lnTo>
                  <a:lnTo>
                    <a:pt x="275970" y="297688"/>
                  </a:lnTo>
                  <a:lnTo>
                    <a:pt x="148590" y="167767"/>
                  </a:lnTo>
                  <a:lnTo>
                    <a:pt x="18668" y="295148"/>
                  </a:lnTo>
                  <a:lnTo>
                    <a:pt x="0" y="276098"/>
                  </a:lnTo>
                  <a:lnTo>
                    <a:pt x="129920" y="148589"/>
                  </a:lnTo>
                  <a:lnTo>
                    <a:pt x="2539" y="18668"/>
                  </a:lnTo>
                  <a:lnTo>
                    <a:pt x="21589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42862" y="2648585"/>
            <a:ext cx="51244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 spc="-45">
                <a:latin typeface="Arial"/>
                <a:cs typeface="Arial"/>
              </a:rPr>
              <a:t>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390525" y="3876751"/>
            <a:ext cx="3728085" cy="228600"/>
          </a:xfrm>
          <a:custGeom>
            <a:avLst/>
            <a:gdLst/>
            <a:ahLst/>
            <a:cxnLst/>
            <a:rect l="l" t="t" r="r" b="b"/>
            <a:pathLst>
              <a:path w="3728085" h="228600">
                <a:moveTo>
                  <a:pt x="3668618" y="114223"/>
                </a:moveTo>
                <a:lnTo>
                  <a:pt x="3571875" y="194843"/>
                </a:lnTo>
                <a:lnTo>
                  <a:pt x="3567102" y="200738"/>
                </a:lnTo>
                <a:lnTo>
                  <a:pt x="3565032" y="207749"/>
                </a:lnTo>
                <a:lnTo>
                  <a:pt x="3565749" y="215013"/>
                </a:lnTo>
                <a:lnTo>
                  <a:pt x="3569335" y="221665"/>
                </a:lnTo>
                <a:lnTo>
                  <a:pt x="3575238" y="226408"/>
                </a:lnTo>
                <a:lnTo>
                  <a:pt x="3582273" y="228447"/>
                </a:lnTo>
                <a:lnTo>
                  <a:pt x="3589569" y="227705"/>
                </a:lnTo>
                <a:lnTo>
                  <a:pt x="3596259" y="224104"/>
                </a:lnTo>
                <a:lnTo>
                  <a:pt x="3705230" y="133273"/>
                </a:lnTo>
                <a:lnTo>
                  <a:pt x="3698366" y="133273"/>
                </a:lnTo>
                <a:lnTo>
                  <a:pt x="3698366" y="128854"/>
                </a:lnTo>
                <a:lnTo>
                  <a:pt x="3686175" y="128854"/>
                </a:lnTo>
                <a:lnTo>
                  <a:pt x="3668618" y="114223"/>
                </a:lnTo>
                <a:close/>
              </a:path>
              <a:path w="3728085" h="228600">
                <a:moveTo>
                  <a:pt x="3645758" y="95173"/>
                </a:moveTo>
                <a:lnTo>
                  <a:pt x="0" y="95173"/>
                </a:lnTo>
                <a:lnTo>
                  <a:pt x="0" y="133273"/>
                </a:lnTo>
                <a:lnTo>
                  <a:pt x="3645758" y="133273"/>
                </a:lnTo>
                <a:lnTo>
                  <a:pt x="3668618" y="114223"/>
                </a:lnTo>
                <a:lnTo>
                  <a:pt x="3645758" y="95173"/>
                </a:lnTo>
                <a:close/>
              </a:path>
              <a:path w="3728085" h="228600">
                <a:moveTo>
                  <a:pt x="3705230" y="95173"/>
                </a:moveTo>
                <a:lnTo>
                  <a:pt x="3698366" y="95173"/>
                </a:lnTo>
                <a:lnTo>
                  <a:pt x="3698366" y="133273"/>
                </a:lnTo>
                <a:lnTo>
                  <a:pt x="3705230" y="133273"/>
                </a:lnTo>
                <a:lnTo>
                  <a:pt x="3728085" y="114223"/>
                </a:lnTo>
                <a:lnTo>
                  <a:pt x="3705230" y="95173"/>
                </a:lnTo>
                <a:close/>
              </a:path>
              <a:path w="3728085" h="228600">
                <a:moveTo>
                  <a:pt x="3686175" y="99593"/>
                </a:moveTo>
                <a:lnTo>
                  <a:pt x="3668618" y="114223"/>
                </a:lnTo>
                <a:lnTo>
                  <a:pt x="3686175" y="128854"/>
                </a:lnTo>
                <a:lnTo>
                  <a:pt x="3686175" y="99593"/>
                </a:lnTo>
                <a:close/>
              </a:path>
              <a:path w="3728085" h="228600">
                <a:moveTo>
                  <a:pt x="3698366" y="99593"/>
                </a:moveTo>
                <a:lnTo>
                  <a:pt x="3686175" y="99593"/>
                </a:lnTo>
                <a:lnTo>
                  <a:pt x="3686175" y="128854"/>
                </a:lnTo>
                <a:lnTo>
                  <a:pt x="3698366" y="128854"/>
                </a:lnTo>
                <a:lnTo>
                  <a:pt x="3698366" y="99593"/>
                </a:lnTo>
                <a:close/>
              </a:path>
              <a:path w="3728085" h="228600">
                <a:moveTo>
                  <a:pt x="3582273" y="0"/>
                </a:moveTo>
                <a:lnTo>
                  <a:pt x="3575238" y="2039"/>
                </a:lnTo>
                <a:lnTo>
                  <a:pt x="3569335" y="6781"/>
                </a:lnTo>
                <a:lnTo>
                  <a:pt x="3565749" y="13433"/>
                </a:lnTo>
                <a:lnTo>
                  <a:pt x="3565032" y="20697"/>
                </a:lnTo>
                <a:lnTo>
                  <a:pt x="3567102" y="27709"/>
                </a:lnTo>
                <a:lnTo>
                  <a:pt x="3571875" y="33604"/>
                </a:lnTo>
                <a:lnTo>
                  <a:pt x="3668618" y="114223"/>
                </a:lnTo>
                <a:lnTo>
                  <a:pt x="3686175" y="99593"/>
                </a:lnTo>
                <a:lnTo>
                  <a:pt x="3698366" y="99593"/>
                </a:lnTo>
                <a:lnTo>
                  <a:pt x="3698366" y="95173"/>
                </a:lnTo>
                <a:lnTo>
                  <a:pt x="3705230" y="95173"/>
                </a:lnTo>
                <a:lnTo>
                  <a:pt x="3596259" y="4343"/>
                </a:lnTo>
                <a:lnTo>
                  <a:pt x="3589569" y="741"/>
                </a:lnTo>
                <a:lnTo>
                  <a:pt x="3582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1540763" y="4012565"/>
            <a:ext cx="142557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tumor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size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95057" y="298068"/>
            <a:ext cx="3128645" cy="96266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 indent="6985">
              <a:lnSpc>
                <a:spcPct val="103000"/>
              </a:lnSpc>
              <a:spcBef>
                <a:spcPts val="55"/>
              </a:spcBef>
            </a:pPr>
            <a:r>
              <a:rPr dirty="0" sz="2000">
                <a:latin typeface="Verdana"/>
                <a:cs typeface="Verdana"/>
              </a:rPr>
              <a:t>Supervised</a:t>
            </a:r>
            <a:r>
              <a:rPr dirty="0" sz="2000" spc="-4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learning </a:t>
            </a:r>
            <a:r>
              <a:rPr dirty="0" sz="2000">
                <a:latin typeface="Verdana"/>
                <a:cs typeface="Verdana"/>
              </a:rPr>
              <a:t>Learn</a:t>
            </a:r>
            <a:r>
              <a:rPr dirty="0" sz="2000" spc="-6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from</a:t>
            </a:r>
            <a:r>
              <a:rPr dirty="0" sz="2000" spc="-7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data</a:t>
            </a:r>
            <a:r>
              <a:rPr dirty="0" sz="2000" spc="40"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0096FF"/>
                </a:solidFill>
                <a:latin typeface="Verdana"/>
                <a:cs typeface="Verdana"/>
              </a:rPr>
              <a:t>labeled </a:t>
            </a:r>
            <a:r>
              <a:rPr dirty="0" sz="2000">
                <a:latin typeface="Verdana"/>
                <a:cs typeface="Verdana"/>
              </a:rPr>
              <a:t>with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the</a:t>
            </a:r>
            <a:r>
              <a:rPr dirty="0" sz="2000" spc="-9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“</a:t>
            </a:r>
            <a:r>
              <a:rPr dirty="0" sz="2000">
                <a:solidFill>
                  <a:srgbClr val="C00000"/>
                </a:solidFill>
                <a:latin typeface="Verdana"/>
                <a:cs typeface="Verdana"/>
              </a:rPr>
              <a:t>right</a:t>
            </a:r>
            <a:r>
              <a:rPr dirty="0" sz="2000" spc="-5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C00000"/>
                </a:solidFill>
                <a:latin typeface="Verdana"/>
                <a:cs typeface="Verdana"/>
              </a:rPr>
              <a:t>answers</a:t>
            </a:r>
            <a:r>
              <a:rPr dirty="0" sz="2000" spc="-10">
                <a:latin typeface="Verdana"/>
                <a:cs typeface="Verdana"/>
              </a:rPr>
              <a:t>”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543436" y="1743075"/>
            <a:ext cx="2240915" cy="2512060"/>
            <a:chOff x="543436" y="1743075"/>
            <a:chExt cx="2240915" cy="2512060"/>
          </a:xfrm>
        </p:grpSpPr>
        <p:sp>
          <p:nvSpPr>
            <p:cNvPr id="18" name="object 18" descr=""/>
            <p:cNvSpPr/>
            <p:nvPr/>
          </p:nvSpPr>
          <p:spPr>
            <a:xfrm>
              <a:off x="871537" y="2690875"/>
              <a:ext cx="1000760" cy="1066800"/>
            </a:xfrm>
            <a:custGeom>
              <a:avLst/>
              <a:gdLst/>
              <a:ahLst/>
              <a:cxnLst/>
              <a:rect l="l" t="t" r="r" b="b"/>
              <a:pathLst>
                <a:path w="1000760" h="1066800">
                  <a:moveTo>
                    <a:pt x="0" y="485775"/>
                  </a:moveTo>
                  <a:lnTo>
                    <a:pt x="7527" y="437592"/>
                  </a:lnTo>
                  <a:lnTo>
                    <a:pt x="28486" y="395755"/>
                  </a:lnTo>
                  <a:lnTo>
                    <a:pt x="60446" y="362769"/>
                  </a:lnTo>
                  <a:lnTo>
                    <a:pt x="100974" y="341141"/>
                  </a:lnTo>
                  <a:lnTo>
                    <a:pt x="147637" y="333375"/>
                  </a:lnTo>
                  <a:lnTo>
                    <a:pt x="194300" y="341141"/>
                  </a:lnTo>
                  <a:lnTo>
                    <a:pt x="234828" y="362769"/>
                  </a:lnTo>
                  <a:lnTo>
                    <a:pt x="266788" y="395755"/>
                  </a:lnTo>
                  <a:lnTo>
                    <a:pt x="287747" y="437592"/>
                  </a:lnTo>
                  <a:lnTo>
                    <a:pt x="295275" y="485775"/>
                  </a:lnTo>
                  <a:lnTo>
                    <a:pt x="287747" y="533909"/>
                  </a:lnTo>
                  <a:lnTo>
                    <a:pt x="266788" y="575739"/>
                  </a:lnTo>
                  <a:lnTo>
                    <a:pt x="234828" y="608743"/>
                  </a:lnTo>
                  <a:lnTo>
                    <a:pt x="194300" y="630396"/>
                  </a:lnTo>
                  <a:lnTo>
                    <a:pt x="147637" y="638175"/>
                  </a:lnTo>
                  <a:lnTo>
                    <a:pt x="100974" y="630396"/>
                  </a:lnTo>
                  <a:lnTo>
                    <a:pt x="60446" y="608743"/>
                  </a:lnTo>
                  <a:lnTo>
                    <a:pt x="28486" y="575739"/>
                  </a:lnTo>
                  <a:lnTo>
                    <a:pt x="7527" y="533909"/>
                  </a:lnTo>
                  <a:lnTo>
                    <a:pt x="0" y="485775"/>
                  </a:lnTo>
                  <a:close/>
                </a:path>
                <a:path w="1000760" h="1066800">
                  <a:moveTo>
                    <a:pt x="695388" y="485775"/>
                  </a:moveTo>
                  <a:lnTo>
                    <a:pt x="702908" y="437592"/>
                  </a:lnTo>
                  <a:lnTo>
                    <a:pt x="723852" y="395755"/>
                  </a:lnTo>
                  <a:lnTo>
                    <a:pt x="755793" y="362769"/>
                  </a:lnTo>
                  <a:lnTo>
                    <a:pt x="796305" y="341141"/>
                  </a:lnTo>
                  <a:lnTo>
                    <a:pt x="842962" y="333375"/>
                  </a:lnTo>
                  <a:lnTo>
                    <a:pt x="889632" y="341141"/>
                  </a:lnTo>
                  <a:lnTo>
                    <a:pt x="930175" y="362769"/>
                  </a:lnTo>
                  <a:lnTo>
                    <a:pt x="962154" y="395755"/>
                  </a:lnTo>
                  <a:lnTo>
                    <a:pt x="983129" y="437592"/>
                  </a:lnTo>
                  <a:lnTo>
                    <a:pt x="990663" y="485775"/>
                  </a:lnTo>
                  <a:lnTo>
                    <a:pt x="983129" y="533909"/>
                  </a:lnTo>
                  <a:lnTo>
                    <a:pt x="962154" y="575739"/>
                  </a:lnTo>
                  <a:lnTo>
                    <a:pt x="930175" y="608743"/>
                  </a:lnTo>
                  <a:lnTo>
                    <a:pt x="889632" y="630396"/>
                  </a:lnTo>
                  <a:lnTo>
                    <a:pt x="842962" y="638175"/>
                  </a:lnTo>
                  <a:lnTo>
                    <a:pt x="796305" y="630396"/>
                  </a:lnTo>
                  <a:lnTo>
                    <a:pt x="755793" y="608743"/>
                  </a:lnTo>
                  <a:lnTo>
                    <a:pt x="723852" y="575739"/>
                  </a:lnTo>
                  <a:lnTo>
                    <a:pt x="702908" y="533909"/>
                  </a:lnTo>
                  <a:lnTo>
                    <a:pt x="695388" y="485775"/>
                  </a:lnTo>
                  <a:close/>
                </a:path>
                <a:path w="1000760" h="1066800">
                  <a:moveTo>
                    <a:pt x="381000" y="147574"/>
                  </a:moveTo>
                  <a:lnTo>
                    <a:pt x="388772" y="100917"/>
                  </a:lnTo>
                  <a:lnTo>
                    <a:pt x="410417" y="60405"/>
                  </a:lnTo>
                  <a:lnTo>
                    <a:pt x="443421" y="28464"/>
                  </a:lnTo>
                  <a:lnTo>
                    <a:pt x="485274" y="7520"/>
                  </a:lnTo>
                  <a:lnTo>
                    <a:pt x="533463" y="0"/>
                  </a:lnTo>
                  <a:lnTo>
                    <a:pt x="581597" y="7520"/>
                  </a:lnTo>
                  <a:lnTo>
                    <a:pt x="623428" y="28464"/>
                  </a:lnTo>
                  <a:lnTo>
                    <a:pt x="656432" y="60405"/>
                  </a:lnTo>
                  <a:lnTo>
                    <a:pt x="678085" y="100917"/>
                  </a:lnTo>
                  <a:lnTo>
                    <a:pt x="685863" y="147574"/>
                  </a:lnTo>
                  <a:lnTo>
                    <a:pt x="678085" y="194243"/>
                  </a:lnTo>
                  <a:lnTo>
                    <a:pt x="656432" y="234787"/>
                  </a:lnTo>
                  <a:lnTo>
                    <a:pt x="623428" y="266766"/>
                  </a:lnTo>
                  <a:lnTo>
                    <a:pt x="581597" y="287741"/>
                  </a:lnTo>
                  <a:lnTo>
                    <a:pt x="533463" y="295275"/>
                  </a:lnTo>
                  <a:lnTo>
                    <a:pt x="485274" y="287741"/>
                  </a:lnTo>
                  <a:lnTo>
                    <a:pt x="443421" y="266766"/>
                  </a:lnTo>
                  <a:lnTo>
                    <a:pt x="410417" y="234787"/>
                  </a:lnTo>
                  <a:lnTo>
                    <a:pt x="388772" y="194243"/>
                  </a:lnTo>
                  <a:lnTo>
                    <a:pt x="381000" y="147574"/>
                  </a:lnTo>
                  <a:close/>
                </a:path>
                <a:path w="1000760" h="1066800">
                  <a:moveTo>
                    <a:pt x="704913" y="919099"/>
                  </a:moveTo>
                  <a:lnTo>
                    <a:pt x="712433" y="872442"/>
                  </a:lnTo>
                  <a:lnTo>
                    <a:pt x="733377" y="831930"/>
                  </a:lnTo>
                  <a:lnTo>
                    <a:pt x="765318" y="799989"/>
                  </a:lnTo>
                  <a:lnTo>
                    <a:pt x="805830" y="779045"/>
                  </a:lnTo>
                  <a:lnTo>
                    <a:pt x="852487" y="771525"/>
                  </a:lnTo>
                  <a:lnTo>
                    <a:pt x="899157" y="779045"/>
                  </a:lnTo>
                  <a:lnTo>
                    <a:pt x="939700" y="799989"/>
                  </a:lnTo>
                  <a:lnTo>
                    <a:pt x="971679" y="831930"/>
                  </a:lnTo>
                  <a:lnTo>
                    <a:pt x="992654" y="872442"/>
                  </a:lnTo>
                  <a:lnTo>
                    <a:pt x="1000188" y="919099"/>
                  </a:lnTo>
                  <a:lnTo>
                    <a:pt x="992654" y="965768"/>
                  </a:lnTo>
                  <a:lnTo>
                    <a:pt x="971679" y="1006312"/>
                  </a:lnTo>
                  <a:lnTo>
                    <a:pt x="939700" y="1038291"/>
                  </a:lnTo>
                  <a:lnTo>
                    <a:pt x="899157" y="1059266"/>
                  </a:lnTo>
                  <a:lnTo>
                    <a:pt x="852487" y="1066800"/>
                  </a:lnTo>
                  <a:lnTo>
                    <a:pt x="805830" y="1059266"/>
                  </a:lnTo>
                  <a:lnTo>
                    <a:pt x="765318" y="1038291"/>
                  </a:lnTo>
                  <a:lnTo>
                    <a:pt x="733377" y="1006312"/>
                  </a:lnTo>
                  <a:lnTo>
                    <a:pt x="712433" y="965768"/>
                  </a:lnTo>
                  <a:lnTo>
                    <a:pt x="704913" y="919099"/>
                  </a:lnTo>
                  <a:close/>
                </a:path>
              </a:pathLst>
            </a:custGeom>
            <a:ln w="4445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84910" y="1774926"/>
              <a:ext cx="1999614" cy="2171700"/>
            </a:xfrm>
            <a:custGeom>
              <a:avLst/>
              <a:gdLst/>
              <a:ahLst/>
              <a:cxnLst/>
              <a:rect l="l" t="t" r="r" b="b"/>
              <a:pathLst>
                <a:path w="1999614" h="2171700">
                  <a:moveTo>
                    <a:pt x="1998802" y="2146300"/>
                  </a:moveTo>
                  <a:lnTo>
                    <a:pt x="1977339" y="2146300"/>
                  </a:lnTo>
                  <a:lnTo>
                    <a:pt x="1977720" y="2159000"/>
                  </a:lnTo>
                  <a:lnTo>
                    <a:pt x="1977847" y="2171700"/>
                  </a:lnTo>
                  <a:lnTo>
                    <a:pt x="1999056" y="2171700"/>
                  </a:lnTo>
                  <a:lnTo>
                    <a:pt x="1999183" y="2159000"/>
                  </a:lnTo>
                  <a:lnTo>
                    <a:pt x="1998802" y="2146300"/>
                  </a:lnTo>
                  <a:close/>
                </a:path>
                <a:path w="1999614" h="2171700">
                  <a:moveTo>
                    <a:pt x="1976577" y="2133600"/>
                  </a:moveTo>
                  <a:lnTo>
                    <a:pt x="1975815" y="2133600"/>
                  </a:lnTo>
                  <a:lnTo>
                    <a:pt x="1976450" y="2146300"/>
                  </a:lnTo>
                  <a:lnTo>
                    <a:pt x="1976577" y="2133600"/>
                  </a:lnTo>
                  <a:close/>
                </a:path>
                <a:path w="1999614" h="2171700">
                  <a:moveTo>
                    <a:pt x="1976577" y="2133600"/>
                  </a:moveTo>
                  <a:lnTo>
                    <a:pt x="1976577" y="2146300"/>
                  </a:lnTo>
                  <a:lnTo>
                    <a:pt x="1977085" y="2146300"/>
                  </a:lnTo>
                  <a:lnTo>
                    <a:pt x="1976577" y="2133600"/>
                  </a:lnTo>
                  <a:close/>
                </a:path>
                <a:path w="1999614" h="2171700">
                  <a:moveTo>
                    <a:pt x="1997532" y="2133600"/>
                  </a:moveTo>
                  <a:lnTo>
                    <a:pt x="1976577" y="2133600"/>
                  </a:lnTo>
                  <a:lnTo>
                    <a:pt x="1977085" y="2146300"/>
                  </a:lnTo>
                  <a:lnTo>
                    <a:pt x="1998167" y="2146300"/>
                  </a:lnTo>
                  <a:lnTo>
                    <a:pt x="1997532" y="2133600"/>
                  </a:lnTo>
                  <a:close/>
                </a:path>
                <a:path w="1999614" h="2171700">
                  <a:moveTo>
                    <a:pt x="1997913" y="2133600"/>
                  </a:moveTo>
                  <a:lnTo>
                    <a:pt x="1997532" y="2133600"/>
                  </a:lnTo>
                  <a:lnTo>
                    <a:pt x="1998167" y="2146300"/>
                  </a:lnTo>
                  <a:lnTo>
                    <a:pt x="1998167" y="2138679"/>
                  </a:lnTo>
                  <a:lnTo>
                    <a:pt x="1997913" y="2133600"/>
                  </a:lnTo>
                  <a:close/>
                </a:path>
                <a:path w="1999614" h="2171700">
                  <a:moveTo>
                    <a:pt x="1998167" y="2138679"/>
                  </a:moveTo>
                  <a:lnTo>
                    <a:pt x="1998167" y="2146300"/>
                  </a:lnTo>
                  <a:lnTo>
                    <a:pt x="1998548" y="2146300"/>
                  </a:lnTo>
                  <a:lnTo>
                    <a:pt x="1998167" y="2138679"/>
                  </a:lnTo>
                  <a:close/>
                </a:path>
                <a:path w="1999614" h="2171700">
                  <a:moveTo>
                    <a:pt x="1998167" y="2133600"/>
                  </a:moveTo>
                  <a:lnTo>
                    <a:pt x="1997913" y="2133600"/>
                  </a:lnTo>
                  <a:lnTo>
                    <a:pt x="1998167" y="2138679"/>
                  </a:lnTo>
                  <a:lnTo>
                    <a:pt x="1998167" y="2133600"/>
                  </a:lnTo>
                  <a:close/>
                </a:path>
                <a:path w="1999614" h="2171700">
                  <a:moveTo>
                    <a:pt x="1995373" y="2120900"/>
                  </a:moveTo>
                  <a:lnTo>
                    <a:pt x="1973529" y="2120900"/>
                  </a:lnTo>
                  <a:lnTo>
                    <a:pt x="1974164" y="2133600"/>
                  </a:lnTo>
                  <a:lnTo>
                    <a:pt x="1995754" y="2133600"/>
                  </a:lnTo>
                  <a:lnTo>
                    <a:pt x="1995373" y="2120900"/>
                  </a:lnTo>
                  <a:close/>
                </a:path>
                <a:path w="1999614" h="2171700">
                  <a:moveTo>
                    <a:pt x="1970227" y="2108200"/>
                  </a:moveTo>
                  <a:lnTo>
                    <a:pt x="1969846" y="2108200"/>
                  </a:lnTo>
                  <a:lnTo>
                    <a:pt x="1970862" y="2120900"/>
                  </a:lnTo>
                  <a:lnTo>
                    <a:pt x="1970227" y="2108200"/>
                  </a:lnTo>
                  <a:close/>
                </a:path>
                <a:path w="1999614" h="2171700">
                  <a:moveTo>
                    <a:pt x="1970227" y="2108200"/>
                  </a:moveTo>
                  <a:lnTo>
                    <a:pt x="1970862" y="2120900"/>
                  </a:lnTo>
                  <a:lnTo>
                    <a:pt x="1971878" y="2120900"/>
                  </a:lnTo>
                  <a:lnTo>
                    <a:pt x="1970227" y="2108200"/>
                  </a:lnTo>
                  <a:close/>
                </a:path>
                <a:path w="1999614" h="2171700">
                  <a:moveTo>
                    <a:pt x="1991690" y="2108200"/>
                  </a:moveTo>
                  <a:lnTo>
                    <a:pt x="1970227" y="2108200"/>
                  </a:lnTo>
                  <a:lnTo>
                    <a:pt x="1971878" y="2120900"/>
                  </a:lnTo>
                  <a:lnTo>
                    <a:pt x="1993468" y="2120900"/>
                  </a:lnTo>
                  <a:lnTo>
                    <a:pt x="1991690" y="2108200"/>
                  </a:lnTo>
                  <a:close/>
                </a:path>
                <a:path w="1999614" h="2171700">
                  <a:moveTo>
                    <a:pt x="1992325" y="2108200"/>
                  </a:moveTo>
                  <a:lnTo>
                    <a:pt x="1991690" y="2108200"/>
                  </a:lnTo>
                  <a:lnTo>
                    <a:pt x="1993468" y="2120900"/>
                  </a:lnTo>
                  <a:lnTo>
                    <a:pt x="1992325" y="2108200"/>
                  </a:lnTo>
                  <a:close/>
                </a:path>
                <a:path w="1999614" h="2171700">
                  <a:moveTo>
                    <a:pt x="1993341" y="2108200"/>
                  </a:moveTo>
                  <a:lnTo>
                    <a:pt x="1992325" y="2108200"/>
                  </a:lnTo>
                  <a:lnTo>
                    <a:pt x="1993468" y="2120900"/>
                  </a:lnTo>
                  <a:lnTo>
                    <a:pt x="1993976" y="2120900"/>
                  </a:lnTo>
                  <a:lnTo>
                    <a:pt x="1993341" y="2108200"/>
                  </a:lnTo>
                  <a:close/>
                </a:path>
                <a:path w="1999614" h="2171700">
                  <a:moveTo>
                    <a:pt x="1988388" y="2095500"/>
                  </a:moveTo>
                  <a:lnTo>
                    <a:pt x="1966163" y="2095500"/>
                  </a:lnTo>
                  <a:lnTo>
                    <a:pt x="1966671" y="2108200"/>
                  </a:lnTo>
                  <a:lnTo>
                    <a:pt x="1988769" y="2108200"/>
                  </a:lnTo>
                  <a:lnTo>
                    <a:pt x="1988388" y="2095500"/>
                  </a:lnTo>
                  <a:close/>
                </a:path>
                <a:path w="1999614" h="2171700">
                  <a:moveTo>
                    <a:pt x="1986229" y="2082800"/>
                  </a:moveTo>
                  <a:lnTo>
                    <a:pt x="1964512" y="2082800"/>
                  </a:lnTo>
                  <a:lnTo>
                    <a:pt x="1964893" y="2095500"/>
                  </a:lnTo>
                  <a:lnTo>
                    <a:pt x="1986610" y="2095500"/>
                  </a:lnTo>
                  <a:lnTo>
                    <a:pt x="1986229" y="2082800"/>
                  </a:lnTo>
                  <a:close/>
                </a:path>
                <a:path w="1999614" h="2171700">
                  <a:moveTo>
                    <a:pt x="1962353" y="2070100"/>
                  </a:moveTo>
                  <a:lnTo>
                    <a:pt x="1961591" y="2070100"/>
                  </a:lnTo>
                  <a:lnTo>
                    <a:pt x="1962734" y="2082800"/>
                  </a:lnTo>
                  <a:lnTo>
                    <a:pt x="1962353" y="2070100"/>
                  </a:lnTo>
                  <a:close/>
                </a:path>
                <a:path w="1999614" h="2171700">
                  <a:moveTo>
                    <a:pt x="1983562" y="2070100"/>
                  </a:moveTo>
                  <a:lnTo>
                    <a:pt x="1962353" y="2070100"/>
                  </a:lnTo>
                  <a:lnTo>
                    <a:pt x="1962988" y="2082800"/>
                  </a:lnTo>
                  <a:lnTo>
                    <a:pt x="1984324" y="2082800"/>
                  </a:lnTo>
                  <a:lnTo>
                    <a:pt x="1983562" y="2070100"/>
                  </a:lnTo>
                  <a:close/>
                </a:path>
                <a:path w="1999614" h="2171700">
                  <a:moveTo>
                    <a:pt x="1983943" y="2070100"/>
                  </a:moveTo>
                  <a:lnTo>
                    <a:pt x="1984324" y="2082800"/>
                  </a:lnTo>
                  <a:lnTo>
                    <a:pt x="1984578" y="2082800"/>
                  </a:lnTo>
                  <a:lnTo>
                    <a:pt x="1983943" y="2070100"/>
                  </a:lnTo>
                  <a:close/>
                </a:path>
                <a:path w="1999614" h="2171700">
                  <a:moveTo>
                    <a:pt x="1958670" y="2057400"/>
                  </a:moveTo>
                  <a:lnTo>
                    <a:pt x="1957781" y="2057400"/>
                  </a:lnTo>
                  <a:lnTo>
                    <a:pt x="1958797" y="2070100"/>
                  </a:lnTo>
                  <a:lnTo>
                    <a:pt x="1958670" y="2057400"/>
                  </a:lnTo>
                  <a:close/>
                </a:path>
                <a:path w="1999614" h="2171700">
                  <a:moveTo>
                    <a:pt x="1979879" y="2057400"/>
                  </a:moveTo>
                  <a:lnTo>
                    <a:pt x="1958670" y="2057400"/>
                  </a:lnTo>
                  <a:lnTo>
                    <a:pt x="1959051" y="2070100"/>
                  </a:lnTo>
                  <a:lnTo>
                    <a:pt x="1981276" y="2070100"/>
                  </a:lnTo>
                  <a:lnTo>
                    <a:pt x="1979879" y="2057400"/>
                  </a:lnTo>
                  <a:close/>
                </a:path>
                <a:path w="1999614" h="2171700">
                  <a:moveTo>
                    <a:pt x="1976958" y="2044700"/>
                  </a:moveTo>
                  <a:lnTo>
                    <a:pt x="1955749" y="2044700"/>
                  </a:lnTo>
                  <a:lnTo>
                    <a:pt x="1956003" y="2057400"/>
                  </a:lnTo>
                  <a:lnTo>
                    <a:pt x="1978355" y="2057400"/>
                  </a:lnTo>
                  <a:lnTo>
                    <a:pt x="1976958" y="2044700"/>
                  </a:lnTo>
                  <a:close/>
                </a:path>
                <a:path w="1999614" h="2171700">
                  <a:moveTo>
                    <a:pt x="1975688" y="2032000"/>
                  </a:moveTo>
                  <a:lnTo>
                    <a:pt x="1953971" y="2032000"/>
                  </a:lnTo>
                  <a:lnTo>
                    <a:pt x="1954225" y="2044700"/>
                  </a:lnTo>
                  <a:lnTo>
                    <a:pt x="1976831" y="2044700"/>
                  </a:lnTo>
                  <a:lnTo>
                    <a:pt x="1975688" y="2032000"/>
                  </a:lnTo>
                  <a:close/>
                </a:path>
                <a:path w="1999614" h="2171700">
                  <a:moveTo>
                    <a:pt x="1952701" y="2019300"/>
                  </a:moveTo>
                  <a:lnTo>
                    <a:pt x="1951812" y="2019300"/>
                  </a:lnTo>
                  <a:lnTo>
                    <a:pt x="1952828" y="2032000"/>
                  </a:lnTo>
                  <a:lnTo>
                    <a:pt x="1952701" y="2019300"/>
                  </a:lnTo>
                  <a:close/>
                </a:path>
                <a:path w="1999614" h="2171700">
                  <a:moveTo>
                    <a:pt x="1974418" y="2019300"/>
                  </a:moveTo>
                  <a:lnTo>
                    <a:pt x="1952701" y="2019300"/>
                  </a:lnTo>
                  <a:lnTo>
                    <a:pt x="1952828" y="2032000"/>
                  </a:lnTo>
                  <a:lnTo>
                    <a:pt x="1974418" y="2032000"/>
                  </a:lnTo>
                  <a:lnTo>
                    <a:pt x="1974418" y="2019300"/>
                  </a:lnTo>
                  <a:close/>
                </a:path>
                <a:path w="1999614" h="2171700">
                  <a:moveTo>
                    <a:pt x="1972894" y="2006600"/>
                  </a:moveTo>
                  <a:lnTo>
                    <a:pt x="1950669" y="2006600"/>
                  </a:lnTo>
                  <a:lnTo>
                    <a:pt x="1951431" y="2019300"/>
                  </a:lnTo>
                  <a:lnTo>
                    <a:pt x="1973275" y="2019300"/>
                  </a:lnTo>
                  <a:lnTo>
                    <a:pt x="1972894" y="2006600"/>
                  </a:lnTo>
                  <a:close/>
                </a:path>
                <a:path w="1999614" h="2171700">
                  <a:moveTo>
                    <a:pt x="1971878" y="1993900"/>
                  </a:moveTo>
                  <a:lnTo>
                    <a:pt x="1949272" y="1993900"/>
                  </a:lnTo>
                  <a:lnTo>
                    <a:pt x="1950288" y="2006600"/>
                  </a:lnTo>
                  <a:lnTo>
                    <a:pt x="1972259" y="2006600"/>
                  </a:lnTo>
                  <a:lnTo>
                    <a:pt x="1971878" y="1993900"/>
                  </a:lnTo>
                  <a:close/>
                </a:path>
                <a:path w="1999614" h="2171700">
                  <a:moveTo>
                    <a:pt x="1970227" y="1981200"/>
                  </a:moveTo>
                  <a:lnTo>
                    <a:pt x="1947494" y="1981200"/>
                  </a:lnTo>
                  <a:lnTo>
                    <a:pt x="1949018" y="1993900"/>
                  </a:lnTo>
                  <a:lnTo>
                    <a:pt x="1970354" y="1993900"/>
                  </a:lnTo>
                  <a:lnTo>
                    <a:pt x="1970227" y="1981200"/>
                  </a:lnTo>
                  <a:close/>
                </a:path>
                <a:path w="1999614" h="2171700">
                  <a:moveTo>
                    <a:pt x="1967052" y="1968500"/>
                  </a:moveTo>
                  <a:lnTo>
                    <a:pt x="1945716" y="1968500"/>
                  </a:lnTo>
                  <a:lnTo>
                    <a:pt x="1947113" y="1981200"/>
                  </a:lnTo>
                  <a:lnTo>
                    <a:pt x="1968576" y="1981200"/>
                  </a:lnTo>
                  <a:lnTo>
                    <a:pt x="1967052" y="1968500"/>
                  </a:lnTo>
                  <a:close/>
                </a:path>
                <a:path w="1999614" h="2171700">
                  <a:moveTo>
                    <a:pt x="1964512" y="1943100"/>
                  </a:moveTo>
                  <a:lnTo>
                    <a:pt x="1941398" y="1943100"/>
                  </a:lnTo>
                  <a:lnTo>
                    <a:pt x="1943176" y="1955800"/>
                  </a:lnTo>
                  <a:lnTo>
                    <a:pt x="1943938" y="1955800"/>
                  </a:lnTo>
                  <a:lnTo>
                    <a:pt x="1945335" y="1968500"/>
                  </a:lnTo>
                  <a:lnTo>
                    <a:pt x="1966798" y="1968500"/>
                  </a:lnTo>
                  <a:lnTo>
                    <a:pt x="1965274" y="1955800"/>
                  </a:lnTo>
                  <a:lnTo>
                    <a:pt x="1964512" y="1943100"/>
                  </a:lnTo>
                  <a:close/>
                </a:path>
                <a:path w="1999614" h="2171700">
                  <a:moveTo>
                    <a:pt x="1940890" y="1930400"/>
                  </a:moveTo>
                  <a:lnTo>
                    <a:pt x="1938985" y="1930400"/>
                  </a:lnTo>
                  <a:lnTo>
                    <a:pt x="1941144" y="1943100"/>
                  </a:lnTo>
                  <a:lnTo>
                    <a:pt x="1940890" y="1930400"/>
                  </a:lnTo>
                  <a:close/>
                </a:path>
                <a:path w="1999614" h="2171700">
                  <a:moveTo>
                    <a:pt x="1962480" y="1930400"/>
                  </a:moveTo>
                  <a:lnTo>
                    <a:pt x="1940890" y="1930400"/>
                  </a:lnTo>
                  <a:lnTo>
                    <a:pt x="1941271" y="1943100"/>
                  </a:lnTo>
                  <a:lnTo>
                    <a:pt x="1962861" y="1943100"/>
                  </a:lnTo>
                  <a:lnTo>
                    <a:pt x="1962480" y="1930400"/>
                  </a:lnTo>
                  <a:close/>
                </a:path>
                <a:path w="1999614" h="2171700">
                  <a:moveTo>
                    <a:pt x="1957654" y="1905000"/>
                  </a:moveTo>
                  <a:lnTo>
                    <a:pt x="1936318" y="1905000"/>
                  </a:lnTo>
                  <a:lnTo>
                    <a:pt x="1938096" y="1917700"/>
                  </a:lnTo>
                  <a:lnTo>
                    <a:pt x="1938858" y="1930400"/>
                  </a:lnTo>
                  <a:lnTo>
                    <a:pt x="1962353" y="1930400"/>
                  </a:lnTo>
                  <a:lnTo>
                    <a:pt x="1960194" y="1917700"/>
                  </a:lnTo>
                  <a:lnTo>
                    <a:pt x="1959559" y="1917700"/>
                  </a:lnTo>
                  <a:lnTo>
                    <a:pt x="1957654" y="1905000"/>
                  </a:lnTo>
                  <a:close/>
                </a:path>
                <a:path w="1999614" h="2171700">
                  <a:moveTo>
                    <a:pt x="1955495" y="1892300"/>
                  </a:moveTo>
                  <a:lnTo>
                    <a:pt x="1934159" y="1892300"/>
                  </a:lnTo>
                  <a:lnTo>
                    <a:pt x="1935937" y="1905000"/>
                  </a:lnTo>
                  <a:lnTo>
                    <a:pt x="1957400" y="1905000"/>
                  </a:lnTo>
                  <a:lnTo>
                    <a:pt x="1955495" y="1892300"/>
                  </a:lnTo>
                  <a:close/>
                </a:path>
                <a:path w="1999614" h="2171700">
                  <a:moveTo>
                    <a:pt x="1948637" y="1854200"/>
                  </a:moveTo>
                  <a:lnTo>
                    <a:pt x="1926285" y="1854200"/>
                  </a:lnTo>
                  <a:lnTo>
                    <a:pt x="1927428" y="1866900"/>
                  </a:lnTo>
                  <a:lnTo>
                    <a:pt x="1929968" y="1879600"/>
                  </a:lnTo>
                  <a:lnTo>
                    <a:pt x="1930984" y="1879600"/>
                  </a:lnTo>
                  <a:lnTo>
                    <a:pt x="1933143" y="1892300"/>
                  </a:lnTo>
                  <a:lnTo>
                    <a:pt x="1954352" y="1892300"/>
                  </a:lnTo>
                  <a:lnTo>
                    <a:pt x="1952193" y="1879600"/>
                  </a:lnTo>
                  <a:lnTo>
                    <a:pt x="1951177" y="1866900"/>
                  </a:lnTo>
                  <a:lnTo>
                    <a:pt x="1948637" y="1854200"/>
                  </a:lnTo>
                  <a:close/>
                </a:path>
                <a:path w="1999614" h="2171700">
                  <a:moveTo>
                    <a:pt x="1945843" y="1841500"/>
                  </a:moveTo>
                  <a:lnTo>
                    <a:pt x="1923364" y="1841500"/>
                  </a:lnTo>
                  <a:lnTo>
                    <a:pt x="1924380" y="1854200"/>
                  </a:lnTo>
                  <a:lnTo>
                    <a:pt x="1947621" y="1854200"/>
                  </a:lnTo>
                  <a:lnTo>
                    <a:pt x="1945843" y="1841500"/>
                  </a:lnTo>
                  <a:close/>
                </a:path>
                <a:path w="1999614" h="2171700">
                  <a:moveTo>
                    <a:pt x="1943049" y="1828800"/>
                  </a:moveTo>
                  <a:lnTo>
                    <a:pt x="1919808" y="1828800"/>
                  </a:lnTo>
                  <a:lnTo>
                    <a:pt x="1921967" y="1841500"/>
                  </a:lnTo>
                  <a:lnTo>
                    <a:pt x="1944573" y="1841500"/>
                  </a:lnTo>
                  <a:lnTo>
                    <a:pt x="1943049" y="1828800"/>
                  </a:lnTo>
                  <a:close/>
                </a:path>
                <a:path w="1999614" h="2171700">
                  <a:moveTo>
                    <a:pt x="1941144" y="1816100"/>
                  </a:moveTo>
                  <a:lnTo>
                    <a:pt x="1918665" y="1816100"/>
                  </a:lnTo>
                  <a:lnTo>
                    <a:pt x="1920062" y="1828800"/>
                  </a:lnTo>
                  <a:lnTo>
                    <a:pt x="1943303" y="1828800"/>
                  </a:lnTo>
                  <a:lnTo>
                    <a:pt x="1941144" y="1816100"/>
                  </a:lnTo>
                  <a:close/>
                </a:path>
                <a:path w="1999614" h="2171700">
                  <a:moveTo>
                    <a:pt x="1932635" y="1790700"/>
                  </a:moveTo>
                  <a:lnTo>
                    <a:pt x="1911680" y="1790700"/>
                  </a:lnTo>
                  <a:lnTo>
                    <a:pt x="1914601" y="1803400"/>
                  </a:lnTo>
                  <a:lnTo>
                    <a:pt x="1916125" y="1816100"/>
                  </a:lnTo>
                  <a:lnTo>
                    <a:pt x="1939620" y="1816100"/>
                  </a:lnTo>
                  <a:lnTo>
                    <a:pt x="1937080" y="1803400"/>
                  </a:lnTo>
                  <a:lnTo>
                    <a:pt x="1935556" y="1803400"/>
                  </a:lnTo>
                  <a:lnTo>
                    <a:pt x="1932635" y="1790700"/>
                  </a:lnTo>
                  <a:close/>
                </a:path>
                <a:path w="1999614" h="2171700">
                  <a:moveTo>
                    <a:pt x="1928317" y="1778000"/>
                  </a:moveTo>
                  <a:lnTo>
                    <a:pt x="1907489" y="1778000"/>
                  </a:lnTo>
                  <a:lnTo>
                    <a:pt x="1910791" y="1790700"/>
                  </a:lnTo>
                  <a:lnTo>
                    <a:pt x="1931492" y="1790700"/>
                  </a:lnTo>
                  <a:lnTo>
                    <a:pt x="1928317" y="1778000"/>
                  </a:lnTo>
                  <a:close/>
                </a:path>
                <a:path w="1999614" h="2171700">
                  <a:moveTo>
                    <a:pt x="1923491" y="1752600"/>
                  </a:moveTo>
                  <a:lnTo>
                    <a:pt x="1897583" y="1752600"/>
                  </a:lnTo>
                  <a:lnTo>
                    <a:pt x="1901520" y="1765300"/>
                  </a:lnTo>
                  <a:lnTo>
                    <a:pt x="1902917" y="1765300"/>
                  </a:lnTo>
                  <a:lnTo>
                    <a:pt x="1906473" y="1778000"/>
                  </a:lnTo>
                  <a:lnTo>
                    <a:pt x="1928444" y="1778000"/>
                  </a:lnTo>
                  <a:lnTo>
                    <a:pt x="1927428" y="1765300"/>
                  </a:lnTo>
                  <a:lnTo>
                    <a:pt x="1923491" y="1752600"/>
                  </a:lnTo>
                  <a:close/>
                </a:path>
                <a:path w="1999614" h="2171700">
                  <a:moveTo>
                    <a:pt x="1913966" y="1727200"/>
                  </a:moveTo>
                  <a:lnTo>
                    <a:pt x="1893011" y="1727200"/>
                  </a:lnTo>
                  <a:lnTo>
                    <a:pt x="1897329" y="1752600"/>
                  </a:lnTo>
                  <a:lnTo>
                    <a:pt x="1921967" y="1752600"/>
                  </a:lnTo>
                  <a:lnTo>
                    <a:pt x="1918030" y="1739900"/>
                  </a:lnTo>
                  <a:lnTo>
                    <a:pt x="1916760" y="1739900"/>
                  </a:lnTo>
                  <a:lnTo>
                    <a:pt x="1913966" y="1727200"/>
                  </a:lnTo>
                  <a:close/>
                </a:path>
                <a:path w="1999614" h="2171700">
                  <a:moveTo>
                    <a:pt x="1910537" y="1714500"/>
                  </a:moveTo>
                  <a:lnTo>
                    <a:pt x="1888693" y="1714500"/>
                  </a:lnTo>
                  <a:lnTo>
                    <a:pt x="1889709" y="1727200"/>
                  </a:lnTo>
                  <a:lnTo>
                    <a:pt x="1912696" y="1727200"/>
                  </a:lnTo>
                  <a:lnTo>
                    <a:pt x="1910537" y="1714500"/>
                  </a:lnTo>
                  <a:close/>
                </a:path>
                <a:path w="1999614" h="2171700">
                  <a:moveTo>
                    <a:pt x="1907870" y="1701800"/>
                  </a:moveTo>
                  <a:lnTo>
                    <a:pt x="1884629" y="1701800"/>
                  </a:lnTo>
                  <a:lnTo>
                    <a:pt x="1886153" y="1714500"/>
                  </a:lnTo>
                  <a:lnTo>
                    <a:pt x="1909394" y="1714500"/>
                  </a:lnTo>
                  <a:lnTo>
                    <a:pt x="1907870" y="1701800"/>
                  </a:lnTo>
                  <a:close/>
                </a:path>
                <a:path w="1999614" h="2171700">
                  <a:moveTo>
                    <a:pt x="1894535" y="1663700"/>
                  </a:moveTo>
                  <a:lnTo>
                    <a:pt x="1870151" y="1663700"/>
                  </a:lnTo>
                  <a:lnTo>
                    <a:pt x="1874088" y="1676400"/>
                  </a:lnTo>
                  <a:lnTo>
                    <a:pt x="1876247" y="1676400"/>
                  </a:lnTo>
                  <a:lnTo>
                    <a:pt x="1880311" y="1689100"/>
                  </a:lnTo>
                  <a:lnTo>
                    <a:pt x="1882089" y="1701800"/>
                  </a:lnTo>
                  <a:lnTo>
                    <a:pt x="1905203" y="1701800"/>
                  </a:lnTo>
                  <a:lnTo>
                    <a:pt x="1902536" y="1689100"/>
                  </a:lnTo>
                  <a:lnTo>
                    <a:pt x="1900885" y="1689100"/>
                  </a:lnTo>
                  <a:lnTo>
                    <a:pt x="1896694" y="1676400"/>
                  </a:lnTo>
                  <a:lnTo>
                    <a:pt x="1894535" y="1663700"/>
                  </a:lnTo>
                  <a:close/>
                </a:path>
                <a:path w="1999614" h="2171700">
                  <a:moveTo>
                    <a:pt x="1878406" y="1625600"/>
                  </a:moveTo>
                  <a:lnTo>
                    <a:pt x="1857959" y="1625600"/>
                  </a:lnTo>
                  <a:lnTo>
                    <a:pt x="1862277" y="1638300"/>
                  </a:lnTo>
                  <a:lnTo>
                    <a:pt x="1864055" y="1651000"/>
                  </a:lnTo>
                  <a:lnTo>
                    <a:pt x="1868373" y="1663700"/>
                  </a:lnTo>
                  <a:lnTo>
                    <a:pt x="1894662" y="1663700"/>
                  </a:lnTo>
                  <a:lnTo>
                    <a:pt x="1890725" y="1651000"/>
                  </a:lnTo>
                  <a:lnTo>
                    <a:pt x="1888820" y="1651000"/>
                  </a:lnTo>
                  <a:lnTo>
                    <a:pt x="1884502" y="1638300"/>
                  </a:lnTo>
                  <a:lnTo>
                    <a:pt x="1882724" y="1638300"/>
                  </a:lnTo>
                  <a:lnTo>
                    <a:pt x="1878406" y="1625600"/>
                  </a:lnTo>
                  <a:close/>
                </a:path>
                <a:path w="1999614" h="2171700">
                  <a:moveTo>
                    <a:pt x="1876120" y="1612900"/>
                  </a:moveTo>
                  <a:lnTo>
                    <a:pt x="1851482" y="1612900"/>
                  </a:lnTo>
                  <a:lnTo>
                    <a:pt x="1855800" y="1625600"/>
                  </a:lnTo>
                  <a:lnTo>
                    <a:pt x="1878279" y="1625600"/>
                  </a:lnTo>
                  <a:lnTo>
                    <a:pt x="1876120" y="1612900"/>
                  </a:lnTo>
                  <a:close/>
                </a:path>
                <a:path w="1999614" h="2171700">
                  <a:moveTo>
                    <a:pt x="1871802" y="1600200"/>
                  </a:moveTo>
                  <a:lnTo>
                    <a:pt x="1849450" y="1600200"/>
                  </a:lnTo>
                  <a:lnTo>
                    <a:pt x="1851609" y="1612900"/>
                  </a:lnTo>
                  <a:lnTo>
                    <a:pt x="1876247" y="1612900"/>
                  </a:lnTo>
                  <a:lnTo>
                    <a:pt x="1871802" y="1600200"/>
                  </a:lnTo>
                  <a:close/>
                </a:path>
                <a:path w="1999614" h="2171700">
                  <a:moveTo>
                    <a:pt x="1853387" y="1549400"/>
                  </a:moveTo>
                  <a:lnTo>
                    <a:pt x="1832686" y="1549400"/>
                  </a:lnTo>
                  <a:lnTo>
                    <a:pt x="1836623" y="1562100"/>
                  </a:lnTo>
                  <a:lnTo>
                    <a:pt x="1838401" y="1574800"/>
                  </a:lnTo>
                  <a:lnTo>
                    <a:pt x="1842719" y="1587500"/>
                  </a:lnTo>
                  <a:lnTo>
                    <a:pt x="1845005" y="1587500"/>
                  </a:lnTo>
                  <a:lnTo>
                    <a:pt x="1849323" y="1600200"/>
                  </a:lnTo>
                  <a:lnTo>
                    <a:pt x="1869770" y="1600200"/>
                  </a:lnTo>
                  <a:lnTo>
                    <a:pt x="1865452" y="1587500"/>
                  </a:lnTo>
                  <a:lnTo>
                    <a:pt x="1863293" y="1574800"/>
                  </a:lnTo>
                  <a:lnTo>
                    <a:pt x="1859102" y="1562100"/>
                  </a:lnTo>
                  <a:lnTo>
                    <a:pt x="1857324" y="1562100"/>
                  </a:lnTo>
                  <a:lnTo>
                    <a:pt x="1853387" y="1549400"/>
                  </a:lnTo>
                  <a:close/>
                </a:path>
                <a:path w="1999614" h="2171700">
                  <a:moveTo>
                    <a:pt x="1850847" y="1536700"/>
                  </a:moveTo>
                  <a:lnTo>
                    <a:pt x="1826463" y="1536700"/>
                  </a:lnTo>
                  <a:lnTo>
                    <a:pt x="1830781" y="1549400"/>
                  </a:lnTo>
                  <a:lnTo>
                    <a:pt x="1853006" y="1549400"/>
                  </a:lnTo>
                  <a:lnTo>
                    <a:pt x="1850847" y="1536700"/>
                  </a:lnTo>
                  <a:close/>
                </a:path>
                <a:path w="1999614" h="2171700">
                  <a:moveTo>
                    <a:pt x="1847164" y="1524000"/>
                  </a:moveTo>
                  <a:lnTo>
                    <a:pt x="1820748" y="1524000"/>
                  </a:lnTo>
                  <a:lnTo>
                    <a:pt x="1824685" y="1536700"/>
                  </a:lnTo>
                  <a:lnTo>
                    <a:pt x="1851228" y="1536700"/>
                  </a:lnTo>
                  <a:lnTo>
                    <a:pt x="1847164" y="1524000"/>
                  </a:lnTo>
                  <a:close/>
                </a:path>
                <a:path w="1999614" h="2171700">
                  <a:moveTo>
                    <a:pt x="1841449" y="1511300"/>
                  </a:moveTo>
                  <a:lnTo>
                    <a:pt x="1818970" y="1511300"/>
                  </a:lnTo>
                  <a:lnTo>
                    <a:pt x="1820875" y="1524000"/>
                  </a:lnTo>
                  <a:lnTo>
                    <a:pt x="1845386" y="1524000"/>
                  </a:lnTo>
                  <a:lnTo>
                    <a:pt x="1841449" y="1511300"/>
                  </a:lnTo>
                  <a:close/>
                </a:path>
                <a:path w="1999614" h="2171700">
                  <a:moveTo>
                    <a:pt x="1835226" y="1498600"/>
                  </a:moveTo>
                  <a:lnTo>
                    <a:pt x="1814779" y="1498600"/>
                  </a:lnTo>
                  <a:lnTo>
                    <a:pt x="1819097" y="1511300"/>
                  </a:lnTo>
                  <a:lnTo>
                    <a:pt x="1839544" y="1511300"/>
                  </a:lnTo>
                  <a:lnTo>
                    <a:pt x="1835226" y="1498600"/>
                  </a:lnTo>
                  <a:close/>
                </a:path>
                <a:path w="1999614" h="2171700">
                  <a:moveTo>
                    <a:pt x="1822526" y="1460500"/>
                  </a:moveTo>
                  <a:lnTo>
                    <a:pt x="1800428" y="1460500"/>
                  </a:lnTo>
                  <a:lnTo>
                    <a:pt x="1802333" y="1473200"/>
                  </a:lnTo>
                  <a:lnTo>
                    <a:pt x="1806651" y="1485900"/>
                  </a:lnTo>
                  <a:lnTo>
                    <a:pt x="1808429" y="1485900"/>
                  </a:lnTo>
                  <a:lnTo>
                    <a:pt x="1813128" y="1498600"/>
                  </a:lnTo>
                  <a:lnTo>
                    <a:pt x="1835353" y="1498600"/>
                  </a:lnTo>
                  <a:lnTo>
                    <a:pt x="1833448" y="1485900"/>
                  </a:lnTo>
                  <a:lnTo>
                    <a:pt x="1828622" y="1473200"/>
                  </a:lnTo>
                  <a:lnTo>
                    <a:pt x="1826844" y="1473200"/>
                  </a:lnTo>
                  <a:lnTo>
                    <a:pt x="1822526" y="1460500"/>
                  </a:lnTo>
                  <a:close/>
                </a:path>
                <a:path w="1999614" h="2171700">
                  <a:moveTo>
                    <a:pt x="1815922" y="1447800"/>
                  </a:moveTo>
                  <a:lnTo>
                    <a:pt x="1795856" y="1447800"/>
                  </a:lnTo>
                  <a:lnTo>
                    <a:pt x="1800555" y="1460500"/>
                  </a:lnTo>
                  <a:lnTo>
                    <a:pt x="1820621" y="1460500"/>
                  </a:lnTo>
                  <a:lnTo>
                    <a:pt x="1815922" y="1447800"/>
                  </a:lnTo>
                  <a:close/>
                </a:path>
                <a:path w="1999614" h="2171700">
                  <a:moveTo>
                    <a:pt x="1814271" y="1435100"/>
                  </a:moveTo>
                  <a:lnTo>
                    <a:pt x="1789633" y="1435100"/>
                  </a:lnTo>
                  <a:lnTo>
                    <a:pt x="1793951" y="1447800"/>
                  </a:lnTo>
                  <a:lnTo>
                    <a:pt x="1816049" y="1447800"/>
                  </a:lnTo>
                  <a:lnTo>
                    <a:pt x="1814271" y="1435100"/>
                  </a:lnTo>
                  <a:close/>
                </a:path>
                <a:path w="1999614" h="2171700">
                  <a:moveTo>
                    <a:pt x="1807540" y="1422400"/>
                  </a:moveTo>
                  <a:lnTo>
                    <a:pt x="1783156" y="1422400"/>
                  </a:lnTo>
                  <a:lnTo>
                    <a:pt x="1787728" y="1435100"/>
                  </a:lnTo>
                  <a:lnTo>
                    <a:pt x="1809699" y="1435100"/>
                  </a:lnTo>
                  <a:lnTo>
                    <a:pt x="1807540" y="1422400"/>
                  </a:lnTo>
                  <a:close/>
                </a:path>
                <a:path w="1999614" h="2171700">
                  <a:moveTo>
                    <a:pt x="1803476" y="1409700"/>
                  </a:moveTo>
                  <a:lnTo>
                    <a:pt x="1776679" y="1409700"/>
                  </a:lnTo>
                  <a:lnTo>
                    <a:pt x="1780997" y="1422400"/>
                  </a:lnTo>
                  <a:lnTo>
                    <a:pt x="1807794" y="1422400"/>
                  </a:lnTo>
                  <a:lnTo>
                    <a:pt x="1803476" y="1409700"/>
                  </a:lnTo>
                  <a:close/>
                </a:path>
                <a:path w="1999614" h="2171700">
                  <a:moveTo>
                    <a:pt x="1789506" y="1371600"/>
                  </a:moveTo>
                  <a:lnTo>
                    <a:pt x="1765249" y="1371600"/>
                  </a:lnTo>
                  <a:lnTo>
                    <a:pt x="1769186" y="1384300"/>
                  </a:lnTo>
                  <a:lnTo>
                    <a:pt x="1770837" y="1384300"/>
                  </a:lnTo>
                  <a:lnTo>
                    <a:pt x="1774774" y="1397000"/>
                  </a:lnTo>
                  <a:lnTo>
                    <a:pt x="1776552" y="1409700"/>
                  </a:lnTo>
                  <a:lnTo>
                    <a:pt x="1801317" y="1409700"/>
                  </a:lnTo>
                  <a:lnTo>
                    <a:pt x="1796999" y="1397000"/>
                  </a:lnTo>
                  <a:lnTo>
                    <a:pt x="1795221" y="1397000"/>
                  </a:lnTo>
                  <a:lnTo>
                    <a:pt x="1789506" y="1371600"/>
                  </a:lnTo>
                  <a:close/>
                </a:path>
                <a:path w="1999614" h="2171700">
                  <a:moveTo>
                    <a:pt x="1784172" y="1358900"/>
                  </a:moveTo>
                  <a:lnTo>
                    <a:pt x="1759915" y="1358900"/>
                  </a:lnTo>
                  <a:lnTo>
                    <a:pt x="1763852" y="1371600"/>
                  </a:lnTo>
                  <a:lnTo>
                    <a:pt x="1785569" y="1371600"/>
                  </a:lnTo>
                  <a:lnTo>
                    <a:pt x="1784172" y="1358900"/>
                  </a:lnTo>
                  <a:close/>
                </a:path>
                <a:path w="1999614" h="2171700">
                  <a:moveTo>
                    <a:pt x="1779854" y="1346200"/>
                  </a:moveTo>
                  <a:lnTo>
                    <a:pt x="1754200" y="1346200"/>
                  </a:lnTo>
                  <a:lnTo>
                    <a:pt x="1758137" y="1358900"/>
                  </a:lnTo>
                  <a:lnTo>
                    <a:pt x="1783918" y="1358900"/>
                  </a:lnTo>
                  <a:lnTo>
                    <a:pt x="1779854" y="1346200"/>
                  </a:lnTo>
                  <a:close/>
                </a:path>
                <a:path w="1999614" h="2171700">
                  <a:moveTo>
                    <a:pt x="1762201" y="1308100"/>
                  </a:moveTo>
                  <a:lnTo>
                    <a:pt x="1762328" y="1320800"/>
                  </a:lnTo>
                  <a:lnTo>
                    <a:pt x="1742389" y="1320800"/>
                  </a:lnTo>
                  <a:lnTo>
                    <a:pt x="1748104" y="1333500"/>
                  </a:lnTo>
                  <a:lnTo>
                    <a:pt x="1752168" y="1346200"/>
                  </a:lnTo>
                  <a:lnTo>
                    <a:pt x="1778076" y="1346200"/>
                  </a:lnTo>
                  <a:lnTo>
                    <a:pt x="1774139" y="1333500"/>
                  </a:lnTo>
                  <a:lnTo>
                    <a:pt x="1771853" y="1333500"/>
                  </a:lnTo>
                  <a:lnTo>
                    <a:pt x="1762201" y="1308100"/>
                  </a:lnTo>
                  <a:close/>
                </a:path>
                <a:path w="1999614" h="2171700">
                  <a:moveTo>
                    <a:pt x="1756867" y="1295400"/>
                  </a:moveTo>
                  <a:lnTo>
                    <a:pt x="1756994" y="1308100"/>
                  </a:lnTo>
                  <a:lnTo>
                    <a:pt x="1736801" y="1308100"/>
                  </a:lnTo>
                  <a:lnTo>
                    <a:pt x="1740484" y="1320800"/>
                  </a:lnTo>
                  <a:lnTo>
                    <a:pt x="1762328" y="1320800"/>
                  </a:lnTo>
                  <a:lnTo>
                    <a:pt x="1760550" y="1308100"/>
                  </a:lnTo>
                  <a:lnTo>
                    <a:pt x="1756867" y="1295400"/>
                  </a:lnTo>
                  <a:close/>
                </a:path>
                <a:path w="1999614" h="2171700">
                  <a:moveTo>
                    <a:pt x="1755470" y="1295400"/>
                  </a:moveTo>
                  <a:lnTo>
                    <a:pt x="1731848" y="1295400"/>
                  </a:lnTo>
                  <a:lnTo>
                    <a:pt x="1735531" y="1308100"/>
                  </a:lnTo>
                  <a:lnTo>
                    <a:pt x="1756994" y="1308100"/>
                  </a:lnTo>
                  <a:lnTo>
                    <a:pt x="1755470" y="1295400"/>
                  </a:lnTo>
                  <a:close/>
                </a:path>
                <a:path w="1999614" h="2171700">
                  <a:moveTo>
                    <a:pt x="1750644" y="1282700"/>
                  </a:moveTo>
                  <a:lnTo>
                    <a:pt x="1726895" y="1282700"/>
                  </a:lnTo>
                  <a:lnTo>
                    <a:pt x="1730451" y="1295400"/>
                  </a:lnTo>
                  <a:lnTo>
                    <a:pt x="1752041" y="1295400"/>
                  </a:lnTo>
                  <a:lnTo>
                    <a:pt x="1750644" y="1282700"/>
                  </a:lnTo>
                  <a:close/>
                </a:path>
                <a:path w="1999614" h="2171700">
                  <a:moveTo>
                    <a:pt x="1745437" y="1270000"/>
                  </a:moveTo>
                  <a:lnTo>
                    <a:pt x="1721815" y="1270000"/>
                  </a:lnTo>
                  <a:lnTo>
                    <a:pt x="1725752" y="1282700"/>
                  </a:lnTo>
                  <a:lnTo>
                    <a:pt x="1746834" y="1282700"/>
                  </a:lnTo>
                  <a:lnTo>
                    <a:pt x="1745437" y="1270000"/>
                  </a:lnTo>
                  <a:close/>
                </a:path>
                <a:path w="1999614" h="2171700">
                  <a:moveTo>
                    <a:pt x="1739087" y="1257300"/>
                  </a:moveTo>
                  <a:lnTo>
                    <a:pt x="1713687" y="1257300"/>
                  </a:lnTo>
                  <a:lnTo>
                    <a:pt x="1715465" y="1270000"/>
                  </a:lnTo>
                  <a:lnTo>
                    <a:pt x="1740865" y="1270000"/>
                  </a:lnTo>
                  <a:lnTo>
                    <a:pt x="1739087" y="1257300"/>
                  </a:lnTo>
                  <a:close/>
                </a:path>
                <a:path w="1999614" h="2171700">
                  <a:moveTo>
                    <a:pt x="1728292" y="1244600"/>
                  </a:moveTo>
                  <a:lnTo>
                    <a:pt x="1707210" y="1244600"/>
                  </a:lnTo>
                  <a:lnTo>
                    <a:pt x="1707337" y="1257300"/>
                  </a:lnTo>
                  <a:lnTo>
                    <a:pt x="1732610" y="1257300"/>
                  </a:lnTo>
                  <a:lnTo>
                    <a:pt x="1728292" y="1244600"/>
                  </a:lnTo>
                  <a:close/>
                </a:path>
                <a:path w="1999614" h="2171700">
                  <a:moveTo>
                    <a:pt x="1714322" y="1219200"/>
                  </a:moveTo>
                  <a:lnTo>
                    <a:pt x="1692859" y="1219200"/>
                  </a:lnTo>
                  <a:lnTo>
                    <a:pt x="1695145" y="1231900"/>
                  </a:lnTo>
                  <a:lnTo>
                    <a:pt x="1700225" y="1244600"/>
                  </a:lnTo>
                  <a:lnTo>
                    <a:pt x="1726133" y="1244600"/>
                  </a:lnTo>
                  <a:lnTo>
                    <a:pt x="1721434" y="1231900"/>
                  </a:lnTo>
                  <a:lnTo>
                    <a:pt x="1719402" y="1231900"/>
                  </a:lnTo>
                  <a:lnTo>
                    <a:pt x="1714322" y="1219200"/>
                  </a:lnTo>
                  <a:close/>
                </a:path>
                <a:path w="1999614" h="2171700">
                  <a:moveTo>
                    <a:pt x="1706194" y="1206500"/>
                  </a:moveTo>
                  <a:lnTo>
                    <a:pt x="1684731" y="1206500"/>
                  </a:lnTo>
                  <a:lnTo>
                    <a:pt x="1687398" y="1219200"/>
                  </a:lnTo>
                  <a:lnTo>
                    <a:pt x="1712036" y="1219200"/>
                  </a:lnTo>
                  <a:lnTo>
                    <a:pt x="1706194" y="1206500"/>
                  </a:lnTo>
                  <a:close/>
                </a:path>
                <a:path w="1999614" h="2171700">
                  <a:moveTo>
                    <a:pt x="1703908" y="1193800"/>
                  </a:moveTo>
                  <a:lnTo>
                    <a:pt x="1678508" y="1193800"/>
                  </a:lnTo>
                  <a:lnTo>
                    <a:pt x="1684985" y="1206500"/>
                  </a:lnTo>
                  <a:lnTo>
                    <a:pt x="1706321" y="1206500"/>
                  </a:lnTo>
                  <a:lnTo>
                    <a:pt x="1703908" y="1193800"/>
                  </a:lnTo>
                  <a:close/>
                </a:path>
                <a:path w="1999614" h="2171700">
                  <a:moveTo>
                    <a:pt x="1693748" y="1181100"/>
                  </a:moveTo>
                  <a:lnTo>
                    <a:pt x="1668094" y="1181100"/>
                  </a:lnTo>
                  <a:lnTo>
                    <a:pt x="1675587" y="1193800"/>
                  </a:lnTo>
                  <a:lnTo>
                    <a:pt x="1696923" y="1193800"/>
                  </a:lnTo>
                  <a:lnTo>
                    <a:pt x="1693748" y="1181100"/>
                  </a:lnTo>
                  <a:close/>
                </a:path>
                <a:path w="1999614" h="2171700">
                  <a:moveTo>
                    <a:pt x="1676222" y="1155700"/>
                  </a:moveTo>
                  <a:lnTo>
                    <a:pt x="1654378" y="1155700"/>
                  </a:lnTo>
                  <a:lnTo>
                    <a:pt x="1664919" y="1181100"/>
                  </a:lnTo>
                  <a:lnTo>
                    <a:pt x="1693621" y="1181100"/>
                  </a:lnTo>
                  <a:lnTo>
                    <a:pt x="1686382" y="1168400"/>
                  </a:lnTo>
                  <a:lnTo>
                    <a:pt x="1683461" y="1168400"/>
                  </a:lnTo>
                  <a:lnTo>
                    <a:pt x="1676222" y="1155700"/>
                  </a:lnTo>
                  <a:close/>
                </a:path>
                <a:path w="1999614" h="2171700">
                  <a:moveTo>
                    <a:pt x="1647774" y="1143000"/>
                  </a:moveTo>
                  <a:lnTo>
                    <a:pt x="1645107" y="1143000"/>
                  </a:lnTo>
                  <a:lnTo>
                    <a:pt x="1648282" y="1155700"/>
                  </a:lnTo>
                  <a:lnTo>
                    <a:pt x="1647774" y="1143000"/>
                  </a:lnTo>
                  <a:close/>
                </a:path>
                <a:path w="1999614" h="2171700">
                  <a:moveTo>
                    <a:pt x="1666697" y="1143000"/>
                  </a:moveTo>
                  <a:lnTo>
                    <a:pt x="1647774" y="1143000"/>
                  </a:lnTo>
                  <a:lnTo>
                    <a:pt x="1654251" y="1155700"/>
                  </a:lnTo>
                  <a:lnTo>
                    <a:pt x="1673174" y="1155700"/>
                  </a:lnTo>
                  <a:lnTo>
                    <a:pt x="1666697" y="1143000"/>
                  </a:lnTo>
                  <a:close/>
                </a:path>
                <a:path w="1999614" h="2171700">
                  <a:moveTo>
                    <a:pt x="1662887" y="1130300"/>
                  </a:moveTo>
                  <a:lnTo>
                    <a:pt x="1637868" y="1130300"/>
                  </a:lnTo>
                  <a:lnTo>
                    <a:pt x="1644726" y="1143000"/>
                  </a:lnTo>
                  <a:lnTo>
                    <a:pt x="1666189" y="1143000"/>
                  </a:lnTo>
                  <a:lnTo>
                    <a:pt x="1662887" y="1130300"/>
                  </a:lnTo>
                  <a:close/>
                </a:path>
                <a:path w="1999614" h="2171700">
                  <a:moveTo>
                    <a:pt x="1656410" y="1117600"/>
                  </a:moveTo>
                  <a:lnTo>
                    <a:pt x="1628089" y="1117600"/>
                  </a:lnTo>
                  <a:lnTo>
                    <a:pt x="1635201" y="1130300"/>
                  </a:lnTo>
                  <a:lnTo>
                    <a:pt x="1663268" y="1130300"/>
                  </a:lnTo>
                  <a:lnTo>
                    <a:pt x="1656410" y="1117600"/>
                  </a:lnTo>
                  <a:close/>
                </a:path>
                <a:path w="1999614" h="2171700">
                  <a:moveTo>
                    <a:pt x="1646123" y="1104900"/>
                  </a:moveTo>
                  <a:lnTo>
                    <a:pt x="1617548" y="1104900"/>
                  </a:lnTo>
                  <a:lnTo>
                    <a:pt x="1625041" y="1117600"/>
                  </a:lnTo>
                  <a:lnTo>
                    <a:pt x="1653362" y="1117600"/>
                  </a:lnTo>
                  <a:lnTo>
                    <a:pt x="1646123" y="1104900"/>
                  </a:lnTo>
                  <a:close/>
                </a:path>
                <a:path w="1999614" h="2171700">
                  <a:moveTo>
                    <a:pt x="1635074" y="1092200"/>
                  </a:moveTo>
                  <a:lnTo>
                    <a:pt x="1613865" y="1092200"/>
                  </a:lnTo>
                  <a:lnTo>
                    <a:pt x="1617167" y="1104900"/>
                  </a:lnTo>
                  <a:lnTo>
                    <a:pt x="1642948" y="1104900"/>
                  </a:lnTo>
                  <a:lnTo>
                    <a:pt x="1635074" y="1092200"/>
                  </a:lnTo>
                  <a:close/>
                </a:path>
                <a:path w="1999614" h="2171700">
                  <a:moveTo>
                    <a:pt x="1631899" y="1079500"/>
                  </a:moveTo>
                  <a:lnTo>
                    <a:pt x="1603070" y="1079500"/>
                  </a:lnTo>
                  <a:lnTo>
                    <a:pt x="1606372" y="1092200"/>
                  </a:lnTo>
                  <a:lnTo>
                    <a:pt x="1635455" y="1092200"/>
                  </a:lnTo>
                  <a:lnTo>
                    <a:pt x="1631899" y="1079500"/>
                  </a:lnTo>
                  <a:close/>
                </a:path>
                <a:path w="1999614" h="2171700">
                  <a:moveTo>
                    <a:pt x="1621358" y="1066800"/>
                  </a:moveTo>
                  <a:lnTo>
                    <a:pt x="1595577" y="1066800"/>
                  </a:lnTo>
                  <a:lnTo>
                    <a:pt x="1603451" y="1079500"/>
                  </a:lnTo>
                  <a:lnTo>
                    <a:pt x="1624660" y="1079500"/>
                  </a:lnTo>
                  <a:lnTo>
                    <a:pt x="1621358" y="1066800"/>
                  </a:lnTo>
                  <a:close/>
                </a:path>
                <a:path w="1999614" h="2171700">
                  <a:moveTo>
                    <a:pt x="1613103" y="1054100"/>
                  </a:moveTo>
                  <a:lnTo>
                    <a:pt x="1583385" y="1054100"/>
                  </a:lnTo>
                  <a:lnTo>
                    <a:pt x="1592021" y="1066800"/>
                  </a:lnTo>
                  <a:lnTo>
                    <a:pt x="1620977" y="1066800"/>
                  </a:lnTo>
                  <a:lnTo>
                    <a:pt x="1613103" y="1054100"/>
                  </a:lnTo>
                  <a:close/>
                </a:path>
                <a:path w="1999614" h="2171700">
                  <a:moveTo>
                    <a:pt x="1600784" y="1041400"/>
                  </a:moveTo>
                  <a:lnTo>
                    <a:pt x="1577670" y="1041400"/>
                  </a:lnTo>
                  <a:lnTo>
                    <a:pt x="1583512" y="1054100"/>
                  </a:lnTo>
                  <a:lnTo>
                    <a:pt x="1609420" y="1054100"/>
                  </a:lnTo>
                  <a:lnTo>
                    <a:pt x="1600784" y="1041400"/>
                  </a:lnTo>
                  <a:close/>
                </a:path>
                <a:path w="1999614" h="2171700">
                  <a:moveTo>
                    <a:pt x="1572463" y="1003300"/>
                  </a:moveTo>
                  <a:lnTo>
                    <a:pt x="1541729" y="1003300"/>
                  </a:lnTo>
                  <a:lnTo>
                    <a:pt x="1551000" y="1016000"/>
                  </a:lnTo>
                  <a:lnTo>
                    <a:pt x="1555445" y="1016000"/>
                  </a:lnTo>
                  <a:lnTo>
                    <a:pt x="1563827" y="1028700"/>
                  </a:lnTo>
                  <a:lnTo>
                    <a:pt x="1569542" y="1041400"/>
                  </a:lnTo>
                  <a:lnTo>
                    <a:pt x="1600657" y="1041400"/>
                  </a:lnTo>
                  <a:lnTo>
                    <a:pt x="1594942" y="1028700"/>
                  </a:lnTo>
                  <a:lnTo>
                    <a:pt x="1586433" y="1028700"/>
                  </a:lnTo>
                  <a:lnTo>
                    <a:pt x="1572463" y="1003300"/>
                  </a:lnTo>
                  <a:close/>
                </a:path>
                <a:path w="1999614" h="2171700">
                  <a:moveTo>
                    <a:pt x="1558874" y="990600"/>
                  </a:moveTo>
                  <a:lnTo>
                    <a:pt x="1537665" y="990600"/>
                  </a:lnTo>
                  <a:lnTo>
                    <a:pt x="1541602" y="1003300"/>
                  </a:lnTo>
                  <a:lnTo>
                    <a:pt x="1568272" y="1003300"/>
                  </a:lnTo>
                  <a:lnTo>
                    <a:pt x="1558874" y="990600"/>
                  </a:lnTo>
                  <a:close/>
                </a:path>
                <a:path w="1999614" h="2171700">
                  <a:moveTo>
                    <a:pt x="1544650" y="965200"/>
                  </a:moveTo>
                  <a:lnTo>
                    <a:pt x="1513408" y="965200"/>
                  </a:lnTo>
                  <a:lnTo>
                    <a:pt x="1523822" y="977900"/>
                  </a:lnTo>
                  <a:lnTo>
                    <a:pt x="1527886" y="977900"/>
                  </a:lnTo>
                  <a:lnTo>
                    <a:pt x="1538046" y="990600"/>
                  </a:lnTo>
                  <a:lnTo>
                    <a:pt x="1559001" y="990600"/>
                  </a:lnTo>
                  <a:lnTo>
                    <a:pt x="1554683" y="977900"/>
                  </a:lnTo>
                  <a:lnTo>
                    <a:pt x="1544650" y="965200"/>
                  </a:lnTo>
                  <a:close/>
                </a:path>
                <a:path w="1999614" h="2171700">
                  <a:moveTo>
                    <a:pt x="1509598" y="927100"/>
                  </a:moveTo>
                  <a:lnTo>
                    <a:pt x="1483055" y="927100"/>
                  </a:lnTo>
                  <a:lnTo>
                    <a:pt x="1493469" y="939800"/>
                  </a:lnTo>
                  <a:lnTo>
                    <a:pt x="1493850" y="939800"/>
                  </a:lnTo>
                  <a:lnTo>
                    <a:pt x="1498422" y="952500"/>
                  </a:lnTo>
                  <a:lnTo>
                    <a:pt x="1508836" y="965200"/>
                  </a:lnTo>
                  <a:lnTo>
                    <a:pt x="1540078" y="965200"/>
                  </a:lnTo>
                  <a:lnTo>
                    <a:pt x="1529664" y="952500"/>
                  </a:lnTo>
                  <a:lnTo>
                    <a:pt x="1524965" y="952500"/>
                  </a:lnTo>
                  <a:lnTo>
                    <a:pt x="1514297" y="939800"/>
                  </a:lnTo>
                  <a:lnTo>
                    <a:pt x="1509598" y="927100"/>
                  </a:lnTo>
                  <a:close/>
                </a:path>
                <a:path w="1999614" h="2171700">
                  <a:moveTo>
                    <a:pt x="1499438" y="914400"/>
                  </a:moveTo>
                  <a:lnTo>
                    <a:pt x="1466545" y="914400"/>
                  </a:lnTo>
                  <a:lnTo>
                    <a:pt x="1478356" y="927100"/>
                  </a:lnTo>
                  <a:lnTo>
                    <a:pt x="1509979" y="927100"/>
                  </a:lnTo>
                  <a:lnTo>
                    <a:pt x="1499438" y="914400"/>
                  </a:lnTo>
                  <a:close/>
                </a:path>
                <a:path w="1999614" h="2171700">
                  <a:moveTo>
                    <a:pt x="1482547" y="901700"/>
                  </a:moveTo>
                  <a:lnTo>
                    <a:pt x="1449781" y="901700"/>
                  </a:lnTo>
                  <a:lnTo>
                    <a:pt x="1461719" y="914400"/>
                  </a:lnTo>
                  <a:lnTo>
                    <a:pt x="1494104" y="914400"/>
                  </a:lnTo>
                  <a:lnTo>
                    <a:pt x="1482547" y="901700"/>
                  </a:lnTo>
                  <a:close/>
                </a:path>
                <a:path w="1999614" h="2171700">
                  <a:moveTo>
                    <a:pt x="1477848" y="889000"/>
                  </a:moveTo>
                  <a:lnTo>
                    <a:pt x="1444447" y="889000"/>
                  </a:lnTo>
                  <a:lnTo>
                    <a:pt x="1449527" y="901700"/>
                  </a:lnTo>
                  <a:lnTo>
                    <a:pt x="1482801" y="901700"/>
                  </a:lnTo>
                  <a:lnTo>
                    <a:pt x="1477848" y="889000"/>
                  </a:lnTo>
                  <a:close/>
                </a:path>
                <a:path w="1999614" h="2171700">
                  <a:moveTo>
                    <a:pt x="1465783" y="876300"/>
                  </a:moveTo>
                  <a:lnTo>
                    <a:pt x="1433144" y="876300"/>
                  </a:lnTo>
                  <a:lnTo>
                    <a:pt x="1444701" y="889000"/>
                  </a:lnTo>
                  <a:lnTo>
                    <a:pt x="1477594" y="889000"/>
                  </a:lnTo>
                  <a:lnTo>
                    <a:pt x="1465783" y="876300"/>
                  </a:lnTo>
                  <a:close/>
                </a:path>
                <a:path w="1999614" h="2171700">
                  <a:moveTo>
                    <a:pt x="1444701" y="850900"/>
                  </a:moveTo>
                  <a:lnTo>
                    <a:pt x="1412316" y="850900"/>
                  </a:lnTo>
                  <a:lnTo>
                    <a:pt x="1428953" y="876300"/>
                  </a:lnTo>
                  <a:lnTo>
                    <a:pt x="1460830" y="876300"/>
                  </a:lnTo>
                  <a:lnTo>
                    <a:pt x="1449273" y="863600"/>
                  </a:lnTo>
                  <a:lnTo>
                    <a:pt x="1449400" y="863600"/>
                  </a:lnTo>
                  <a:lnTo>
                    <a:pt x="1444701" y="850900"/>
                  </a:lnTo>
                  <a:close/>
                </a:path>
                <a:path w="1999614" h="2171700">
                  <a:moveTo>
                    <a:pt x="1414856" y="825500"/>
                  </a:moveTo>
                  <a:lnTo>
                    <a:pt x="1383487" y="825500"/>
                  </a:lnTo>
                  <a:lnTo>
                    <a:pt x="1395298" y="838200"/>
                  </a:lnTo>
                  <a:lnTo>
                    <a:pt x="1400759" y="850900"/>
                  </a:lnTo>
                  <a:lnTo>
                    <a:pt x="1432636" y="850900"/>
                  </a:lnTo>
                  <a:lnTo>
                    <a:pt x="1427048" y="838200"/>
                  </a:lnTo>
                  <a:lnTo>
                    <a:pt x="1414856" y="825500"/>
                  </a:lnTo>
                  <a:close/>
                </a:path>
                <a:path w="1999614" h="2171700">
                  <a:moveTo>
                    <a:pt x="1398219" y="812800"/>
                  </a:moveTo>
                  <a:lnTo>
                    <a:pt x="1364437" y="812800"/>
                  </a:lnTo>
                  <a:lnTo>
                    <a:pt x="1378915" y="825500"/>
                  </a:lnTo>
                  <a:lnTo>
                    <a:pt x="1409649" y="825500"/>
                  </a:lnTo>
                  <a:lnTo>
                    <a:pt x="1398219" y="812800"/>
                  </a:lnTo>
                  <a:close/>
                </a:path>
                <a:path w="1999614" h="2171700">
                  <a:moveTo>
                    <a:pt x="1358722" y="800100"/>
                  </a:moveTo>
                  <a:lnTo>
                    <a:pt x="1347419" y="800100"/>
                  </a:lnTo>
                  <a:lnTo>
                    <a:pt x="1361135" y="812800"/>
                  </a:lnTo>
                  <a:lnTo>
                    <a:pt x="1358722" y="800100"/>
                  </a:lnTo>
                  <a:close/>
                </a:path>
                <a:path w="1999614" h="2171700">
                  <a:moveTo>
                    <a:pt x="1377645" y="800100"/>
                  </a:moveTo>
                  <a:lnTo>
                    <a:pt x="1358722" y="800100"/>
                  </a:lnTo>
                  <a:lnTo>
                    <a:pt x="1362024" y="812800"/>
                  </a:lnTo>
                  <a:lnTo>
                    <a:pt x="1392504" y="812800"/>
                  </a:lnTo>
                  <a:lnTo>
                    <a:pt x="1377645" y="800100"/>
                  </a:lnTo>
                  <a:close/>
                </a:path>
                <a:path w="1999614" h="2171700">
                  <a:moveTo>
                    <a:pt x="1374470" y="787400"/>
                  </a:moveTo>
                  <a:lnTo>
                    <a:pt x="1342339" y="787400"/>
                  </a:lnTo>
                  <a:lnTo>
                    <a:pt x="1344498" y="800100"/>
                  </a:lnTo>
                  <a:lnTo>
                    <a:pt x="1376756" y="800100"/>
                  </a:lnTo>
                  <a:lnTo>
                    <a:pt x="1374470" y="787400"/>
                  </a:lnTo>
                  <a:close/>
                </a:path>
                <a:path w="1999614" h="2171700">
                  <a:moveTo>
                    <a:pt x="1361516" y="774700"/>
                  </a:moveTo>
                  <a:lnTo>
                    <a:pt x="1328750" y="774700"/>
                  </a:lnTo>
                  <a:lnTo>
                    <a:pt x="1333830" y="787400"/>
                  </a:lnTo>
                  <a:lnTo>
                    <a:pt x="1363675" y="787400"/>
                  </a:lnTo>
                  <a:lnTo>
                    <a:pt x="1361516" y="774700"/>
                  </a:lnTo>
                  <a:close/>
                </a:path>
                <a:path w="1999614" h="2171700">
                  <a:moveTo>
                    <a:pt x="1347800" y="762000"/>
                  </a:moveTo>
                  <a:lnTo>
                    <a:pt x="1314780" y="762000"/>
                  </a:lnTo>
                  <a:lnTo>
                    <a:pt x="1328877" y="774700"/>
                  </a:lnTo>
                  <a:lnTo>
                    <a:pt x="1358976" y="774700"/>
                  </a:lnTo>
                  <a:lnTo>
                    <a:pt x="1347800" y="762000"/>
                  </a:lnTo>
                  <a:close/>
                </a:path>
                <a:path w="1999614" h="2171700">
                  <a:moveTo>
                    <a:pt x="1328623" y="749300"/>
                  </a:moveTo>
                  <a:lnTo>
                    <a:pt x="1300048" y="749300"/>
                  </a:lnTo>
                  <a:lnTo>
                    <a:pt x="1304366" y="762000"/>
                  </a:lnTo>
                  <a:lnTo>
                    <a:pt x="1342720" y="762000"/>
                  </a:lnTo>
                  <a:lnTo>
                    <a:pt x="1328623" y="749300"/>
                  </a:lnTo>
                  <a:close/>
                </a:path>
                <a:path w="1999614" h="2171700">
                  <a:moveTo>
                    <a:pt x="1318844" y="736600"/>
                  </a:moveTo>
                  <a:lnTo>
                    <a:pt x="1285062" y="736600"/>
                  </a:lnTo>
                  <a:lnTo>
                    <a:pt x="1292174" y="749300"/>
                  </a:lnTo>
                  <a:lnTo>
                    <a:pt x="1322781" y="749300"/>
                  </a:lnTo>
                  <a:lnTo>
                    <a:pt x="1318844" y="736600"/>
                  </a:lnTo>
                  <a:close/>
                </a:path>
                <a:path w="1999614" h="2171700">
                  <a:moveTo>
                    <a:pt x="1299413" y="723900"/>
                  </a:moveTo>
                  <a:lnTo>
                    <a:pt x="1266139" y="723900"/>
                  </a:lnTo>
                  <a:lnTo>
                    <a:pt x="1276553" y="736600"/>
                  </a:lnTo>
                  <a:lnTo>
                    <a:pt x="1306525" y="736600"/>
                  </a:lnTo>
                  <a:lnTo>
                    <a:pt x="1299413" y="723900"/>
                  </a:lnTo>
                  <a:close/>
                </a:path>
                <a:path w="1999614" h="2171700">
                  <a:moveTo>
                    <a:pt x="1290650" y="711200"/>
                  </a:moveTo>
                  <a:lnTo>
                    <a:pt x="1247724" y="711200"/>
                  </a:lnTo>
                  <a:lnTo>
                    <a:pt x="1260678" y="723900"/>
                  </a:lnTo>
                  <a:lnTo>
                    <a:pt x="1299286" y="723900"/>
                  </a:lnTo>
                  <a:lnTo>
                    <a:pt x="1290650" y="711200"/>
                  </a:lnTo>
                  <a:close/>
                </a:path>
                <a:path w="1999614" h="2171700">
                  <a:moveTo>
                    <a:pt x="1274140" y="698500"/>
                  </a:moveTo>
                  <a:lnTo>
                    <a:pt x="1228039" y="698500"/>
                  </a:lnTo>
                  <a:lnTo>
                    <a:pt x="1241755" y="711200"/>
                  </a:lnTo>
                  <a:lnTo>
                    <a:pt x="1279855" y="711200"/>
                  </a:lnTo>
                  <a:lnTo>
                    <a:pt x="1274140" y="698500"/>
                  </a:lnTo>
                  <a:close/>
                </a:path>
                <a:path w="1999614" h="2171700">
                  <a:moveTo>
                    <a:pt x="1241120" y="673100"/>
                  </a:moveTo>
                  <a:lnTo>
                    <a:pt x="1202766" y="673100"/>
                  </a:lnTo>
                  <a:lnTo>
                    <a:pt x="1208100" y="685800"/>
                  </a:lnTo>
                  <a:lnTo>
                    <a:pt x="1221689" y="685800"/>
                  </a:lnTo>
                  <a:lnTo>
                    <a:pt x="1227785" y="698500"/>
                  </a:lnTo>
                  <a:lnTo>
                    <a:pt x="1260932" y="698500"/>
                  </a:lnTo>
                  <a:lnTo>
                    <a:pt x="1254709" y="685800"/>
                  </a:lnTo>
                  <a:lnTo>
                    <a:pt x="1241120" y="673100"/>
                  </a:lnTo>
                  <a:close/>
                </a:path>
                <a:path w="1999614" h="2171700">
                  <a:moveTo>
                    <a:pt x="1221181" y="660400"/>
                  </a:moveTo>
                  <a:lnTo>
                    <a:pt x="1190066" y="660400"/>
                  </a:lnTo>
                  <a:lnTo>
                    <a:pt x="1203020" y="673100"/>
                  </a:lnTo>
                  <a:lnTo>
                    <a:pt x="1235278" y="673100"/>
                  </a:lnTo>
                  <a:lnTo>
                    <a:pt x="1221181" y="660400"/>
                  </a:lnTo>
                  <a:close/>
                </a:path>
                <a:path w="1999614" h="2171700">
                  <a:moveTo>
                    <a:pt x="1202893" y="647700"/>
                  </a:moveTo>
                  <a:lnTo>
                    <a:pt x="1172159" y="647700"/>
                  </a:lnTo>
                  <a:lnTo>
                    <a:pt x="1184859" y="660400"/>
                  </a:lnTo>
                  <a:lnTo>
                    <a:pt x="1215847" y="660400"/>
                  </a:lnTo>
                  <a:lnTo>
                    <a:pt x="1202893" y="647700"/>
                  </a:lnTo>
                  <a:close/>
                </a:path>
                <a:path w="1999614" h="2171700">
                  <a:moveTo>
                    <a:pt x="1184605" y="635000"/>
                  </a:moveTo>
                  <a:lnTo>
                    <a:pt x="1154252" y="635000"/>
                  </a:lnTo>
                  <a:lnTo>
                    <a:pt x="1166825" y="647700"/>
                  </a:lnTo>
                  <a:lnTo>
                    <a:pt x="1197305" y="647700"/>
                  </a:lnTo>
                  <a:lnTo>
                    <a:pt x="1184605" y="635000"/>
                  </a:lnTo>
                  <a:close/>
                </a:path>
                <a:path w="1999614" h="2171700">
                  <a:moveTo>
                    <a:pt x="1166698" y="622300"/>
                  </a:moveTo>
                  <a:lnTo>
                    <a:pt x="1135202" y="622300"/>
                  </a:lnTo>
                  <a:lnTo>
                    <a:pt x="1148537" y="635000"/>
                  </a:lnTo>
                  <a:lnTo>
                    <a:pt x="1179271" y="635000"/>
                  </a:lnTo>
                  <a:lnTo>
                    <a:pt x="1166698" y="622300"/>
                  </a:lnTo>
                  <a:close/>
                </a:path>
                <a:path w="1999614" h="2171700">
                  <a:moveTo>
                    <a:pt x="1147521" y="609600"/>
                  </a:moveTo>
                  <a:lnTo>
                    <a:pt x="1115390" y="609600"/>
                  </a:lnTo>
                  <a:lnTo>
                    <a:pt x="1129741" y="622300"/>
                  </a:lnTo>
                  <a:lnTo>
                    <a:pt x="1160856" y="622300"/>
                  </a:lnTo>
                  <a:lnTo>
                    <a:pt x="1147521" y="609600"/>
                  </a:lnTo>
                  <a:close/>
                </a:path>
                <a:path w="1999614" h="2171700">
                  <a:moveTo>
                    <a:pt x="1127074" y="596900"/>
                  </a:moveTo>
                  <a:lnTo>
                    <a:pt x="1093419" y="596900"/>
                  </a:lnTo>
                  <a:lnTo>
                    <a:pt x="1109548" y="609600"/>
                  </a:lnTo>
                  <a:lnTo>
                    <a:pt x="1141425" y="609600"/>
                  </a:lnTo>
                  <a:lnTo>
                    <a:pt x="1127074" y="596900"/>
                  </a:lnTo>
                  <a:close/>
                </a:path>
                <a:path w="1999614" h="2171700">
                  <a:moveTo>
                    <a:pt x="1104341" y="584200"/>
                  </a:moveTo>
                  <a:lnTo>
                    <a:pt x="1069162" y="584200"/>
                  </a:lnTo>
                  <a:lnTo>
                    <a:pt x="1082116" y="596900"/>
                  </a:lnTo>
                  <a:lnTo>
                    <a:pt x="1120597" y="596900"/>
                  </a:lnTo>
                  <a:lnTo>
                    <a:pt x="1104341" y="584200"/>
                  </a:lnTo>
                  <a:close/>
                </a:path>
                <a:path w="1999614" h="2171700">
                  <a:moveTo>
                    <a:pt x="1093292" y="571500"/>
                  </a:moveTo>
                  <a:lnTo>
                    <a:pt x="1051001" y="571500"/>
                  </a:lnTo>
                  <a:lnTo>
                    <a:pt x="1059637" y="584200"/>
                  </a:lnTo>
                  <a:lnTo>
                    <a:pt x="1104468" y="584200"/>
                  </a:lnTo>
                  <a:lnTo>
                    <a:pt x="1093292" y="571500"/>
                  </a:lnTo>
                  <a:close/>
                </a:path>
                <a:path w="1999614" h="2171700">
                  <a:moveTo>
                    <a:pt x="1070940" y="558800"/>
                  </a:moveTo>
                  <a:lnTo>
                    <a:pt x="1032713" y="558800"/>
                  </a:lnTo>
                  <a:lnTo>
                    <a:pt x="1044524" y="571500"/>
                  </a:lnTo>
                  <a:lnTo>
                    <a:pt x="1080719" y="571500"/>
                  </a:lnTo>
                  <a:lnTo>
                    <a:pt x="1070940" y="558800"/>
                  </a:lnTo>
                  <a:close/>
                </a:path>
                <a:path w="1999614" h="2171700">
                  <a:moveTo>
                    <a:pt x="1057097" y="546100"/>
                  </a:moveTo>
                  <a:lnTo>
                    <a:pt x="1012266" y="546100"/>
                  </a:lnTo>
                  <a:lnTo>
                    <a:pt x="1026363" y="558800"/>
                  </a:lnTo>
                  <a:lnTo>
                    <a:pt x="1063193" y="558800"/>
                  </a:lnTo>
                  <a:lnTo>
                    <a:pt x="1057097" y="546100"/>
                  </a:lnTo>
                  <a:close/>
                </a:path>
                <a:path w="1999614" h="2171700">
                  <a:moveTo>
                    <a:pt x="1038809" y="533400"/>
                  </a:moveTo>
                  <a:lnTo>
                    <a:pt x="992200" y="533400"/>
                  </a:lnTo>
                  <a:lnTo>
                    <a:pt x="1006297" y="546100"/>
                  </a:lnTo>
                  <a:lnTo>
                    <a:pt x="1045286" y="546100"/>
                  </a:lnTo>
                  <a:lnTo>
                    <a:pt x="1038809" y="533400"/>
                  </a:lnTo>
                  <a:close/>
                </a:path>
                <a:path w="1999614" h="2171700">
                  <a:moveTo>
                    <a:pt x="1018870" y="520700"/>
                  </a:moveTo>
                  <a:lnTo>
                    <a:pt x="986104" y="520700"/>
                  </a:lnTo>
                  <a:lnTo>
                    <a:pt x="992581" y="533400"/>
                  </a:lnTo>
                  <a:lnTo>
                    <a:pt x="1025093" y="533400"/>
                  </a:lnTo>
                  <a:lnTo>
                    <a:pt x="1018870" y="520700"/>
                  </a:lnTo>
                  <a:close/>
                </a:path>
                <a:path w="1999614" h="2171700">
                  <a:moveTo>
                    <a:pt x="983564" y="495300"/>
                  </a:moveTo>
                  <a:lnTo>
                    <a:pt x="943432" y="495300"/>
                  </a:lnTo>
                  <a:lnTo>
                    <a:pt x="965149" y="508000"/>
                  </a:lnTo>
                  <a:lnTo>
                    <a:pt x="971626" y="520700"/>
                  </a:lnTo>
                  <a:lnTo>
                    <a:pt x="1018616" y="520700"/>
                  </a:lnTo>
                  <a:lnTo>
                    <a:pt x="1004646" y="508000"/>
                  </a:lnTo>
                  <a:lnTo>
                    <a:pt x="998042" y="508000"/>
                  </a:lnTo>
                  <a:lnTo>
                    <a:pt x="983564" y="495300"/>
                  </a:lnTo>
                  <a:close/>
                </a:path>
                <a:path w="1999614" h="2171700">
                  <a:moveTo>
                    <a:pt x="962228" y="482600"/>
                  </a:moveTo>
                  <a:lnTo>
                    <a:pt x="927811" y="482600"/>
                  </a:lnTo>
                  <a:lnTo>
                    <a:pt x="943305" y="495300"/>
                  </a:lnTo>
                  <a:lnTo>
                    <a:pt x="977087" y="495300"/>
                  </a:lnTo>
                  <a:lnTo>
                    <a:pt x="962228" y="482600"/>
                  </a:lnTo>
                  <a:close/>
                </a:path>
                <a:path w="1999614" h="2171700">
                  <a:moveTo>
                    <a:pt x="940130" y="469900"/>
                  </a:moveTo>
                  <a:lnTo>
                    <a:pt x="905840" y="469900"/>
                  </a:lnTo>
                  <a:lnTo>
                    <a:pt x="921334" y="482600"/>
                  </a:lnTo>
                  <a:lnTo>
                    <a:pt x="955624" y="482600"/>
                  </a:lnTo>
                  <a:lnTo>
                    <a:pt x="940130" y="469900"/>
                  </a:lnTo>
                  <a:close/>
                </a:path>
                <a:path w="1999614" h="2171700">
                  <a:moveTo>
                    <a:pt x="911682" y="444500"/>
                  </a:moveTo>
                  <a:lnTo>
                    <a:pt x="875360" y="444500"/>
                  </a:lnTo>
                  <a:lnTo>
                    <a:pt x="882599" y="457200"/>
                  </a:lnTo>
                  <a:lnTo>
                    <a:pt x="882345" y="457200"/>
                  </a:lnTo>
                  <a:lnTo>
                    <a:pt x="899236" y="469900"/>
                  </a:lnTo>
                  <a:lnTo>
                    <a:pt x="933653" y="469900"/>
                  </a:lnTo>
                  <a:lnTo>
                    <a:pt x="918159" y="457200"/>
                  </a:lnTo>
                  <a:lnTo>
                    <a:pt x="911682" y="444500"/>
                  </a:lnTo>
                  <a:close/>
                </a:path>
                <a:path w="1999614" h="2171700">
                  <a:moveTo>
                    <a:pt x="894918" y="431800"/>
                  </a:moveTo>
                  <a:lnTo>
                    <a:pt x="860755" y="431800"/>
                  </a:lnTo>
                  <a:lnTo>
                    <a:pt x="875106" y="444500"/>
                  </a:lnTo>
                  <a:lnTo>
                    <a:pt x="911809" y="444500"/>
                  </a:lnTo>
                  <a:lnTo>
                    <a:pt x="894918" y="431800"/>
                  </a:lnTo>
                  <a:close/>
                </a:path>
                <a:path w="1999614" h="2171700">
                  <a:moveTo>
                    <a:pt x="854405" y="406400"/>
                  </a:moveTo>
                  <a:lnTo>
                    <a:pt x="818718" y="406400"/>
                  </a:lnTo>
                  <a:lnTo>
                    <a:pt x="835990" y="419100"/>
                  </a:lnTo>
                  <a:lnTo>
                    <a:pt x="843356" y="431800"/>
                  </a:lnTo>
                  <a:lnTo>
                    <a:pt x="887806" y="431800"/>
                  </a:lnTo>
                  <a:lnTo>
                    <a:pt x="873328" y="419100"/>
                  </a:lnTo>
                  <a:lnTo>
                    <a:pt x="866597" y="419100"/>
                  </a:lnTo>
                  <a:lnTo>
                    <a:pt x="854405" y="406400"/>
                  </a:lnTo>
                  <a:close/>
                </a:path>
                <a:path w="1999614" h="2171700">
                  <a:moveTo>
                    <a:pt x="830402" y="393700"/>
                  </a:moveTo>
                  <a:lnTo>
                    <a:pt x="796620" y="393700"/>
                  </a:lnTo>
                  <a:lnTo>
                    <a:pt x="811606" y="406400"/>
                  </a:lnTo>
                  <a:lnTo>
                    <a:pt x="847674" y="406400"/>
                  </a:lnTo>
                  <a:lnTo>
                    <a:pt x="830402" y="393700"/>
                  </a:lnTo>
                  <a:close/>
                </a:path>
                <a:path w="1999614" h="2171700">
                  <a:moveTo>
                    <a:pt x="809320" y="381000"/>
                  </a:moveTo>
                  <a:lnTo>
                    <a:pt x="778586" y="381000"/>
                  </a:lnTo>
                  <a:lnTo>
                    <a:pt x="790778" y="393700"/>
                  </a:lnTo>
                  <a:lnTo>
                    <a:pt x="823671" y="393700"/>
                  </a:lnTo>
                  <a:lnTo>
                    <a:pt x="809320" y="381000"/>
                  </a:lnTo>
                  <a:close/>
                </a:path>
                <a:path w="1999614" h="2171700">
                  <a:moveTo>
                    <a:pt x="766902" y="342900"/>
                  </a:moveTo>
                  <a:lnTo>
                    <a:pt x="732866" y="342900"/>
                  </a:lnTo>
                  <a:lnTo>
                    <a:pt x="747217" y="355600"/>
                  </a:lnTo>
                  <a:lnTo>
                    <a:pt x="754710" y="368300"/>
                  </a:lnTo>
                  <a:lnTo>
                    <a:pt x="772109" y="381000"/>
                  </a:lnTo>
                  <a:lnTo>
                    <a:pt x="808939" y="381000"/>
                  </a:lnTo>
                  <a:lnTo>
                    <a:pt x="803097" y="368300"/>
                  </a:lnTo>
                  <a:lnTo>
                    <a:pt x="791413" y="368300"/>
                  </a:lnTo>
                  <a:lnTo>
                    <a:pt x="784555" y="355600"/>
                  </a:lnTo>
                  <a:lnTo>
                    <a:pt x="784174" y="355600"/>
                  </a:lnTo>
                  <a:lnTo>
                    <a:pt x="766902" y="342900"/>
                  </a:lnTo>
                  <a:close/>
                </a:path>
                <a:path w="1999614" h="2171700">
                  <a:moveTo>
                    <a:pt x="744931" y="330200"/>
                  </a:moveTo>
                  <a:lnTo>
                    <a:pt x="714705" y="330200"/>
                  </a:lnTo>
                  <a:lnTo>
                    <a:pt x="726897" y="342900"/>
                  </a:lnTo>
                  <a:lnTo>
                    <a:pt x="759282" y="342900"/>
                  </a:lnTo>
                  <a:lnTo>
                    <a:pt x="744931" y="330200"/>
                  </a:lnTo>
                  <a:close/>
                </a:path>
                <a:path w="1999614" h="2171700">
                  <a:moveTo>
                    <a:pt x="727024" y="317500"/>
                  </a:moveTo>
                  <a:lnTo>
                    <a:pt x="690194" y="317500"/>
                  </a:lnTo>
                  <a:lnTo>
                    <a:pt x="707847" y="330200"/>
                  </a:lnTo>
                  <a:lnTo>
                    <a:pt x="739343" y="330200"/>
                  </a:lnTo>
                  <a:lnTo>
                    <a:pt x="727024" y="317500"/>
                  </a:lnTo>
                  <a:close/>
                </a:path>
                <a:path w="1999614" h="2171700">
                  <a:moveTo>
                    <a:pt x="702640" y="304800"/>
                  </a:moveTo>
                  <a:lnTo>
                    <a:pt x="666445" y="304800"/>
                  </a:lnTo>
                  <a:lnTo>
                    <a:pt x="682701" y="317500"/>
                  </a:lnTo>
                  <a:lnTo>
                    <a:pt x="720166" y="317500"/>
                  </a:lnTo>
                  <a:lnTo>
                    <a:pt x="702640" y="304800"/>
                  </a:lnTo>
                  <a:close/>
                </a:path>
                <a:path w="1999614" h="2171700">
                  <a:moveTo>
                    <a:pt x="694004" y="292100"/>
                  </a:moveTo>
                  <a:lnTo>
                    <a:pt x="660222" y="292100"/>
                  </a:lnTo>
                  <a:lnTo>
                    <a:pt x="666953" y="304800"/>
                  </a:lnTo>
                  <a:lnTo>
                    <a:pt x="702005" y="304800"/>
                  </a:lnTo>
                  <a:lnTo>
                    <a:pt x="694004" y="292100"/>
                  </a:lnTo>
                  <a:close/>
                </a:path>
                <a:path w="1999614" h="2171700">
                  <a:moveTo>
                    <a:pt x="678002" y="279400"/>
                  </a:moveTo>
                  <a:lnTo>
                    <a:pt x="636346" y="279400"/>
                  </a:lnTo>
                  <a:lnTo>
                    <a:pt x="646760" y="292100"/>
                  </a:lnTo>
                  <a:lnTo>
                    <a:pt x="694258" y="292100"/>
                  </a:lnTo>
                  <a:lnTo>
                    <a:pt x="678002" y="279400"/>
                  </a:lnTo>
                  <a:close/>
                </a:path>
                <a:path w="1999614" h="2171700">
                  <a:moveTo>
                    <a:pt x="656412" y="266700"/>
                  </a:moveTo>
                  <a:lnTo>
                    <a:pt x="616915" y="266700"/>
                  </a:lnTo>
                  <a:lnTo>
                    <a:pt x="634568" y="279400"/>
                  </a:lnTo>
                  <a:lnTo>
                    <a:pt x="670763" y="279400"/>
                  </a:lnTo>
                  <a:lnTo>
                    <a:pt x="656412" y="266700"/>
                  </a:lnTo>
                  <a:close/>
                </a:path>
                <a:path w="1999614" h="2171700">
                  <a:moveTo>
                    <a:pt x="628980" y="254000"/>
                  </a:moveTo>
                  <a:lnTo>
                    <a:pt x="591769" y="254000"/>
                  </a:lnTo>
                  <a:lnTo>
                    <a:pt x="606247" y="266700"/>
                  </a:lnTo>
                  <a:lnTo>
                    <a:pt x="646633" y="266700"/>
                  </a:lnTo>
                  <a:lnTo>
                    <a:pt x="628980" y="254000"/>
                  </a:lnTo>
                  <a:close/>
                </a:path>
                <a:path w="1999614" h="2171700">
                  <a:moveTo>
                    <a:pt x="604469" y="241300"/>
                  </a:moveTo>
                  <a:lnTo>
                    <a:pt x="570814" y="241300"/>
                  </a:lnTo>
                  <a:lnTo>
                    <a:pt x="585927" y="254000"/>
                  </a:lnTo>
                  <a:lnTo>
                    <a:pt x="618820" y="254000"/>
                  </a:lnTo>
                  <a:lnTo>
                    <a:pt x="604469" y="241300"/>
                  </a:lnTo>
                  <a:close/>
                </a:path>
                <a:path w="1999614" h="2171700">
                  <a:moveTo>
                    <a:pt x="596722" y="228600"/>
                  </a:moveTo>
                  <a:lnTo>
                    <a:pt x="540207" y="228600"/>
                  </a:lnTo>
                  <a:lnTo>
                    <a:pt x="562940" y="241300"/>
                  </a:lnTo>
                  <a:lnTo>
                    <a:pt x="603580" y="241300"/>
                  </a:lnTo>
                  <a:lnTo>
                    <a:pt x="596722" y="228600"/>
                  </a:lnTo>
                  <a:close/>
                </a:path>
                <a:path w="1999614" h="2171700">
                  <a:moveTo>
                    <a:pt x="550113" y="203200"/>
                  </a:moveTo>
                  <a:lnTo>
                    <a:pt x="510997" y="203200"/>
                  </a:lnTo>
                  <a:lnTo>
                    <a:pt x="530809" y="215900"/>
                  </a:lnTo>
                  <a:lnTo>
                    <a:pt x="530936" y="215900"/>
                  </a:lnTo>
                  <a:lnTo>
                    <a:pt x="540334" y="228600"/>
                  </a:lnTo>
                  <a:lnTo>
                    <a:pt x="581228" y="228600"/>
                  </a:lnTo>
                  <a:lnTo>
                    <a:pt x="550113" y="203200"/>
                  </a:lnTo>
                  <a:close/>
                </a:path>
                <a:path w="1999614" h="2171700">
                  <a:moveTo>
                    <a:pt x="521030" y="190500"/>
                  </a:moveTo>
                  <a:lnTo>
                    <a:pt x="485724" y="190500"/>
                  </a:lnTo>
                  <a:lnTo>
                    <a:pt x="511251" y="203200"/>
                  </a:lnTo>
                  <a:lnTo>
                    <a:pt x="540842" y="203200"/>
                  </a:lnTo>
                  <a:lnTo>
                    <a:pt x="521030" y="190500"/>
                  </a:lnTo>
                  <a:close/>
                </a:path>
                <a:path w="1999614" h="2171700">
                  <a:moveTo>
                    <a:pt x="495122" y="177800"/>
                  </a:moveTo>
                  <a:lnTo>
                    <a:pt x="452259" y="177800"/>
                  </a:lnTo>
                  <a:lnTo>
                    <a:pt x="476732" y="190500"/>
                  </a:lnTo>
                  <a:lnTo>
                    <a:pt x="512394" y="190500"/>
                  </a:lnTo>
                  <a:lnTo>
                    <a:pt x="495122" y="177800"/>
                  </a:lnTo>
                  <a:close/>
                </a:path>
                <a:path w="1999614" h="2171700">
                  <a:moveTo>
                    <a:pt x="452145" y="152400"/>
                  </a:moveTo>
                  <a:lnTo>
                    <a:pt x="413334" y="152400"/>
                  </a:lnTo>
                  <a:lnTo>
                    <a:pt x="421411" y="165100"/>
                  </a:lnTo>
                  <a:lnTo>
                    <a:pt x="442290" y="177800"/>
                  </a:lnTo>
                  <a:lnTo>
                    <a:pt x="486232" y="177800"/>
                  </a:lnTo>
                  <a:lnTo>
                    <a:pt x="461721" y="165100"/>
                  </a:lnTo>
                  <a:lnTo>
                    <a:pt x="461873" y="165100"/>
                  </a:lnTo>
                  <a:lnTo>
                    <a:pt x="452145" y="152400"/>
                  </a:lnTo>
                  <a:close/>
                </a:path>
                <a:path w="1999614" h="2171700">
                  <a:moveTo>
                    <a:pt x="431368" y="139700"/>
                  </a:moveTo>
                  <a:lnTo>
                    <a:pt x="387629" y="139700"/>
                  </a:lnTo>
                  <a:lnTo>
                    <a:pt x="396976" y="152400"/>
                  </a:lnTo>
                  <a:lnTo>
                    <a:pt x="452247" y="152400"/>
                  </a:lnTo>
                  <a:lnTo>
                    <a:pt x="431368" y="139700"/>
                  </a:lnTo>
                  <a:close/>
                </a:path>
                <a:path w="1999614" h="2171700">
                  <a:moveTo>
                    <a:pt x="405803" y="127000"/>
                  </a:moveTo>
                  <a:lnTo>
                    <a:pt x="363232" y="127000"/>
                  </a:lnTo>
                  <a:lnTo>
                    <a:pt x="387705" y="139700"/>
                  </a:lnTo>
                  <a:lnTo>
                    <a:pt x="423087" y="139700"/>
                  </a:lnTo>
                  <a:lnTo>
                    <a:pt x="405803" y="127000"/>
                  </a:lnTo>
                  <a:close/>
                </a:path>
                <a:path w="1999614" h="2171700">
                  <a:moveTo>
                    <a:pt x="371462" y="114300"/>
                  </a:moveTo>
                  <a:lnTo>
                    <a:pt x="332613" y="114300"/>
                  </a:lnTo>
                  <a:lnTo>
                    <a:pt x="353479" y="127000"/>
                  </a:lnTo>
                  <a:lnTo>
                    <a:pt x="395973" y="127000"/>
                  </a:lnTo>
                  <a:lnTo>
                    <a:pt x="371462" y="114300"/>
                  </a:lnTo>
                  <a:close/>
                </a:path>
                <a:path w="1999614" h="2171700">
                  <a:moveTo>
                    <a:pt x="340156" y="101600"/>
                  </a:moveTo>
                  <a:lnTo>
                    <a:pt x="297027" y="101600"/>
                  </a:lnTo>
                  <a:lnTo>
                    <a:pt x="307098" y="114300"/>
                  </a:lnTo>
                  <a:lnTo>
                    <a:pt x="361048" y="114300"/>
                  </a:lnTo>
                  <a:lnTo>
                    <a:pt x="340156" y="101600"/>
                  </a:lnTo>
                  <a:close/>
                </a:path>
                <a:path w="1999614" h="2171700">
                  <a:moveTo>
                    <a:pt x="313093" y="88900"/>
                  </a:moveTo>
                  <a:lnTo>
                    <a:pt x="235203" y="88900"/>
                  </a:lnTo>
                  <a:lnTo>
                    <a:pt x="260781" y="101600"/>
                  </a:lnTo>
                  <a:lnTo>
                    <a:pt x="331088" y="101600"/>
                  </a:lnTo>
                  <a:lnTo>
                    <a:pt x="313093" y="88900"/>
                  </a:lnTo>
                  <a:close/>
                </a:path>
                <a:path w="1999614" h="2171700">
                  <a:moveTo>
                    <a:pt x="276948" y="76200"/>
                  </a:moveTo>
                  <a:lnTo>
                    <a:pt x="209054" y="76200"/>
                  </a:lnTo>
                  <a:lnTo>
                    <a:pt x="225615" y="88900"/>
                  </a:lnTo>
                  <a:lnTo>
                    <a:pt x="302882" y="88900"/>
                  </a:lnTo>
                  <a:lnTo>
                    <a:pt x="276948" y="76200"/>
                  </a:lnTo>
                  <a:close/>
                </a:path>
                <a:path w="1999614" h="2171700">
                  <a:moveTo>
                    <a:pt x="241007" y="63500"/>
                  </a:moveTo>
                  <a:lnTo>
                    <a:pt x="182638" y="63500"/>
                  </a:lnTo>
                  <a:lnTo>
                    <a:pt x="200634" y="76200"/>
                  </a:lnTo>
                  <a:lnTo>
                    <a:pt x="266217" y="76200"/>
                  </a:lnTo>
                  <a:lnTo>
                    <a:pt x="241007" y="63500"/>
                  </a:lnTo>
                  <a:close/>
                </a:path>
                <a:path w="1999614" h="2171700">
                  <a:moveTo>
                    <a:pt x="190601" y="50800"/>
                  </a:moveTo>
                  <a:lnTo>
                    <a:pt x="153949" y="50800"/>
                  </a:lnTo>
                  <a:lnTo>
                    <a:pt x="171221" y="63500"/>
                  </a:lnTo>
                  <a:lnTo>
                    <a:pt x="208610" y="63500"/>
                  </a:lnTo>
                  <a:lnTo>
                    <a:pt x="190601" y="50800"/>
                  </a:lnTo>
                  <a:close/>
                </a:path>
                <a:path w="1999614" h="2171700">
                  <a:moveTo>
                    <a:pt x="207848" y="50800"/>
                  </a:moveTo>
                  <a:lnTo>
                    <a:pt x="208610" y="63500"/>
                  </a:lnTo>
                  <a:lnTo>
                    <a:pt x="215785" y="63500"/>
                  </a:lnTo>
                  <a:lnTo>
                    <a:pt x="207848" y="50800"/>
                  </a:lnTo>
                  <a:close/>
                </a:path>
                <a:path w="1999614" h="2171700">
                  <a:moveTo>
                    <a:pt x="179578" y="38100"/>
                  </a:moveTo>
                  <a:lnTo>
                    <a:pt x="134658" y="38100"/>
                  </a:lnTo>
                  <a:lnTo>
                    <a:pt x="145084" y="50800"/>
                  </a:lnTo>
                  <a:lnTo>
                    <a:pt x="190753" y="50800"/>
                  </a:lnTo>
                  <a:lnTo>
                    <a:pt x="179578" y="38100"/>
                  </a:lnTo>
                  <a:close/>
                </a:path>
                <a:path w="1999614" h="2171700">
                  <a:moveTo>
                    <a:pt x="153187" y="25400"/>
                  </a:moveTo>
                  <a:lnTo>
                    <a:pt x="93929" y="25400"/>
                  </a:lnTo>
                  <a:lnTo>
                    <a:pt x="109042" y="38100"/>
                  </a:lnTo>
                  <a:lnTo>
                    <a:pt x="162217" y="38100"/>
                  </a:lnTo>
                  <a:lnTo>
                    <a:pt x="153187" y="25400"/>
                  </a:lnTo>
                  <a:close/>
                </a:path>
                <a:path w="1999614" h="2171700">
                  <a:moveTo>
                    <a:pt x="120942" y="12700"/>
                  </a:moveTo>
                  <a:lnTo>
                    <a:pt x="43332" y="12700"/>
                  </a:lnTo>
                  <a:lnTo>
                    <a:pt x="49072" y="25400"/>
                  </a:lnTo>
                  <a:lnTo>
                    <a:pt x="135686" y="25400"/>
                  </a:lnTo>
                  <a:lnTo>
                    <a:pt x="120942" y="12700"/>
                  </a:lnTo>
                  <a:close/>
                </a:path>
                <a:path w="1999614" h="2171700">
                  <a:moveTo>
                    <a:pt x="66687" y="0"/>
                  </a:moveTo>
                  <a:lnTo>
                    <a:pt x="1168" y="0"/>
                  </a:lnTo>
                  <a:lnTo>
                    <a:pt x="0" y="12700"/>
                  </a:lnTo>
                  <a:lnTo>
                    <a:pt x="71018" y="12700"/>
                  </a:lnTo>
                  <a:lnTo>
                    <a:pt x="66687" y="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43436" y="1743075"/>
              <a:ext cx="228600" cy="2512060"/>
            </a:xfrm>
            <a:custGeom>
              <a:avLst/>
              <a:gdLst/>
              <a:ahLst/>
              <a:cxnLst/>
              <a:rect l="l" t="t" r="r" b="b"/>
              <a:pathLst>
                <a:path w="228600" h="2512060">
                  <a:moveTo>
                    <a:pt x="113994" y="59473"/>
                  </a:moveTo>
                  <a:lnTo>
                    <a:pt x="94983" y="82420"/>
                  </a:lnTo>
                  <a:lnTo>
                    <a:pt x="102155" y="2511996"/>
                  </a:lnTo>
                  <a:lnTo>
                    <a:pt x="140255" y="2511882"/>
                  </a:lnTo>
                  <a:lnTo>
                    <a:pt x="133083" y="82247"/>
                  </a:lnTo>
                  <a:lnTo>
                    <a:pt x="113994" y="59473"/>
                  </a:lnTo>
                  <a:close/>
                </a:path>
                <a:path w="228600" h="2512060">
                  <a:moveTo>
                    <a:pt x="113788" y="0"/>
                  </a:moveTo>
                  <a:lnTo>
                    <a:pt x="4289" y="132207"/>
                  </a:lnTo>
                  <a:lnTo>
                    <a:pt x="715" y="138822"/>
                  </a:lnTo>
                  <a:lnTo>
                    <a:pt x="0" y="146081"/>
                  </a:lnTo>
                  <a:lnTo>
                    <a:pt x="2060" y="153102"/>
                  </a:lnTo>
                  <a:lnTo>
                    <a:pt x="6816" y="159004"/>
                  </a:lnTo>
                  <a:lnTo>
                    <a:pt x="13481" y="162589"/>
                  </a:lnTo>
                  <a:lnTo>
                    <a:pt x="20747" y="163306"/>
                  </a:lnTo>
                  <a:lnTo>
                    <a:pt x="27753" y="161236"/>
                  </a:lnTo>
                  <a:lnTo>
                    <a:pt x="33639" y="156463"/>
                  </a:lnTo>
                  <a:lnTo>
                    <a:pt x="94983" y="82420"/>
                  </a:lnTo>
                  <a:lnTo>
                    <a:pt x="94827" y="29717"/>
                  </a:lnTo>
                  <a:lnTo>
                    <a:pt x="138613" y="29590"/>
                  </a:lnTo>
                  <a:lnTo>
                    <a:pt x="113788" y="0"/>
                  </a:lnTo>
                  <a:close/>
                </a:path>
                <a:path w="228600" h="2512060">
                  <a:moveTo>
                    <a:pt x="138613" y="29590"/>
                  </a:moveTo>
                  <a:lnTo>
                    <a:pt x="132927" y="29590"/>
                  </a:lnTo>
                  <a:lnTo>
                    <a:pt x="133083" y="82247"/>
                  </a:lnTo>
                  <a:lnTo>
                    <a:pt x="194865" y="155956"/>
                  </a:lnTo>
                  <a:lnTo>
                    <a:pt x="200774" y="160708"/>
                  </a:lnTo>
                  <a:lnTo>
                    <a:pt x="207792" y="162734"/>
                  </a:lnTo>
                  <a:lnTo>
                    <a:pt x="215055" y="161974"/>
                  </a:lnTo>
                  <a:lnTo>
                    <a:pt x="221700" y="158369"/>
                  </a:lnTo>
                  <a:lnTo>
                    <a:pt x="226422" y="152465"/>
                  </a:lnTo>
                  <a:lnTo>
                    <a:pt x="228439" y="145430"/>
                  </a:lnTo>
                  <a:lnTo>
                    <a:pt x="227678" y="138134"/>
                  </a:lnTo>
                  <a:lnTo>
                    <a:pt x="224062" y="131445"/>
                  </a:lnTo>
                  <a:lnTo>
                    <a:pt x="138613" y="29590"/>
                  </a:lnTo>
                  <a:close/>
                </a:path>
                <a:path w="228600" h="2512060">
                  <a:moveTo>
                    <a:pt x="132927" y="29590"/>
                  </a:moveTo>
                  <a:lnTo>
                    <a:pt x="94827" y="29717"/>
                  </a:lnTo>
                  <a:lnTo>
                    <a:pt x="94983" y="82420"/>
                  </a:lnTo>
                  <a:lnTo>
                    <a:pt x="113994" y="59473"/>
                  </a:lnTo>
                  <a:lnTo>
                    <a:pt x="99272" y="41910"/>
                  </a:lnTo>
                  <a:lnTo>
                    <a:pt x="132964" y="41910"/>
                  </a:lnTo>
                  <a:lnTo>
                    <a:pt x="132927" y="29590"/>
                  </a:lnTo>
                  <a:close/>
                </a:path>
                <a:path w="228600" h="2512060">
                  <a:moveTo>
                    <a:pt x="132964" y="41910"/>
                  </a:moveTo>
                  <a:lnTo>
                    <a:pt x="128546" y="41910"/>
                  </a:lnTo>
                  <a:lnTo>
                    <a:pt x="113994" y="59473"/>
                  </a:lnTo>
                  <a:lnTo>
                    <a:pt x="133083" y="82247"/>
                  </a:lnTo>
                  <a:lnTo>
                    <a:pt x="132964" y="41910"/>
                  </a:lnTo>
                  <a:close/>
                </a:path>
                <a:path w="228600" h="2512060">
                  <a:moveTo>
                    <a:pt x="128546" y="41910"/>
                  </a:moveTo>
                  <a:lnTo>
                    <a:pt x="99272" y="41910"/>
                  </a:lnTo>
                  <a:lnTo>
                    <a:pt x="113994" y="59473"/>
                  </a:lnTo>
                  <a:lnTo>
                    <a:pt x="128546" y="419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4924425" y="1733550"/>
            <a:ext cx="3728085" cy="2512060"/>
            <a:chOff x="4924425" y="1733550"/>
            <a:chExt cx="3728085" cy="2512060"/>
          </a:xfrm>
        </p:grpSpPr>
        <p:sp>
          <p:nvSpPr>
            <p:cNvPr id="22" name="object 22" descr=""/>
            <p:cNvSpPr/>
            <p:nvPr/>
          </p:nvSpPr>
          <p:spPr>
            <a:xfrm>
              <a:off x="4924425" y="3876751"/>
              <a:ext cx="3728085" cy="228600"/>
            </a:xfrm>
            <a:custGeom>
              <a:avLst/>
              <a:gdLst/>
              <a:ahLst/>
              <a:cxnLst/>
              <a:rect l="l" t="t" r="r" b="b"/>
              <a:pathLst>
                <a:path w="3728084" h="228600">
                  <a:moveTo>
                    <a:pt x="3668618" y="114223"/>
                  </a:moveTo>
                  <a:lnTo>
                    <a:pt x="3571875" y="194843"/>
                  </a:lnTo>
                  <a:lnTo>
                    <a:pt x="3567102" y="200738"/>
                  </a:lnTo>
                  <a:lnTo>
                    <a:pt x="3565032" y="207749"/>
                  </a:lnTo>
                  <a:lnTo>
                    <a:pt x="3565749" y="215013"/>
                  </a:lnTo>
                  <a:lnTo>
                    <a:pt x="3569334" y="221665"/>
                  </a:lnTo>
                  <a:lnTo>
                    <a:pt x="3575238" y="226408"/>
                  </a:lnTo>
                  <a:lnTo>
                    <a:pt x="3582273" y="228447"/>
                  </a:lnTo>
                  <a:lnTo>
                    <a:pt x="3589569" y="227705"/>
                  </a:lnTo>
                  <a:lnTo>
                    <a:pt x="3596258" y="224104"/>
                  </a:lnTo>
                  <a:lnTo>
                    <a:pt x="3705230" y="133273"/>
                  </a:lnTo>
                  <a:lnTo>
                    <a:pt x="3698367" y="133273"/>
                  </a:lnTo>
                  <a:lnTo>
                    <a:pt x="3698367" y="128854"/>
                  </a:lnTo>
                  <a:lnTo>
                    <a:pt x="3686175" y="128854"/>
                  </a:lnTo>
                  <a:lnTo>
                    <a:pt x="3668618" y="114223"/>
                  </a:lnTo>
                  <a:close/>
                </a:path>
                <a:path w="3728084" h="228600">
                  <a:moveTo>
                    <a:pt x="3645758" y="95173"/>
                  </a:moveTo>
                  <a:lnTo>
                    <a:pt x="0" y="95173"/>
                  </a:lnTo>
                  <a:lnTo>
                    <a:pt x="0" y="133273"/>
                  </a:lnTo>
                  <a:lnTo>
                    <a:pt x="3645758" y="133273"/>
                  </a:lnTo>
                  <a:lnTo>
                    <a:pt x="3668618" y="114223"/>
                  </a:lnTo>
                  <a:lnTo>
                    <a:pt x="3645758" y="95173"/>
                  </a:lnTo>
                  <a:close/>
                </a:path>
                <a:path w="3728084" h="228600">
                  <a:moveTo>
                    <a:pt x="3705230" y="95173"/>
                  </a:moveTo>
                  <a:lnTo>
                    <a:pt x="3698367" y="95173"/>
                  </a:lnTo>
                  <a:lnTo>
                    <a:pt x="3698367" y="133273"/>
                  </a:lnTo>
                  <a:lnTo>
                    <a:pt x="3705230" y="133273"/>
                  </a:lnTo>
                  <a:lnTo>
                    <a:pt x="3728084" y="114223"/>
                  </a:lnTo>
                  <a:lnTo>
                    <a:pt x="3705230" y="95173"/>
                  </a:lnTo>
                  <a:close/>
                </a:path>
                <a:path w="3728084" h="228600">
                  <a:moveTo>
                    <a:pt x="3686175" y="99593"/>
                  </a:moveTo>
                  <a:lnTo>
                    <a:pt x="3668618" y="114223"/>
                  </a:lnTo>
                  <a:lnTo>
                    <a:pt x="3686175" y="128854"/>
                  </a:lnTo>
                  <a:lnTo>
                    <a:pt x="3686175" y="99593"/>
                  </a:lnTo>
                  <a:close/>
                </a:path>
                <a:path w="3728084" h="228600">
                  <a:moveTo>
                    <a:pt x="3698367" y="99593"/>
                  </a:moveTo>
                  <a:lnTo>
                    <a:pt x="3686175" y="99593"/>
                  </a:lnTo>
                  <a:lnTo>
                    <a:pt x="3686175" y="128854"/>
                  </a:lnTo>
                  <a:lnTo>
                    <a:pt x="3698367" y="128854"/>
                  </a:lnTo>
                  <a:lnTo>
                    <a:pt x="3698367" y="99593"/>
                  </a:lnTo>
                  <a:close/>
                </a:path>
                <a:path w="3728084" h="228600">
                  <a:moveTo>
                    <a:pt x="3582273" y="0"/>
                  </a:moveTo>
                  <a:lnTo>
                    <a:pt x="3575238" y="2039"/>
                  </a:lnTo>
                  <a:lnTo>
                    <a:pt x="3569334" y="6781"/>
                  </a:lnTo>
                  <a:lnTo>
                    <a:pt x="3565749" y="13433"/>
                  </a:lnTo>
                  <a:lnTo>
                    <a:pt x="3565032" y="20697"/>
                  </a:lnTo>
                  <a:lnTo>
                    <a:pt x="3567102" y="27709"/>
                  </a:lnTo>
                  <a:lnTo>
                    <a:pt x="3571875" y="33604"/>
                  </a:lnTo>
                  <a:lnTo>
                    <a:pt x="3668618" y="114223"/>
                  </a:lnTo>
                  <a:lnTo>
                    <a:pt x="3686175" y="99593"/>
                  </a:lnTo>
                  <a:lnTo>
                    <a:pt x="3698367" y="99593"/>
                  </a:lnTo>
                  <a:lnTo>
                    <a:pt x="3698367" y="95173"/>
                  </a:lnTo>
                  <a:lnTo>
                    <a:pt x="3705230" y="95173"/>
                  </a:lnTo>
                  <a:lnTo>
                    <a:pt x="3596258" y="4343"/>
                  </a:lnTo>
                  <a:lnTo>
                    <a:pt x="3589569" y="741"/>
                  </a:lnTo>
                  <a:lnTo>
                    <a:pt x="35822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982098" y="1733550"/>
              <a:ext cx="228600" cy="2512060"/>
            </a:xfrm>
            <a:custGeom>
              <a:avLst/>
              <a:gdLst/>
              <a:ahLst/>
              <a:cxnLst/>
              <a:rect l="l" t="t" r="r" b="b"/>
              <a:pathLst>
                <a:path w="228600" h="2512060">
                  <a:moveTo>
                    <a:pt x="113984" y="59447"/>
                  </a:moveTo>
                  <a:lnTo>
                    <a:pt x="95006" y="82362"/>
                  </a:lnTo>
                  <a:lnTo>
                    <a:pt x="102092" y="2511996"/>
                  </a:lnTo>
                  <a:lnTo>
                    <a:pt x="140192" y="2511882"/>
                  </a:lnTo>
                  <a:lnTo>
                    <a:pt x="133106" y="82282"/>
                  </a:lnTo>
                  <a:lnTo>
                    <a:pt x="113984" y="59447"/>
                  </a:lnTo>
                  <a:close/>
                </a:path>
                <a:path w="228600" h="2512060">
                  <a:moveTo>
                    <a:pt x="113776" y="0"/>
                  </a:moveTo>
                  <a:lnTo>
                    <a:pt x="4302" y="132207"/>
                  </a:lnTo>
                  <a:lnTo>
                    <a:pt x="716" y="138822"/>
                  </a:lnTo>
                  <a:lnTo>
                    <a:pt x="0" y="146081"/>
                  </a:lnTo>
                  <a:lnTo>
                    <a:pt x="2069" y="153102"/>
                  </a:lnTo>
                  <a:lnTo>
                    <a:pt x="6842" y="159004"/>
                  </a:lnTo>
                  <a:lnTo>
                    <a:pt x="13458" y="162589"/>
                  </a:lnTo>
                  <a:lnTo>
                    <a:pt x="20716" y="163306"/>
                  </a:lnTo>
                  <a:lnTo>
                    <a:pt x="27737" y="161236"/>
                  </a:lnTo>
                  <a:lnTo>
                    <a:pt x="33639" y="156463"/>
                  </a:lnTo>
                  <a:lnTo>
                    <a:pt x="95006" y="82362"/>
                  </a:lnTo>
                  <a:lnTo>
                    <a:pt x="94853" y="29717"/>
                  </a:lnTo>
                  <a:lnTo>
                    <a:pt x="138592" y="29590"/>
                  </a:lnTo>
                  <a:lnTo>
                    <a:pt x="113776" y="0"/>
                  </a:lnTo>
                  <a:close/>
                </a:path>
                <a:path w="228600" h="2512060">
                  <a:moveTo>
                    <a:pt x="138592" y="29590"/>
                  </a:moveTo>
                  <a:lnTo>
                    <a:pt x="132953" y="29590"/>
                  </a:lnTo>
                  <a:lnTo>
                    <a:pt x="133106" y="82282"/>
                  </a:lnTo>
                  <a:lnTo>
                    <a:pt x="194802" y="155955"/>
                  </a:lnTo>
                  <a:lnTo>
                    <a:pt x="200759" y="160708"/>
                  </a:lnTo>
                  <a:lnTo>
                    <a:pt x="207787" y="162734"/>
                  </a:lnTo>
                  <a:lnTo>
                    <a:pt x="215054" y="161974"/>
                  </a:lnTo>
                  <a:lnTo>
                    <a:pt x="221726" y="158369"/>
                  </a:lnTo>
                  <a:lnTo>
                    <a:pt x="226423" y="152465"/>
                  </a:lnTo>
                  <a:lnTo>
                    <a:pt x="228441" y="145430"/>
                  </a:lnTo>
                  <a:lnTo>
                    <a:pt x="227673" y="138134"/>
                  </a:lnTo>
                  <a:lnTo>
                    <a:pt x="224012" y="131445"/>
                  </a:lnTo>
                  <a:lnTo>
                    <a:pt x="138592" y="29590"/>
                  </a:lnTo>
                  <a:close/>
                </a:path>
                <a:path w="228600" h="2512060">
                  <a:moveTo>
                    <a:pt x="132953" y="29590"/>
                  </a:moveTo>
                  <a:lnTo>
                    <a:pt x="94853" y="29717"/>
                  </a:lnTo>
                  <a:lnTo>
                    <a:pt x="95006" y="82362"/>
                  </a:lnTo>
                  <a:lnTo>
                    <a:pt x="113984" y="59447"/>
                  </a:lnTo>
                  <a:lnTo>
                    <a:pt x="99298" y="41910"/>
                  </a:lnTo>
                  <a:lnTo>
                    <a:pt x="132989" y="41910"/>
                  </a:lnTo>
                  <a:lnTo>
                    <a:pt x="132953" y="29590"/>
                  </a:lnTo>
                  <a:close/>
                </a:path>
                <a:path w="228600" h="2512060">
                  <a:moveTo>
                    <a:pt x="132989" y="41910"/>
                  </a:moveTo>
                  <a:lnTo>
                    <a:pt x="128508" y="41910"/>
                  </a:lnTo>
                  <a:lnTo>
                    <a:pt x="113984" y="59447"/>
                  </a:lnTo>
                  <a:lnTo>
                    <a:pt x="133106" y="82282"/>
                  </a:lnTo>
                  <a:lnTo>
                    <a:pt x="132989" y="41910"/>
                  </a:lnTo>
                  <a:close/>
                </a:path>
                <a:path w="228600" h="2512060">
                  <a:moveTo>
                    <a:pt x="128508" y="41910"/>
                  </a:moveTo>
                  <a:lnTo>
                    <a:pt x="99298" y="41910"/>
                  </a:lnTo>
                  <a:lnTo>
                    <a:pt x="113984" y="59447"/>
                  </a:lnTo>
                  <a:lnTo>
                    <a:pt x="128508" y="419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4427601" y="2685033"/>
            <a:ext cx="51244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 spc="-45">
                <a:latin typeface="Arial"/>
                <a:cs typeface="Arial"/>
              </a:rPr>
              <a:t>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097651" y="4059872"/>
            <a:ext cx="142557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>
                <a:latin typeface="Arial"/>
                <a:cs typeface="Arial"/>
              </a:rPr>
              <a:t>tumor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size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5515102" y="1876425"/>
            <a:ext cx="3411854" cy="1941195"/>
            <a:chOff x="5515102" y="1876425"/>
            <a:chExt cx="3411854" cy="1941195"/>
          </a:xfrm>
        </p:grpSpPr>
        <p:sp>
          <p:nvSpPr>
            <p:cNvPr id="27" name="object 27" descr=""/>
            <p:cNvSpPr/>
            <p:nvPr/>
          </p:nvSpPr>
          <p:spPr>
            <a:xfrm>
              <a:off x="5553075" y="1895475"/>
              <a:ext cx="2571750" cy="1695450"/>
            </a:xfrm>
            <a:custGeom>
              <a:avLst/>
              <a:gdLst/>
              <a:ahLst/>
              <a:cxnLst/>
              <a:rect l="l" t="t" r="r" b="b"/>
              <a:pathLst>
                <a:path w="2571750" h="1695450">
                  <a:moveTo>
                    <a:pt x="2257425" y="695325"/>
                  </a:moveTo>
                  <a:lnTo>
                    <a:pt x="2409825" y="428625"/>
                  </a:lnTo>
                  <a:lnTo>
                    <a:pt x="2562225" y="695325"/>
                  </a:lnTo>
                  <a:lnTo>
                    <a:pt x="2257425" y="695325"/>
                  </a:lnTo>
                  <a:close/>
                </a:path>
                <a:path w="2571750" h="1695450">
                  <a:moveTo>
                    <a:pt x="1885950" y="895350"/>
                  </a:moveTo>
                  <a:lnTo>
                    <a:pt x="2038350" y="628650"/>
                  </a:lnTo>
                  <a:lnTo>
                    <a:pt x="2190750" y="895350"/>
                  </a:lnTo>
                  <a:lnTo>
                    <a:pt x="1885950" y="895350"/>
                  </a:lnTo>
                  <a:close/>
                </a:path>
                <a:path w="2571750" h="1695450">
                  <a:moveTo>
                    <a:pt x="1866900" y="561975"/>
                  </a:moveTo>
                  <a:lnTo>
                    <a:pt x="2019300" y="295275"/>
                  </a:lnTo>
                  <a:lnTo>
                    <a:pt x="2171700" y="561975"/>
                  </a:lnTo>
                  <a:lnTo>
                    <a:pt x="1866900" y="561975"/>
                  </a:lnTo>
                  <a:close/>
                </a:path>
                <a:path w="2571750" h="1695450">
                  <a:moveTo>
                    <a:pt x="2266950" y="266700"/>
                  </a:moveTo>
                  <a:lnTo>
                    <a:pt x="2419350" y="0"/>
                  </a:lnTo>
                  <a:lnTo>
                    <a:pt x="2571750" y="266700"/>
                  </a:lnTo>
                  <a:lnTo>
                    <a:pt x="2266950" y="266700"/>
                  </a:lnTo>
                  <a:close/>
                </a:path>
                <a:path w="2571750" h="1695450">
                  <a:moveTo>
                    <a:pt x="638175" y="1695450"/>
                  </a:moveTo>
                  <a:lnTo>
                    <a:pt x="790575" y="1438275"/>
                  </a:lnTo>
                  <a:lnTo>
                    <a:pt x="942975" y="1695450"/>
                  </a:lnTo>
                  <a:lnTo>
                    <a:pt x="638175" y="1695450"/>
                  </a:lnTo>
                  <a:close/>
                </a:path>
                <a:path w="2571750" h="1695450">
                  <a:moveTo>
                    <a:pt x="333375" y="981075"/>
                  </a:moveTo>
                  <a:lnTo>
                    <a:pt x="485775" y="723900"/>
                  </a:lnTo>
                  <a:lnTo>
                    <a:pt x="638175" y="981075"/>
                  </a:lnTo>
                  <a:lnTo>
                    <a:pt x="333375" y="981075"/>
                  </a:lnTo>
                  <a:close/>
                </a:path>
                <a:path w="2571750" h="1695450">
                  <a:moveTo>
                    <a:pt x="0" y="1314450"/>
                  </a:moveTo>
                  <a:lnTo>
                    <a:pt x="152400" y="1047750"/>
                  </a:lnTo>
                  <a:lnTo>
                    <a:pt x="304800" y="1314450"/>
                  </a:lnTo>
                  <a:lnTo>
                    <a:pt x="0" y="1314450"/>
                  </a:lnTo>
                  <a:close/>
                </a:path>
                <a:path w="2571750" h="1695450">
                  <a:moveTo>
                    <a:pt x="609600" y="1333500"/>
                  </a:moveTo>
                  <a:lnTo>
                    <a:pt x="762000" y="1066800"/>
                  </a:lnTo>
                  <a:lnTo>
                    <a:pt x="914400" y="1333500"/>
                  </a:lnTo>
                  <a:lnTo>
                    <a:pt x="609600" y="1333500"/>
                  </a:lnTo>
                  <a:close/>
                </a:path>
              </a:pathLst>
            </a:custGeom>
            <a:ln w="38100">
              <a:solidFill>
                <a:srgbClr val="2E60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515102" y="2395093"/>
              <a:ext cx="1358900" cy="1422400"/>
            </a:xfrm>
            <a:custGeom>
              <a:avLst/>
              <a:gdLst/>
              <a:ahLst/>
              <a:cxnLst/>
              <a:rect l="l" t="t" r="r" b="b"/>
              <a:pathLst>
                <a:path w="1358900" h="1422400">
                  <a:moveTo>
                    <a:pt x="864615" y="1409700"/>
                  </a:moveTo>
                  <a:lnTo>
                    <a:pt x="614552" y="1409700"/>
                  </a:lnTo>
                  <a:lnTo>
                    <a:pt x="643001" y="1422400"/>
                  </a:lnTo>
                  <a:lnTo>
                    <a:pt x="835151" y="1422400"/>
                  </a:lnTo>
                  <a:lnTo>
                    <a:pt x="864615" y="1409700"/>
                  </a:lnTo>
                  <a:close/>
                </a:path>
                <a:path w="1358900" h="1422400">
                  <a:moveTo>
                    <a:pt x="646302" y="1397000"/>
                  </a:moveTo>
                  <a:lnTo>
                    <a:pt x="563752" y="1397000"/>
                  </a:lnTo>
                  <a:lnTo>
                    <a:pt x="575183" y="1409700"/>
                  </a:lnTo>
                  <a:lnTo>
                    <a:pt x="659002" y="1409700"/>
                  </a:lnTo>
                  <a:lnTo>
                    <a:pt x="646302" y="1397000"/>
                  </a:lnTo>
                  <a:close/>
                </a:path>
                <a:path w="1358900" h="1422400">
                  <a:moveTo>
                    <a:pt x="919607" y="1397000"/>
                  </a:moveTo>
                  <a:lnTo>
                    <a:pt x="831976" y="1397000"/>
                  </a:lnTo>
                  <a:lnTo>
                    <a:pt x="818261" y="1409700"/>
                  </a:lnTo>
                  <a:lnTo>
                    <a:pt x="906526" y="1409700"/>
                  </a:lnTo>
                  <a:lnTo>
                    <a:pt x="919607" y="1397000"/>
                  </a:lnTo>
                  <a:close/>
                </a:path>
                <a:path w="1358900" h="1422400">
                  <a:moveTo>
                    <a:pt x="579755" y="1384300"/>
                  </a:moveTo>
                  <a:lnTo>
                    <a:pt x="524256" y="1384300"/>
                  </a:lnTo>
                  <a:lnTo>
                    <a:pt x="536448" y="1397000"/>
                  </a:lnTo>
                  <a:lnTo>
                    <a:pt x="606678" y="1397000"/>
                  </a:lnTo>
                  <a:lnTo>
                    <a:pt x="579755" y="1384300"/>
                  </a:lnTo>
                  <a:close/>
                </a:path>
                <a:path w="1358900" h="1422400">
                  <a:moveTo>
                    <a:pt x="962787" y="1384300"/>
                  </a:moveTo>
                  <a:lnTo>
                    <a:pt x="902081" y="1384300"/>
                  </a:lnTo>
                  <a:lnTo>
                    <a:pt x="873251" y="1397000"/>
                  </a:lnTo>
                  <a:lnTo>
                    <a:pt x="949451" y="1397000"/>
                  </a:lnTo>
                  <a:lnTo>
                    <a:pt x="962787" y="1384300"/>
                  </a:lnTo>
                  <a:close/>
                </a:path>
                <a:path w="1358900" h="1422400">
                  <a:moveTo>
                    <a:pt x="541527" y="1371600"/>
                  </a:moveTo>
                  <a:lnTo>
                    <a:pt x="483997" y="1371600"/>
                  </a:lnTo>
                  <a:lnTo>
                    <a:pt x="496315" y="1384300"/>
                  </a:lnTo>
                  <a:lnTo>
                    <a:pt x="568451" y="1384300"/>
                  </a:lnTo>
                  <a:lnTo>
                    <a:pt x="541527" y="1371600"/>
                  </a:lnTo>
                  <a:close/>
                </a:path>
                <a:path w="1358900" h="1422400">
                  <a:moveTo>
                    <a:pt x="1005840" y="1371600"/>
                  </a:moveTo>
                  <a:lnTo>
                    <a:pt x="944245" y="1371600"/>
                  </a:lnTo>
                  <a:lnTo>
                    <a:pt x="914653" y="1384300"/>
                  </a:lnTo>
                  <a:lnTo>
                    <a:pt x="995426" y="1384300"/>
                  </a:lnTo>
                  <a:lnTo>
                    <a:pt x="1005840" y="1371600"/>
                  </a:lnTo>
                  <a:close/>
                </a:path>
                <a:path w="1358900" h="1422400">
                  <a:moveTo>
                    <a:pt x="502793" y="1358900"/>
                  </a:moveTo>
                  <a:lnTo>
                    <a:pt x="456184" y="1358900"/>
                  </a:lnTo>
                  <a:lnTo>
                    <a:pt x="483870" y="1371600"/>
                  </a:lnTo>
                  <a:lnTo>
                    <a:pt x="530098" y="1371600"/>
                  </a:lnTo>
                  <a:lnTo>
                    <a:pt x="502793" y="1358900"/>
                  </a:lnTo>
                  <a:close/>
                </a:path>
                <a:path w="1358900" h="1422400">
                  <a:moveTo>
                    <a:pt x="1027429" y="1358900"/>
                  </a:moveTo>
                  <a:lnTo>
                    <a:pt x="977138" y="1358900"/>
                  </a:lnTo>
                  <a:lnTo>
                    <a:pt x="957072" y="1371600"/>
                  </a:lnTo>
                  <a:lnTo>
                    <a:pt x="1026287" y="1371600"/>
                  </a:lnTo>
                  <a:lnTo>
                    <a:pt x="1027429" y="1358900"/>
                  </a:lnTo>
                  <a:close/>
                </a:path>
                <a:path w="1358900" h="1422400">
                  <a:moveTo>
                    <a:pt x="371728" y="1295400"/>
                  </a:moveTo>
                  <a:lnTo>
                    <a:pt x="335661" y="1295400"/>
                  </a:lnTo>
                  <a:lnTo>
                    <a:pt x="362712" y="1308100"/>
                  </a:lnTo>
                  <a:lnTo>
                    <a:pt x="374650" y="1320800"/>
                  </a:lnTo>
                  <a:lnTo>
                    <a:pt x="402463" y="1333500"/>
                  </a:lnTo>
                  <a:lnTo>
                    <a:pt x="402717" y="1333500"/>
                  </a:lnTo>
                  <a:lnTo>
                    <a:pt x="415289" y="1346200"/>
                  </a:lnTo>
                  <a:lnTo>
                    <a:pt x="443102" y="1358900"/>
                  </a:lnTo>
                  <a:lnTo>
                    <a:pt x="491109" y="1358900"/>
                  </a:lnTo>
                  <a:lnTo>
                    <a:pt x="463296" y="1346200"/>
                  </a:lnTo>
                  <a:lnTo>
                    <a:pt x="451231" y="1346200"/>
                  </a:lnTo>
                  <a:lnTo>
                    <a:pt x="423545" y="1320800"/>
                  </a:lnTo>
                  <a:lnTo>
                    <a:pt x="411225" y="1320800"/>
                  </a:lnTo>
                  <a:lnTo>
                    <a:pt x="383539" y="1308100"/>
                  </a:lnTo>
                  <a:lnTo>
                    <a:pt x="383667" y="1308100"/>
                  </a:lnTo>
                  <a:lnTo>
                    <a:pt x="371728" y="1295400"/>
                  </a:lnTo>
                  <a:close/>
                </a:path>
                <a:path w="1358900" h="1422400">
                  <a:moveTo>
                    <a:pt x="1061212" y="1346200"/>
                  </a:moveTo>
                  <a:lnTo>
                    <a:pt x="1007999" y="1346200"/>
                  </a:lnTo>
                  <a:lnTo>
                    <a:pt x="997457" y="1358900"/>
                  </a:lnTo>
                  <a:lnTo>
                    <a:pt x="1050417" y="1358900"/>
                  </a:lnTo>
                  <a:lnTo>
                    <a:pt x="1061212" y="1346200"/>
                  </a:lnTo>
                  <a:close/>
                </a:path>
                <a:path w="1358900" h="1422400">
                  <a:moveTo>
                    <a:pt x="1080007" y="1333500"/>
                  </a:moveTo>
                  <a:lnTo>
                    <a:pt x="1042162" y="1333500"/>
                  </a:lnTo>
                  <a:lnTo>
                    <a:pt x="1028446" y="1346200"/>
                  </a:lnTo>
                  <a:lnTo>
                    <a:pt x="1061339" y="1346200"/>
                  </a:lnTo>
                  <a:lnTo>
                    <a:pt x="1080007" y="1333500"/>
                  </a:lnTo>
                  <a:close/>
                </a:path>
                <a:path w="1358900" h="1422400">
                  <a:moveTo>
                    <a:pt x="1113663" y="1320800"/>
                  </a:moveTo>
                  <a:lnTo>
                    <a:pt x="1070991" y="1320800"/>
                  </a:lnTo>
                  <a:lnTo>
                    <a:pt x="1052576" y="1333500"/>
                  </a:lnTo>
                  <a:lnTo>
                    <a:pt x="1091056" y="1333500"/>
                  </a:lnTo>
                  <a:lnTo>
                    <a:pt x="1113663" y="1320800"/>
                  </a:lnTo>
                  <a:close/>
                </a:path>
                <a:path w="1358900" h="1422400">
                  <a:moveTo>
                    <a:pt x="1149223" y="1295400"/>
                  </a:moveTo>
                  <a:lnTo>
                    <a:pt x="1104011" y="1295400"/>
                  </a:lnTo>
                  <a:lnTo>
                    <a:pt x="1081277" y="1320800"/>
                  </a:lnTo>
                  <a:lnTo>
                    <a:pt x="1113790" y="1320800"/>
                  </a:lnTo>
                  <a:lnTo>
                    <a:pt x="1125347" y="1308100"/>
                  </a:lnTo>
                  <a:lnTo>
                    <a:pt x="1125727" y="1308100"/>
                  </a:lnTo>
                  <a:lnTo>
                    <a:pt x="1149223" y="1295400"/>
                  </a:lnTo>
                  <a:close/>
                </a:path>
                <a:path w="1358900" h="1422400">
                  <a:moveTo>
                    <a:pt x="345439" y="1282700"/>
                  </a:moveTo>
                  <a:lnTo>
                    <a:pt x="324231" y="1282700"/>
                  </a:lnTo>
                  <a:lnTo>
                    <a:pt x="335407" y="1295400"/>
                  </a:lnTo>
                  <a:lnTo>
                    <a:pt x="372110" y="1295400"/>
                  </a:lnTo>
                  <a:lnTo>
                    <a:pt x="345439" y="1282700"/>
                  </a:lnTo>
                  <a:close/>
                </a:path>
                <a:path w="1358900" h="1422400">
                  <a:moveTo>
                    <a:pt x="1159128" y="1282700"/>
                  </a:moveTo>
                  <a:lnTo>
                    <a:pt x="1138301" y="1282700"/>
                  </a:lnTo>
                  <a:lnTo>
                    <a:pt x="1114932" y="1295400"/>
                  </a:lnTo>
                  <a:lnTo>
                    <a:pt x="1149350" y="1295400"/>
                  </a:lnTo>
                  <a:lnTo>
                    <a:pt x="1159128" y="1282700"/>
                  </a:lnTo>
                  <a:close/>
                </a:path>
                <a:path w="1358900" h="1422400">
                  <a:moveTo>
                    <a:pt x="334645" y="1270000"/>
                  </a:moveTo>
                  <a:lnTo>
                    <a:pt x="299212" y="1270000"/>
                  </a:lnTo>
                  <a:lnTo>
                    <a:pt x="323976" y="1282700"/>
                  </a:lnTo>
                  <a:lnTo>
                    <a:pt x="345821" y="1282700"/>
                  </a:lnTo>
                  <a:lnTo>
                    <a:pt x="334645" y="1270000"/>
                  </a:lnTo>
                  <a:close/>
                </a:path>
                <a:path w="1358900" h="1422400">
                  <a:moveTo>
                    <a:pt x="1182624" y="1270000"/>
                  </a:moveTo>
                  <a:lnTo>
                    <a:pt x="1147826" y="1270000"/>
                  </a:lnTo>
                  <a:lnTo>
                    <a:pt x="1138174" y="1282700"/>
                  </a:lnTo>
                  <a:lnTo>
                    <a:pt x="1159509" y="1282700"/>
                  </a:lnTo>
                  <a:lnTo>
                    <a:pt x="1182624" y="1270000"/>
                  </a:lnTo>
                  <a:close/>
                </a:path>
                <a:path w="1358900" h="1422400">
                  <a:moveTo>
                    <a:pt x="310007" y="1257300"/>
                  </a:moveTo>
                  <a:lnTo>
                    <a:pt x="288417" y="1257300"/>
                  </a:lnTo>
                  <a:lnTo>
                    <a:pt x="298831" y="1270000"/>
                  </a:lnTo>
                  <a:lnTo>
                    <a:pt x="334899" y="1270000"/>
                  </a:lnTo>
                  <a:lnTo>
                    <a:pt x="310007" y="1257300"/>
                  </a:lnTo>
                  <a:close/>
                </a:path>
                <a:path w="1358900" h="1422400">
                  <a:moveTo>
                    <a:pt x="1217929" y="1231900"/>
                  </a:moveTo>
                  <a:lnTo>
                    <a:pt x="1197355" y="1231900"/>
                  </a:lnTo>
                  <a:lnTo>
                    <a:pt x="1178941" y="1244600"/>
                  </a:lnTo>
                  <a:lnTo>
                    <a:pt x="1179195" y="1244600"/>
                  </a:lnTo>
                  <a:lnTo>
                    <a:pt x="1170177" y="1257300"/>
                  </a:lnTo>
                  <a:lnTo>
                    <a:pt x="1170431" y="1257300"/>
                  </a:lnTo>
                  <a:lnTo>
                    <a:pt x="1147445" y="1270000"/>
                  </a:lnTo>
                  <a:lnTo>
                    <a:pt x="1182877" y="1270000"/>
                  </a:lnTo>
                  <a:lnTo>
                    <a:pt x="1192022" y="1257300"/>
                  </a:lnTo>
                  <a:lnTo>
                    <a:pt x="1210691" y="1244600"/>
                  </a:lnTo>
                  <a:lnTo>
                    <a:pt x="1217929" y="1231900"/>
                  </a:lnTo>
                  <a:close/>
                </a:path>
                <a:path w="1358900" h="1422400">
                  <a:moveTo>
                    <a:pt x="299847" y="1244600"/>
                  </a:moveTo>
                  <a:lnTo>
                    <a:pt x="264540" y="1244600"/>
                  </a:lnTo>
                  <a:lnTo>
                    <a:pt x="288289" y="1257300"/>
                  </a:lnTo>
                  <a:lnTo>
                    <a:pt x="310261" y="1257300"/>
                  </a:lnTo>
                  <a:lnTo>
                    <a:pt x="299847" y="1244600"/>
                  </a:lnTo>
                  <a:close/>
                </a:path>
                <a:path w="1358900" h="1422400">
                  <a:moveTo>
                    <a:pt x="181228" y="1117600"/>
                  </a:moveTo>
                  <a:lnTo>
                    <a:pt x="181356" y="1130300"/>
                  </a:lnTo>
                  <a:lnTo>
                    <a:pt x="168021" y="1130300"/>
                  </a:lnTo>
                  <a:lnTo>
                    <a:pt x="188468" y="1155700"/>
                  </a:lnTo>
                  <a:lnTo>
                    <a:pt x="197993" y="1168400"/>
                  </a:lnTo>
                  <a:lnTo>
                    <a:pt x="219837" y="1193800"/>
                  </a:lnTo>
                  <a:lnTo>
                    <a:pt x="229870" y="1206500"/>
                  </a:lnTo>
                  <a:lnTo>
                    <a:pt x="253873" y="1231900"/>
                  </a:lnTo>
                  <a:lnTo>
                    <a:pt x="264287" y="1244600"/>
                  </a:lnTo>
                  <a:lnTo>
                    <a:pt x="299974" y="1244600"/>
                  </a:lnTo>
                  <a:lnTo>
                    <a:pt x="276225" y="1231900"/>
                  </a:lnTo>
                  <a:lnTo>
                    <a:pt x="276478" y="1231900"/>
                  </a:lnTo>
                  <a:lnTo>
                    <a:pt x="266064" y="1219200"/>
                  </a:lnTo>
                  <a:lnTo>
                    <a:pt x="266192" y="1219200"/>
                  </a:lnTo>
                  <a:lnTo>
                    <a:pt x="242824" y="1193800"/>
                  </a:lnTo>
                  <a:lnTo>
                    <a:pt x="243077" y="1193800"/>
                  </a:lnTo>
                  <a:lnTo>
                    <a:pt x="233045" y="1181100"/>
                  </a:lnTo>
                  <a:lnTo>
                    <a:pt x="211074" y="1155700"/>
                  </a:lnTo>
                  <a:lnTo>
                    <a:pt x="201802" y="1143000"/>
                  </a:lnTo>
                  <a:lnTo>
                    <a:pt x="181228" y="1117600"/>
                  </a:lnTo>
                  <a:close/>
                </a:path>
                <a:path w="1358900" h="1422400">
                  <a:moveTo>
                    <a:pt x="1232662" y="1219200"/>
                  </a:moveTo>
                  <a:lnTo>
                    <a:pt x="1204214" y="1219200"/>
                  </a:lnTo>
                  <a:lnTo>
                    <a:pt x="1197102" y="1231900"/>
                  </a:lnTo>
                  <a:lnTo>
                    <a:pt x="1218311" y="1231900"/>
                  </a:lnTo>
                  <a:lnTo>
                    <a:pt x="1232662" y="1219200"/>
                  </a:lnTo>
                  <a:close/>
                </a:path>
                <a:path w="1358900" h="1422400">
                  <a:moveTo>
                    <a:pt x="1264030" y="1168400"/>
                  </a:moveTo>
                  <a:lnTo>
                    <a:pt x="1241678" y="1168400"/>
                  </a:lnTo>
                  <a:lnTo>
                    <a:pt x="1224406" y="1193800"/>
                  </a:lnTo>
                  <a:lnTo>
                    <a:pt x="1224788" y="1193800"/>
                  </a:lnTo>
                  <a:lnTo>
                    <a:pt x="1217929" y="1206500"/>
                  </a:lnTo>
                  <a:lnTo>
                    <a:pt x="1218311" y="1206500"/>
                  </a:lnTo>
                  <a:lnTo>
                    <a:pt x="1203832" y="1219200"/>
                  </a:lnTo>
                  <a:lnTo>
                    <a:pt x="1233043" y="1219200"/>
                  </a:lnTo>
                  <a:lnTo>
                    <a:pt x="1240154" y="1206500"/>
                  </a:lnTo>
                  <a:lnTo>
                    <a:pt x="1257427" y="1181100"/>
                  </a:lnTo>
                  <a:lnTo>
                    <a:pt x="1257807" y="1181100"/>
                  </a:lnTo>
                  <a:lnTo>
                    <a:pt x="1264030" y="1168400"/>
                  </a:lnTo>
                  <a:close/>
                </a:path>
                <a:path w="1358900" h="1422400">
                  <a:moveTo>
                    <a:pt x="1282446" y="1130300"/>
                  </a:moveTo>
                  <a:lnTo>
                    <a:pt x="1260855" y="1130300"/>
                  </a:lnTo>
                  <a:lnTo>
                    <a:pt x="1247521" y="1155700"/>
                  </a:lnTo>
                  <a:lnTo>
                    <a:pt x="1241298" y="1168400"/>
                  </a:lnTo>
                  <a:lnTo>
                    <a:pt x="1263903" y="1168400"/>
                  </a:lnTo>
                  <a:lnTo>
                    <a:pt x="1277239" y="1143000"/>
                  </a:lnTo>
                  <a:lnTo>
                    <a:pt x="1282446" y="1130300"/>
                  </a:lnTo>
                  <a:close/>
                </a:path>
                <a:path w="1358900" h="1422400">
                  <a:moveTo>
                    <a:pt x="128650" y="1054100"/>
                  </a:moveTo>
                  <a:lnTo>
                    <a:pt x="107061" y="1054100"/>
                  </a:lnTo>
                  <a:lnTo>
                    <a:pt x="113919" y="1066800"/>
                  </a:lnTo>
                  <a:lnTo>
                    <a:pt x="131318" y="1092200"/>
                  </a:lnTo>
                  <a:lnTo>
                    <a:pt x="139573" y="1104900"/>
                  </a:lnTo>
                  <a:lnTo>
                    <a:pt x="158750" y="1130300"/>
                  </a:lnTo>
                  <a:lnTo>
                    <a:pt x="181356" y="1130300"/>
                  </a:lnTo>
                  <a:lnTo>
                    <a:pt x="172338" y="1117600"/>
                  </a:lnTo>
                  <a:lnTo>
                    <a:pt x="172593" y="1117600"/>
                  </a:lnTo>
                  <a:lnTo>
                    <a:pt x="153415" y="1092200"/>
                  </a:lnTo>
                  <a:lnTo>
                    <a:pt x="145161" y="1079500"/>
                  </a:lnTo>
                  <a:lnTo>
                    <a:pt x="145542" y="1079500"/>
                  </a:lnTo>
                  <a:lnTo>
                    <a:pt x="128650" y="1054100"/>
                  </a:lnTo>
                  <a:close/>
                </a:path>
                <a:path w="1358900" h="1422400">
                  <a:moveTo>
                    <a:pt x="1297431" y="1104900"/>
                  </a:moveTo>
                  <a:lnTo>
                    <a:pt x="1275333" y="1104900"/>
                  </a:lnTo>
                  <a:lnTo>
                    <a:pt x="1265554" y="1130300"/>
                  </a:lnTo>
                  <a:lnTo>
                    <a:pt x="1282573" y="1130300"/>
                  </a:lnTo>
                  <a:lnTo>
                    <a:pt x="1292352" y="1117600"/>
                  </a:lnTo>
                  <a:lnTo>
                    <a:pt x="1297431" y="1104900"/>
                  </a:lnTo>
                  <a:close/>
                </a:path>
                <a:path w="1358900" h="1422400">
                  <a:moveTo>
                    <a:pt x="1332483" y="1003300"/>
                  </a:moveTo>
                  <a:lnTo>
                    <a:pt x="1314323" y="1003300"/>
                  </a:lnTo>
                  <a:lnTo>
                    <a:pt x="1308607" y="1016000"/>
                  </a:lnTo>
                  <a:lnTo>
                    <a:pt x="1296162" y="1054100"/>
                  </a:lnTo>
                  <a:lnTo>
                    <a:pt x="1280159" y="1092200"/>
                  </a:lnTo>
                  <a:lnTo>
                    <a:pt x="1280287" y="1092200"/>
                  </a:lnTo>
                  <a:lnTo>
                    <a:pt x="1275206" y="1104900"/>
                  </a:lnTo>
                  <a:lnTo>
                    <a:pt x="1297558" y="1104900"/>
                  </a:lnTo>
                  <a:lnTo>
                    <a:pt x="1309116" y="1066800"/>
                  </a:lnTo>
                  <a:lnTo>
                    <a:pt x="1313942" y="1066800"/>
                  </a:lnTo>
                  <a:lnTo>
                    <a:pt x="1322831" y="1041400"/>
                  </a:lnTo>
                  <a:lnTo>
                    <a:pt x="1326515" y="1028700"/>
                  </a:lnTo>
                  <a:lnTo>
                    <a:pt x="1326769" y="1028700"/>
                  </a:lnTo>
                  <a:lnTo>
                    <a:pt x="1332483" y="1003300"/>
                  </a:lnTo>
                  <a:close/>
                </a:path>
                <a:path w="1358900" h="1422400">
                  <a:moveTo>
                    <a:pt x="88392" y="977900"/>
                  </a:moveTo>
                  <a:lnTo>
                    <a:pt x="67437" y="977900"/>
                  </a:lnTo>
                  <a:lnTo>
                    <a:pt x="72898" y="990600"/>
                  </a:lnTo>
                  <a:lnTo>
                    <a:pt x="85851" y="1016000"/>
                  </a:lnTo>
                  <a:lnTo>
                    <a:pt x="91948" y="1028700"/>
                  </a:lnTo>
                  <a:lnTo>
                    <a:pt x="92201" y="1028700"/>
                  </a:lnTo>
                  <a:lnTo>
                    <a:pt x="106934" y="1054100"/>
                  </a:lnTo>
                  <a:lnTo>
                    <a:pt x="128777" y="1054100"/>
                  </a:lnTo>
                  <a:lnTo>
                    <a:pt x="121920" y="1041400"/>
                  </a:lnTo>
                  <a:lnTo>
                    <a:pt x="107314" y="1016000"/>
                  </a:lnTo>
                  <a:lnTo>
                    <a:pt x="107442" y="1016000"/>
                  </a:lnTo>
                  <a:lnTo>
                    <a:pt x="101346" y="1003300"/>
                  </a:lnTo>
                  <a:lnTo>
                    <a:pt x="88392" y="977900"/>
                  </a:lnTo>
                  <a:close/>
                </a:path>
                <a:path w="1358900" h="1422400">
                  <a:moveTo>
                    <a:pt x="1342263" y="965200"/>
                  </a:moveTo>
                  <a:lnTo>
                    <a:pt x="1323975" y="965200"/>
                  </a:lnTo>
                  <a:lnTo>
                    <a:pt x="1317498" y="990600"/>
                  </a:lnTo>
                  <a:lnTo>
                    <a:pt x="1314450" y="1003300"/>
                  </a:lnTo>
                  <a:lnTo>
                    <a:pt x="1332356" y="1003300"/>
                  </a:lnTo>
                  <a:lnTo>
                    <a:pt x="1342263" y="965200"/>
                  </a:lnTo>
                  <a:close/>
                </a:path>
                <a:path w="1358900" h="1422400">
                  <a:moveTo>
                    <a:pt x="71755" y="939800"/>
                  </a:moveTo>
                  <a:lnTo>
                    <a:pt x="51053" y="939800"/>
                  </a:lnTo>
                  <a:lnTo>
                    <a:pt x="55752" y="952500"/>
                  </a:lnTo>
                  <a:lnTo>
                    <a:pt x="67310" y="977900"/>
                  </a:lnTo>
                  <a:lnTo>
                    <a:pt x="88519" y="977900"/>
                  </a:lnTo>
                  <a:lnTo>
                    <a:pt x="83185" y="965200"/>
                  </a:lnTo>
                  <a:lnTo>
                    <a:pt x="71755" y="939800"/>
                  </a:lnTo>
                  <a:close/>
                </a:path>
                <a:path w="1358900" h="1422400">
                  <a:moveTo>
                    <a:pt x="1334897" y="889000"/>
                  </a:moveTo>
                  <a:lnTo>
                    <a:pt x="1333880" y="901700"/>
                  </a:lnTo>
                  <a:lnTo>
                    <a:pt x="1331722" y="927100"/>
                  </a:lnTo>
                  <a:lnTo>
                    <a:pt x="1330325" y="927100"/>
                  </a:lnTo>
                  <a:lnTo>
                    <a:pt x="1323848" y="965200"/>
                  </a:lnTo>
                  <a:lnTo>
                    <a:pt x="1342390" y="965200"/>
                  </a:lnTo>
                  <a:lnTo>
                    <a:pt x="1344549" y="952500"/>
                  </a:lnTo>
                  <a:lnTo>
                    <a:pt x="1348867" y="939800"/>
                  </a:lnTo>
                  <a:lnTo>
                    <a:pt x="1350391" y="927100"/>
                  </a:lnTo>
                  <a:lnTo>
                    <a:pt x="1352550" y="901700"/>
                  </a:lnTo>
                  <a:lnTo>
                    <a:pt x="1334897" y="901700"/>
                  </a:lnTo>
                  <a:lnTo>
                    <a:pt x="1334897" y="889000"/>
                  </a:lnTo>
                  <a:close/>
                </a:path>
                <a:path w="1358900" h="1422400">
                  <a:moveTo>
                    <a:pt x="21336" y="393700"/>
                  </a:moveTo>
                  <a:lnTo>
                    <a:pt x="5461" y="393700"/>
                  </a:lnTo>
                  <a:lnTo>
                    <a:pt x="3556" y="419100"/>
                  </a:lnTo>
                  <a:lnTo>
                    <a:pt x="1270" y="457200"/>
                  </a:lnTo>
                  <a:lnTo>
                    <a:pt x="888" y="469900"/>
                  </a:lnTo>
                  <a:lnTo>
                    <a:pt x="126" y="482600"/>
                  </a:lnTo>
                  <a:lnTo>
                    <a:pt x="0" y="596900"/>
                  </a:lnTo>
                  <a:lnTo>
                    <a:pt x="253" y="609600"/>
                  </a:lnTo>
                  <a:lnTo>
                    <a:pt x="253" y="660400"/>
                  </a:lnTo>
                  <a:lnTo>
                    <a:pt x="1270" y="685800"/>
                  </a:lnTo>
                  <a:lnTo>
                    <a:pt x="1650" y="698500"/>
                  </a:lnTo>
                  <a:lnTo>
                    <a:pt x="4572" y="723900"/>
                  </a:lnTo>
                  <a:lnTo>
                    <a:pt x="5587" y="736600"/>
                  </a:lnTo>
                  <a:lnTo>
                    <a:pt x="11430" y="774700"/>
                  </a:lnTo>
                  <a:lnTo>
                    <a:pt x="16510" y="812800"/>
                  </a:lnTo>
                  <a:lnTo>
                    <a:pt x="18923" y="825500"/>
                  </a:lnTo>
                  <a:lnTo>
                    <a:pt x="28194" y="863600"/>
                  </a:lnTo>
                  <a:lnTo>
                    <a:pt x="36449" y="889000"/>
                  </a:lnTo>
                  <a:lnTo>
                    <a:pt x="40767" y="901700"/>
                  </a:lnTo>
                  <a:lnTo>
                    <a:pt x="50926" y="939800"/>
                  </a:lnTo>
                  <a:lnTo>
                    <a:pt x="71882" y="939800"/>
                  </a:lnTo>
                  <a:lnTo>
                    <a:pt x="67183" y="927100"/>
                  </a:lnTo>
                  <a:lnTo>
                    <a:pt x="57150" y="901700"/>
                  </a:lnTo>
                  <a:lnTo>
                    <a:pt x="52832" y="889000"/>
                  </a:lnTo>
                  <a:lnTo>
                    <a:pt x="44576" y="863600"/>
                  </a:lnTo>
                  <a:lnTo>
                    <a:pt x="41910" y="850900"/>
                  </a:lnTo>
                  <a:lnTo>
                    <a:pt x="35813" y="812800"/>
                  </a:lnTo>
                  <a:lnTo>
                    <a:pt x="28194" y="774700"/>
                  </a:lnTo>
                  <a:lnTo>
                    <a:pt x="26415" y="762000"/>
                  </a:lnTo>
                  <a:lnTo>
                    <a:pt x="22478" y="736600"/>
                  </a:lnTo>
                  <a:lnTo>
                    <a:pt x="21462" y="723900"/>
                  </a:lnTo>
                  <a:lnTo>
                    <a:pt x="18542" y="698500"/>
                  </a:lnTo>
                  <a:lnTo>
                    <a:pt x="18161" y="685800"/>
                  </a:lnTo>
                  <a:lnTo>
                    <a:pt x="17145" y="660400"/>
                  </a:lnTo>
                  <a:lnTo>
                    <a:pt x="17018" y="609600"/>
                  </a:lnTo>
                  <a:lnTo>
                    <a:pt x="16637" y="596900"/>
                  </a:lnTo>
                  <a:lnTo>
                    <a:pt x="16510" y="482600"/>
                  </a:lnTo>
                  <a:lnTo>
                    <a:pt x="17145" y="469900"/>
                  </a:lnTo>
                  <a:lnTo>
                    <a:pt x="17525" y="457200"/>
                  </a:lnTo>
                  <a:lnTo>
                    <a:pt x="18923" y="431800"/>
                  </a:lnTo>
                  <a:lnTo>
                    <a:pt x="19558" y="419100"/>
                  </a:lnTo>
                  <a:lnTo>
                    <a:pt x="21336" y="393700"/>
                  </a:lnTo>
                  <a:close/>
                </a:path>
                <a:path w="1358900" h="1422400">
                  <a:moveTo>
                    <a:pt x="1358773" y="787400"/>
                  </a:moveTo>
                  <a:lnTo>
                    <a:pt x="1339850" y="787400"/>
                  </a:lnTo>
                  <a:lnTo>
                    <a:pt x="1339850" y="812800"/>
                  </a:lnTo>
                  <a:lnTo>
                    <a:pt x="1339215" y="838200"/>
                  </a:lnTo>
                  <a:lnTo>
                    <a:pt x="1338833" y="838200"/>
                  </a:lnTo>
                  <a:lnTo>
                    <a:pt x="1337437" y="863600"/>
                  </a:lnTo>
                  <a:lnTo>
                    <a:pt x="1336675" y="876300"/>
                  </a:lnTo>
                  <a:lnTo>
                    <a:pt x="1334897" y="901700"/>
                  </a:lnTo>
                  <a:lnTo>
                    <a:pt x="1353693" y="901700"/>
                  </a:lnTo>
                  <a:lnTo>
                    <a:pt x="1355471" y="876300"/>
                  </a:lnTo>
                  <a:lnTo>
                    <a:pt x="1356232" y="863600"/>
                  </a:lnTo>
                  <a:lnTo>
                    <a:pt x="1357629" y="838200"/>
                  </a:lnTo>
                  <a:lnTo>
                    <a:pt x="1358773" y="812800"/>
                  </a:lnTo>
                  <a:lnTo>
                    <a:pt x="1358773" y="787400"/>
                  </a:lnTo>
                  <a:close/>
                </a:path>
                <a:path w="1358900" h="1422400">
                  <a:moveTo>
                    <a:pt x="1355852" y="736600"/>
                  </a:moveTo>
                  <a:lnTo>
                    <a:pt x="1334770" y="736600"/>
                  </a:lnTo>
                  <a:lnTo>
                    <a:pt x="1336548" y="749300"/>
                  </a:lnTo>
                  <a:lnTo>
                    <a:pt x="1336928" y="749300"/>
                  </a:lnTo>
                  <a:lnTo>
                    <a:pt x="1338833" y="762000"/>
                  </a:lnTo>
                  <a:lnTo>
                    <a:pt x="1338452" y="762000"/>
                  </a:lnTo>
                  <a:lnTo>
                    <a:pt x="1339977" y="787400"/>
                  </a:lnTo>
                  <a:lnTo>
                    <a:pt x="1358646" y="787400"/>
                  </a:lnTo>
                  <a:lnTo>
                    <a:pt x="1358011" y="774700"/>
                  </a:lnTo>
                  <a:lnTo>
                    <a:pt x="1357249" y="762000"/>
                  </a:lnTo>
                  <a:lnTo>
                    <a:pt x="1357756" y="749300"/>
                  </a:lnTo>
                  <a:lnTo>
                    <a:pt x="1355852" y="736600"/>
                  </a:lnTo>
                  <a:close/>
                </a:path>
                <a:path w="1358900" h="1422400">
                  <a:moveTo>
                    <a:pt x="1343278" y="660400"/>
                  </a:moveTo>
                  <a:lnTo>
                    <a:pt x="1321053" y="660400"/>
                  </a:lnTo>
                  <a:lnTo>
                    <a:pt x="1322831" y="673100"/>
                  </a:lnTo>
                  <a:lnTo>
                    <a:pt x="1326515" y="685800"/>
                  </a:lnTo>
                  <a:lnTo>
                    <a:pt x="1327403" y="685800"/>
                  </a:lnTo>
                  <a:lnTo>
                    <a:pt x="1330578" y="698500"/>
                  </a:lnTo>
                  <a:lnTo>
                    <a:pt x="1331595" y="711200"/>
                  </a:lnTo>
                  <a:lnTo>
                    <a:pt x="1334134" y="736600"/>
                  </a:lnTo>
                  <a:lnTo>
                    <a:pt x="1355978" y="736600"/>
                  </a:lnTo>
                  <a:lnTo>
                    <a:pt x="1355217" y="723900"/>
                  </a:lnTo>
                  <a:lnTo>
                    <a:pt x="1352677" y="711200"/>
                  </a:lnTo>
                  <a:lnTo>
                    <a:pt x="1351533" y="698500"/>
                  </a:lnTo>
                  <a:lnTo>
                    <a:pt x="1348231" y="685800"/>
                  </a:lnTo>
                  <a:lnTo>
                    <a:pt x="1347216" y="673100"/>
                  </a:lnTo>
                  <a:lnTo>
                    <a:pt x="1343278" y="660400"/>
                  </a:lnTo>
                  <a:close/>
                </a:path>
                <a:path w="1358900" h="1422400">
                  <a:moveTo>
                    <a:pt x="1336040" y="635000"/>
                  </a:moveTo>
                  <a:lnTo>
                    <a:pt x="1313306" y="635000"/>
                  </a:lnTo>
                  <a:lnTo>
                    <a:pt x="1315847" y="647700"/>
                  </a:lnTo>
                  <a:lnTo>
                    <a:pt x="1321180" y="660400"/>
                  </a:lnTo>
                  <a:lnTo>
                    <a:pt x="1341374" y="660400"/>
                  </a:lnTo>
                  <a:lnTo>
                    <a:pt x="1336040" y="635000"/>
                  </a:lnTo>
                  <a:close/>
                </a:path>
                <a:path w="1358900" h="1422400">
                  <a:moveTo>
                    <a:pt x="1327277" y="622300"/>
                  </a:moveTo>
                  <a:lnTo>
                    <a:pt x="1307211" y="622300"/>
                  </a:lnTo>
                  <a:lnTo>
                    <a:pt x="1313433" y="635000"/>
                  </a:lnTo>
                  <a:lnTo>
                    <a:pt x="1333373" y="635000"/>
                  </a:lnTo>
                  <a:lnTo>
                    <a:pt x="1327277" y="622300"/>
                  </a:lnTo>
                  <a:close/>
                </a:path>
                <a:path w="1358900" h="1422400">
                  <a:moveTo>
                    <a:pt x="1301623" y="558800"/>
                  </a:moveTo>
                  <a:lnTo>
                    <a:pt x="1281811" y="558800"/>
                  </a:lnTo>
                  <a:lnTo>
                    <a:pt x="1288669" y="584200"/>
                  </a:lnTo>
                  <a:lnTo>
                    <a:pt x="1291717" y="584200"/>
                  </a:lnTo>
                  <a:lnTo>
                    <a:pt x="1297813" y="596900"/>
                  </a:lnTo>
                  <a:lnTo>
                    <a:pt x="1300352" y="609600"/>
                  </a:lnTo>
                  <a:lnTo>
                    <a:pt x="1305305" y="622300"/>
                  </a:lnTo>
                  <a:lnTo>
                    <a:pt x="1327403" y="622300"/>
                  </a:lnTo>
                  <a:lnTo>
                    <a:pt x="1325245" y="609600"/>
                  </a:lnTo>
                  <a:lnTo>
                    <a:pt x="1319783" y="596900"/>
                  </a:lnTo>
                  <a:lnTo>
                    <a:pt x="1317371" y="596900"/>
                  </a:lnTo>
                  <a:lnTo>
                    <a:pt x="1311148" y="584200"/>
                  </a:lnTo>
                  <a:lnTo>
                    <a:pt x="1308353" y="571500"/>
                  </a:lnTo>
                  <a:lnTo>
                    <a:pt x="1301623" y="558800"/>
                  </a:lnTo>
                  <a:close/>
                </a:path>
                <a:path w="1358900" h="1422400">
                  <a:moveTo>
                    <a:pt x="1297940" y="546100"/>
                  </a:moveTo>
                  <a:lnTo>
                    <a:pt x="1273048" y="546100"/>
                  </a:lnTo>
                  <a:lnTo>
                    <a:pt x="1278763" y="558800"/>
                  </a:lnTo>
                  <a:lnTo>
                    <a:pt x="1301115" y="558800"/>
                  </a:lnTo>
                  <a:lnTo>
                    <a:pt x="1297940" y="546100"/>
                  </a:lnTo>
                  <a:close/>
                </a:path>
                <a:path w="1358900" h="1422400">
                  <a:moveTo>
                    <a:pt x="1258951" y="482600"/>
                  </a:moveTo>
                  <a:lnTo>
                    <a:pt x="1232662" y="482600"/>
                  </a:lnTo>
                  <a:lnTo>
                    <a:pt x="1241298" y="495300"/>
                  </a:lnTo>
                  <a:lnTo>
                    <a:pt x="1245997" y="495300"/>
                  </a:lnTo>
                  <a:lnTo>
                    <a:pt x="1257173" y="520700"/>
                  </a:lnTo>
                  <a:lnTo>
                    <a:pt x="1261237" y="520700"/>
                  </a:lnTo>
                  <a:lnTo>
                    <a:pt x="1270253" y="546100"/>
                  </a:lnTo>
                  <a:lnTo>
                    <a:pt x="1298067" y="546100"/>
                  </a:lnTo>
                  <a:lnTo>
                    <a:pt x="1292352" y="533400"/>
                  </a:lnTo>
                  <a:lnTo>
                    <a:pt x="1288669" y="533400"/>
                  </a:lnTo>
                  <a:lnTo>
                    <a:pt x="1279652" y="508000"/>
                  </a:lnTo>
                  <a:lnTo>
                    <a:pt x="1275333" y="508000"/>
                  </a:lnTo>
                  <a:lnTo>
                    <a:pt x="1264030" y="495300"/>
                  </a:lnTo>
                  <a:lnTo>
                    <a:pt x="1258951" y="482600"/>
                  </a:lnTo>
                  <a:close/>
                </a:path>
                <a:path w="1358900" h="1422400">
                  <a:moveTo>
                    <a:pt x="1143253" y="330200"/>
                  </a:moveTo>
                  <a:lnTo>
                    <a:pt x="1113536" y="330200"/>
                  </a:lnTo>
                  <a:lnTo>
                    <a:pt x="1127252" y="355600"/>
                  </a:lnTo>
                  <a:lnTo>
                    <a:pt x="1133855" y="355600"/>
                  </a:lnTo>
                  <a:lnTo>
                    <a:pt x="1151890" y="381000"/>
                  </a:lnTo>
                  <a:lnTo>
                    <a:pt x="1159002" y="381000"/>
                  </a:lnTo>
                  <a:lnTo>
                    <a:pt x="1173733" y="406400"/>
                  </a:lnTo>
                  <a:lnTo>
                    <a:pt x="1178814" y="406400"/>
                  </a:lnTo>
                  <a:lnTo>
                    <a:pt x="1189990" y="431800"/>
                  </a:lnTo>
                  <a:lnTo>
                    <a:pt x="1195704" y="431800"/>
                  </a:lnTo>
                  <a:lnTo>
                    <a:pt x="1210564" y="457200"/>
                  </a:lnTo>
                  <a:lnTo>
                    <a:pt x="1216278" y="457200"/>
                  </a:lnTo>
                  <a:lnTo>
                    <a:pt x="1233170" y="482600"/>
                  </a:lnTo>
                  <a:lnTo>
                    <a:pt x="1259331" y="482600"/>
                  </a:lnTo>
                  <a:lnTo>
                    <a:pt x="1250696" y="469900"/>
                  </a:lnTo>
                  <a:lnTo>
                    <a:pt x="1250188" y="469900"/>
                  </a:lnTo>
                  <a:lnTo>
                    <a:pt x="1245489" y="457200"/>
                  </a:lnTo>
                  <a:lnTo>
                    <a:pt x="1233170" y="444500"/>
                  </a:lnTo>
                  <a:lnTo>
                    <a:pt x="1227454" y="444500"/>
                  </a:lnTo>
                  <a:lnTo>
                    <a:pt x="1212723" y="419100"/>
                  </a:lnTo>
                  <a:lnTo>
                    <a:pt x="1207007" y="406400"/>
                  </a:lnTo>
                  <a:lnTo>
                    <a:pt x="1195831" y="393700"/>
                  </a:lnTo>
                  <a:lnTo>
                    <a:pt x="1190117" y="393700"/>
                  </a:lnTo>
                  <a:lnTo>
                    <a:pt x="1168146" y="368300"/>
                  </a:lnTo>
                  <a:lnTo>
                    <a:pt x="1150112" y="342900"/>
                  </a:lnTo>
                  <a:lnTo>
                    <a:pt x="1143253" y="330200"/>
                  </a:lnTo>
                  <a:close/>
                </a:path>
                <a:path w="1358900" h="1422400">
                  <a:moveTo>
                    <a:pt x="41021" y="279400"/>
                  </a:moveTo>
                  <a:lnTo>
                    <a:pt x="26035" y="279400"/>
                  </a:lnTo>
                  <a:lnTo>
                    <a:pt x="20955" y="292100"/>
                  </a:lnTo>
                  <a:lnTo>
                    <a:pt x="18669" y="304800"/>
                  </a:lnTo>
                  <a:lnTo>
                    <a:pt x="14732" y="317500"/>
                  </a:lnTo>
                  <a:lnTo>
                    <a:pt x="12826" y="330200"/>
                  </a:lnTo>
                  <a:lnTo>
                    <a:pt x="9525" y="355600"/>
                  </a:lnTo>
                  <a:lnTo>
                    <a:pt x="8382" y="368300"/>
                  </a:lnTo>
                  <a:lnTo>
                    <a:pt x="6223" y="393700"/>
                  </a:lnTo>
                  <a:lnTo>
                    <a:pt x="21971" y="393700"/>
                  </a:lnTo>
                  <a:lnTo>
                    <a:pt x="24130" y="368300"/>
                  </a:lnTo>
                  <a:lnTo>
                    <a:pt x="25146" y="355600"/>
                  </a:lnTo>
                  <a:lnTo>
                    <a:pt x="28321" y="330200"/>
                  </a:lnTo>
                  <a:lnTo>
                    <a:pt x="29972" y="330200"/>
                  </a:lnTo>
                  <a:lnTo>
                    <a:pt x="34036" y="304800"/>
                  </a:lnTo>
                  <a:lnTo>
                    <a:pt x="36068" y="292100"/>
                  </a:lnTo>
                  <a:lnTo>
                    <a:pt x="35940" y="292100"/>
                  </a:lnTo>
                  <a:lnTo>
                    <a:pt x="41021" y="279400"/>
                  </a:lnTo>
                  <a:close/>
                </a:path>
                <a:path w="1358900" h="1422400">
                  <a:moveTo>
                    <a:pt x="1129283" y="317500"/>
                  </a:moveTo>
                  <a:lnTo>
                    <a:pt x="1088390" y="317500"/>
                  </a:lnTo>
                  <a:lnTo>
                    <a:pt x="1107186" y="330200"/>
                  </a:lnTo>
                  <a:lnTo>
                    <a:pt x="1143000" y="330200"/>
                  </a:lnTo>
                  <a:lnTo>
                    <a:pt x="1129283" y="317500"/>
                  </a:lnTo>
                  <a:close/>
                </a:path>
                <a:path w="1358900" h="1422400">
                  <a:moveTo>
                    <a:pt x="1102614" y="292100"/>
                  </a:moveTo>
                  <a:lnTo>
                    <a:pt x="1057655" y="292100"/>
                  </a:lnTo>
                  <a:lnTo>
                    <a:pt x="1079627" y="304800"/>
                  </a:lnTo>
                  <a:lnTo>
                    <a:pt x="1088644" y="317500"/>
                  </a:lnTo>
                  <a:lnTo>
                    <a:pt x="1121282" y="317500"/>
                  </a:lnTo>
                  <a:lnTo>
                    <a:pt x="1102614" y="292100"/>
                  </a:lnTo>
                  <a:close/>
                </a:path>
                <a:path w="1358900" h="1422400">
                  <a:moveTo>
                    <a:pt x="1071372" y="266700"/>
                  </a:moveTo>
                  <a:lnTo>
                    <a:pt x="1034415" y="266700"/>
                  </a:lnTo>
                  <a:lnTo>
                    <a:pt x="1049908" y="279400"/>
                  </a:lnTo>
                  <a:lnTo>
                    <a:pt x="1057782" y="292100"/>
                  </a:lnTo>
                  <a:lnTo>
                    <a:pt x="1093343" y="292100"/>
                  </a:lnTo>
                  <a:lnTo>
                    <a:pt x="1071372" y="266700"/>
                  </a:lnTo>
                  <a:close/>
                </a:path>
                <a:path w="1358900" h="1422400">
                  <a:moveTo>
                    <a:pt x="54483" y="241300"/>
                  </a:moveTo>
                  <a:lnTo>
                    <a:pt x="36449" y="241300"/>
                  </a:lnTo>
                  <a:lnTo>
                    <a:pt x="29210" y="266700"/>
                  </a:lnTo>
                  <a:lnTo>
                    <a:pt x="26162" y="279400"/>
                  </a:lnTo>
                  <a:lnTo>
                    <a:pt x="40894" y="279400"/>
                  </a:lnTo>
                  <a:lnTo>
                    <a:pt x="43687" y="266700"/>
                  </a:lnTo>
                  <a:lnTo>
                    <a:pt x="50800" y="254000"/>
                  </a:lnTo>
                  <a:lnTo>
                    <a:pt x="50546" y="254000"/>
                  </a:lnTo>
                  <a:lnTo>
                    <a:pt x="54483" y="241300"/>
                  </a:lnTo>
                  <a:close/>
                </a:path>
                <a:path w="1358900" h="1422400">
                  <a:moveTo>
                    <a:pt x="1047876" y="254000"/>
                  </a:moveTo>
                  <a:lnTo>
                    <a:pt x="1007999" y="254000"/>
                  </a:lnTo>
                  <a:lnTo>
                    <a:pt x="1027049" y="266700"/>
                  </a:lnTo>
                  <a:lnTo>
                    <a:pt x="1063371" y="266700"/>
                  </a:lnTo>
                  <a:lnTo>
                    <a:pt x="1047876" y="254000"/>
                  </a:lnTo>
                  <a:close/>
                </a:path>
                <a:path w="1358900" h="1422400">
                  <a:moveTo>
                    <a:pt x="1039495" y="241300"/>
                  </a:moveTo>
                  <a:lnTo>
                    <a:pt x="998981" y="241300"/>
                  </a:lnTo>
                  <a:lnTo>
                    <a:pt x="1008252" y="254000"/>
                  </a:lnTo>
                  <a:lnTo>
                    <a:pt x="1047496" y="254000"/>
                  </a:lnTo>
                  <a:lnTo>
                    <a:pt x="1039495" y="241300"/>
                  </a:lnTo>
                  <a:close/>
                </a:path>
                <a:path w="1358900" h="1422400">
                  <a:moveTo>
                    <a:pt x="82931" y="190500"/>
                  </a:moveTo>
                  <a:lnTo>
                    <a:pt x="70485" y="190500"/>
                  </a:lnTo>
                  <a:lnTo>
                    <a:pt x="56134" y="203200"/>
                  </a:lnTo>
                  <a:lnTo>
                    <a:pt x="55752" y="203200"/>
                  </a:lnTo>
                  <a:lnTo>
                    <a:pt x="51053" y="215900"/>
                  </a:lnTo>
                  <a:lnTo>
                    <a:pt x="40894" y="241300"/>
                  </a:lnTo>
                  <a:lnTo>
                    <a:pt x="54228" y="241300"/>
                  </a:lnTo>
                  <a:lnTo>
                    <a:pt x="64388" y="228600"/>
                  </a:lnTo>
                  <a:lnTo>
                    <a:pt x="68834" y="215900"/>
                  </a:lnTo>
                  <a:lnTo>
                    <a:pt x="68580" y="215900"/>
                  </a:lnTo>
                  <a:lnTo>
                    <a:pt x="82931" y="190500"/>
                  </a:lnTo>
                  <a:close/>
                </a:path>
                <a:path w="1358900" h="1422400">
                  <a:moveTo>
                    <a:pt x="1020318" y="228600"/>
                  </a:moveTo>
                  <a:lnTo>
                    <a:pt x="976757" y="228600"/>
                  </a:lnTo>
                  <a:lnTo>
                    <a:pt x="999108" y="241300"/>
                  </a:lnTo>
                  <a:lnTo>
                    <a:pt x="1039368" y="241300"/>
                  </a:lnTo>
                  <a:lnTo>
                    <a:pt x="1020318" y="228600"/>
                  </a:lnTo>
                  <a:close/>
                </a:path>
                <a:path w="1358900" h="1422400">
                  <a:moveTo>
                    <a:pt x="988187" y="215900"/>
                  </a:moveTo>
                  <a:lnTo>
                    <a:pt x="953515" y="215900"/>
                  </a:lnTo>
                  <a:lnTo>
                    <a:pt x="969645" y="228600"/>
                  </a:lnTo>
                  <a:lnTo>
                    <a:pt x="1010539" y="228600"/>
                  </a:lnTo>
                  <a:lnTo>
                    <a:pt x="988187" y="215900"/>
                  </a:lnTo>
                  <a:close/>
                </a:path>
                <a:path w="1358900" h="1422400">
                  <a:moveTo>
                    <a:pt x="979424" y="203200"/>
                  </a:moveTo>
                  <a:lnTo>
                    <a:pt x="926719" y="203200"/>
                  </a:lnTo>
                  <a:lnTo>
                    <a:pt x="946531" y="215900"/>
                  </a:lnTo>
                  <a:lnTo>
                    <a:pt x="987932" y="215900"/>
                  </a:lnTo>
                  <a:lnTo>
                    <a:pt x="979424" y="203200"/>
                  </a:lnTo>
                  <a:close/>
                </a:path>
                <a:path w="1358900" h="1422400">
                  <a:moveTo>
                    <a:pt x="955801" y="190500"/>
                  </a:moveTo>
                  <a:lnTo>
                    <a:pt x="894842" y="190500"/>
                  </a:lnTo>
                  <a:lnTo>
                    <a:pt x="917575" y="203200"/>
                  </a:lnTo>
                  <a:lnTo>
                    <a:pt x="963295" y="203200"/>
                  </a:lnTo>
                  <a:lnTo>
                    <a:pt x="955801" y="190500"/>
                  </a:lnTo>
                  <a:close/>
                </a:path>
                <a:path w="1358900" h="1422400">
                  <a:moveTo>
                    <a:pt x="93980" y="177800"/>
                  </a:moveTo>
                  <a:lnTo>
                    <a:pt x="82550" y="177800"/>
                  </a:lnTo>
                  <a:lnTo>
                    <a:pt x="70993" y="190500"/>
                  </a:lnTo>
                  <a:lnTo>
                    <a:pt x="82550" y="190500"/>
                  </a:lnTo>
                  <a:lnTo>
                    <a:pt x="93980" y="177800"/>
                  </a:lnTo>
                  <a:close/>
                </a:path>
                <a:path w="1358900" h="1422400">
                  <a:moveTo>
                    <a:pt x="926084" y="177800"/>
                  </a:moveTo>
                  <a:lnTo>
                    <a:pt x="871347" y="177800"/>
                  </a:lnTo>
                  <a:lnTo>
                    <a:pt x="886840" y="190500"/>
                  </a:lnTo>
                  <a:lnTo>
                    <a:pt x="935482" y="190500"/>
                  </a:lnTo>
                  <a:lnTo>
                    <a:pt x="926084" y="177800"/>
                  </a:lnTo>
                  <a:close/>
                </a:path>
                <a:path w="1358900" h="1422400">
                  <a:moveTo>
                    <a:pt x="128270" y="139700"/>
                  </a:moveTo>
                  <a:lnTo>
                    <a:pt x="111125" y="139700"/>
                  </a:lnTo>
                  <a:lnTo>
                    <a:pt x="95885" y="152400"/>
                  </a:lnTo>
                  <a:lnTo>
                    <a:pt x="82423" y="177800"/>
                  </a:lnTo>
                  <a:lnTo>
                    <a:pt x="94107" y="177800"/>
                  </a:lnTo>
                  <a:lnTo>
                    <a:pt x="107061" y="165100"/>
                  </a:lnTo>
                  <a:lnTo>
                    <a:pt x="106552" y="165100"/>
                  </a:lnTo>
                  <a:lnTo>
                    <a:pt x="121538" y="152400"/>
                  </a:lnTo>
                  <a:lnTo>
                    <a:pt x="128270" y="139700"/>
                  </a:lnTo>
                  <a:close/>
                </a:path>
                <a:path w="1358900" h="1422400">
                  <a:moveTo>
                    <a:pt x="903097" y="165100"/>
                  </a:moveTo>
                  <a:lnTo>
                    <a:pt x="846709" y="165100"/>
                  </a:lnTo>
                  <a:lnTo>
                    <a:pt x="863726" y="177800"/>
                  </a:lnTo>
                  <a:lnTo>
                    <a:pt x="925702" y="177800"/>
                  </a:lnTo>
                  <a:lnTo>
                    <a:pt x="903097" y="165100"/>
                  </a:lnTo>
                  <a:close/>
                </a:path>
                <a:path w="1358900" h="1422400">
                  <a:moveTo>
                    <a:pt x="873760" y="152400"/>
                  </a:moveTo>
                  <a:lnTo>
                    <a:pt x="819403" y="152400"/>
                  </a:lnTo>
                  <a:lnTo>
                    <a:pt x="838835" y="165100"/>
                  </a:lnTo>
                  <a:lnTo>
                    <a:pt x="880490" y="165100"/>
                  </a:lnTo>
                  <a:lnTo>
                    <a:pt x="873760" y="152400"/>
                  </a:lnTo>
                  <a:close/>
                </a:path>
                <a:path w="1358900" h="1422400">
                  <a:moveTo>
                    <a:pt x="848995" y="139700"/>
                  </a:moveTo>
                  <a:lnTo>
                    <a:pt x="798322" y="139700"/>
                  </a:lnTo>
                  <a:lnTo>
                    <a:pt x="812419" y="152400"/>
                  </a:lnTo>
                  <a:lnTo>
                    <a:pt x="856996" y="152400"/>
                  </a:lnTo>
                  <a:lnTo>
                    <a:pt x="848995" y="139700"/>
                  </a:lnTo>
                  <a:close/>
                </a:path>
                <a:path w="1358900" h="1422400">
                  <a:moveTo>
                    <a:pt x="170687" y="114300"/>
                  </a:moveTo>
                  <a:lnTo>
                    <a:pt x="135000" y="114300"/>
                  </a:lnTo>
                  <a:lnTo>
                    <a:pt x="118363" y="127000"/>
                  </a:lnTo>
                  <a:lnTo>
                    <a:pt x="111251" y="139700"/>
                  </a:lnTo>
                  <a:lnTo>
                    <a:pt x="127888" y="139700"/>
                  </a:lnTo>
                  <a:lnTo>
                    <a:pt x="144399" y="127000"/>
                  </a:lnTo>
                  <a:lnTo>
                    <a:pt x="151637" y="127000"/>
                  </a:lnTo>
                  <a:lnTo>
                    <a:pt x="170687" y="114300"/>
                  </a:lnTo>
                  <a:close/>
                </a:path>
                <a:path w="1358900" h="1422400">
                  <a:moveTo>
                    <a:pt x="821817" y="127000"/>
                  </a:moveTo>
                  <a:lnTo>
                    <a:pt x="776097" y="127000"/>
                  </a:lnTo>
                  <a:lnTo>
                    <a:pt x="791845" y="139700"/>
                  </a:lnTo>
                  <a:lnTo>
                    <a:pt x="829437" y="139700"/>
                  </a:lnTo>
                  <a:lnTo>
                    <a:pt x="821817" y="127000"/>
                  </a:lnTo>
                  <a:close/>
                </a:path>
                <a:path w="1358900" h="1422400">
                  <a:moveTo>
                    <a:pt x="801624" y="114300"/>
                  </a:moveTo>
                  <a:lnTo>
                    <a:pt x="744855" y="114300"/>
                  </a:lnTo>
                  <a:lnTo>
                    <a:pt x="768858" y="127000"/>
                  </a:lnTo>
                  <a:lnTo>
                    <a:pt x="808101" y="127000"/>
                  </a:lnTo>
                  <a:lnTo>
                    <a:pt x="801624" y="114300"/>
                  </a:lnTo>
                  <a:close/>
                </a:path>
                <a:path w="1358900" h="1422400">
                  <a:moveTo>
                    <a:pt x="229870" y="76200"/>
                  </a:moveTo>
                  <a:lnTo>
                    <a:pt x="191770" y="76200"/>
                  </a:lnTo>
                  <a:lnTo>
                    <a:pt x="171703" y="88900"/>
                  </a:lnTo>
                  <a:lnTo>
                    <a:pt x="162940" y="101600"/>
                  </a:lnTo>
                  <a:lnTo>
                    <a:pt x="162687" y="101600"/>
                  </a:lnTo>
                  <a:lnTo>
                    <a:pt x="143637" y="114300"/>
                  </a:lnTo>
                  <a:lnTo>
                    <a:pt x="170434" y="114300"/>
                  </a:lnTo>
                  <a:lnTo>
                    <a:pt x="179070" y="101600"/>
                  </a:lnTo>
                  <a:lnTo>
                    <a:pt x="199262" y="88900"/>
                  </a:lnTo>
                  <a:lnTo>
                    <a:pt x="208280" y="88900"/>
                  </a:lnTo>
                  <a:lnTo>
                    <a:pt x="229870" y="76200"/>
                  </a:lnTo>
                  <a:close/>
                </a:path>
                <a:path w="1358900" h="1422400">
                  <a:moveTo>
                    <a:pt x="753618" y="101600"/>
                  </a:moveTo>
                  <a:lnTo>
                    <a:pt x="708278" y="101600"/>
                  </a:lnTo>
                  <a:lnTo>
                    <a:pt x="723392" y="114300"/>
                  </a:lnTo>
                  <a:lnTo>
                    <a:pt x="777748" y="114300"/>
                  </a:lnTo>
                  <a:lnTo>
                    <a:pt x="753618" y="101600"/>
                  </a:lnTo>
                  <a:close/>
                </a:path>
                <a:path w="1358900" h="1422400">
                  <a:moveTo>
                    <a:pt x="738124" y="88900"/>
                  </a:moveTo>
                  <a:lnTo>
                    <a:pt x="682244" y="88900"/>
                  </a:lnTo>
                  <a:lnTo>
                    <a:pt x="683133" y="101600"/>
                  </a:lnTo>
                  <a:lnTo>
                    <a:pt x="753237" y="101600"/>
                  </a:lnTo>
                  <a:lnTo>
                    <a:pt x="738124" y="88900"/>
                  </a:lnTo>
                  <a:close/>
                </a:path>
                <a:path w="1358900" h="1422400">
                  <a:moveTo>
                    <a:pt x="709676" y="76200"/>
                  </a:moveTo>
                  <a:lnTo>
                    <a:pt x="650621" y="76200"/>
                  </a:lnTo>
                  <a:lnTo>
                    <a:pt x="663194" y="88900"/>
                  </a:lnTo>
                  <a:lnTo>
                    <a:pt x="715772" y="88900"/>
                  </a:lnTo>
                  <a:lnTo>
                    <a:pt x="709676" y="76200"/>
                  </a:lnTo>
                  <a:close/>
                </a:path>
                <a:path w="1358900" h="1422400">
                  <a:moveTo>
                    <a:pt x="239649" y="63500"/>
                  </a:moveTo>
                  <a:lnTo>
                    <a:pt x="223138" y="63500"/>
                  </a:lnTo>
                  <a:lnTo>
                    <a:pt x="201422" y="76200"/>
                  </a:lnTo>
                  <a:lnTo>
                    <a:pt x="229615" y="76200"/>
                  </a:lnTo>
                  <a:lnTo>
                    <a:pt x="239649" y="63500"/>
                  </a:lnTo>
                  <a:close/>
                </a:path>
                <a:path w="1358900" h="1422400">
                  <a:moveTo>
                    <a:pt x="671830" y="63500"/>
                  </a:moveTo>
                  <a:lnTo>
                    <a:pt x="618363" y="63500"/>
                  </a:lnTo>
                  <a:lnTo>
                    <a:pt x="628903" y="76200"/>
                  </a:lnTo>
                  <a:lnTo>
                    <a:pt x="677545" y="76200"/>
                  </a:lnTo>
                  <a:lnTo>
                    <a:pt x="671830" y="63500"/>
                  </a:lnTo>
                  <a:close/>
                </a:path>
                <a:path w="1358900" h="1422400">
                  <a:moveTo>
                    <a:pt x="677163" y="63500"/>
                  </a:moveTo>
                  <a:lnTo>
                    <a:pt x="677545" y="76200"/>
                  </a:lnTo>
                  <a:lnTo>
                    <a:pt x="690118" y="76200"/>
                  </a:lnTo>
                  <a:lnTo>
                    <a:pt x="677163" y="63500"/>
                  </a:lnTo>
                  <a:close/>
                </a:path>
                <a:path w="1358900" h="1422400">
                  <a:moveTo>
                    <a:pt x="272288" y="50800"/>
                  </a:moveTo>
                  <a:lnTo>
                    <a:pt x="233680" y="50800"/>
                  </a:lnTo>
                  <a:lnTo>
                    <a:pt x="223520" y="63500"/>
                  </a:lnTo>
                  <a:lnTo>
                    <a:pt x="262255" y="63500"/>
                  </a:lnTo>
                  <a:lnTo>
                    <a:pt x="272288" y="50800"/>
                  </a:lnTo>
                  <a:close/>
                </a:path>
                <a:path w="1358900" h="1422400">
                  <a:moveTo>
                    <a:pt x="643001" y="50800"/>
                  </a:moveTo>
                  <a:lnTo>
                    <a:pt x="577723" y="50800"/>
                  </a:lnTo>
                  <a:lnTo>
                    <a:pt x="587883" y="63500"/>
                  </a:lnTo>
                  <a:lnTo>
                    <a:pt x="654176" y="63500"/>
                  </a:lnTo>
                  <a:lnTo>
                    <a:pt x="643001" y="50800"/>
                  </a:lnTo>
                  <a:close/>
                </a:path>
                <a:path w="1358900" h="1422400">
                  <a:moveTo>
                    <a:pt x="304292" y="38100"/>
                  </a:moveTo>
                  <a:lnTo>
                    <a:pt x="267208" y="38100"/>
                  </a:lnTo>
                  <a:lnTo>
                    <a:pt x="257048" y="50800"/>
                  </a:lnTo>
                  <a:lnTo>
                    <a:pt x="294639" y="50800"/>
                  </a:lnTo>
                  <a:lnTo>
                    <a:pt x="304292" y="38100"/>
                  </a:lnTo>
                  <a:close/>
                </a:path>
                <a:path w="1358900" h="1422400">
                  <a:moveTo>
                    <a:pt x="446913" y="38100"/>
                  </a:moveTo>
                  <a:lnTo>
                    <a:pt x="425323" y="38100"/>
                  </a:lnTo>
                  <a:lnTo>
                    <a:pt x="425323" y="50800"/>
                  </a:lnTo>
                  <a:lnTo>
                    <a:pt x="445515" y="50800"/>
                  </a:lnTo>
                  <a:lnTo>
                    <a:pt x="446913" y="38100"/>
                  </a:lnTo>
                  <a:close/>
                </a:path>
                <a:path w="1358900" h="1422400">
                  <a:moveTo>
                    <a:pt x="446913" y="38100"/>
                  </a:moveTo>
                  <a:lnTo>
                    <a:pt x="445515" y="50800"/>
                  </a:lnTo>
                  <a:lnTo>
                    <a:pt x="446532" y="50800"/>
                  </a:lnTo>
                  <a:lnTo>
                    <a:pt x="446673" y="50094"/>
                  </a:lnTo>
                  <a:lnTo>
                    <a:pt x="446913" y="38100"/>
                  </a:lnTo>
                  <a:close/>
                </a:path>
                <a:path w="1358900" h="1422400">
                  <a:moveTo>
                    <a:pt x="446673" y="50094"/>
                  </a:moveTo>
                  <a:lnTo>
                    <a:pt x="446532" y="50800"/>
                  </a:lnTo>
                  <a:lnTo>
                    <a:pt x="446673" y="50094"/>
                  </a:lnTo>
                  <a:close/>
                </a:path>
                <a:path w="1358900" h="1422400">
                  <a:moveTo>
                    <a:pt x="611759" y="38100"/>
                  </a:moveTo>
                  <a:lnTo>
                    <a:pt x="449072" y="38100"/>
                  </a:lnTo>
                  <a:lnTo>
                    <a:pt x="446673" y="50094"/>
                  </a:lnTo>
                  <a:lnTo>
                    <a:pt x="446659" y="50800"/>
                  </a:lnTo>
                  <a:lnTo>
                    <a:pt x="621792" y="50800"/>
                  </a:lnTo>
                  <a:lnTo>
                    <a:pt x="611759" y="38100"/>
                  </a:lnTo>
                  <a:close/>
                </a:path>
                <a:path w="1358900" h="1422400">
                  <a:moveTo>
                    <a:pt x="449072" y="38100"/>
                  </a:moveTo>
                  <a:lnTo>
                    <a:pt x="446913" y="38100"/>
                  </a:lnTo>
                  <a:lnTo>
                    <a:pt x="446673" y="50094"/>
                  </a:lnTo>
                  <a:lnTo>
                    <a:pt x="449072" y="38100"/>
                  </a:lnTo>
                  <a:close/>
                </a:path>
                <a:path w="1358900" h="1422400">
                  <a:moveTo>
                    <a:pt x="334899" y="25400"/>
                  </a:moveTo>
                  <a:lnTo>
                    <a:pt x="299847" y="25400"/>
                  </a:lnTo>
                  <a:lnTo>
                    <a:pt x="290195" y="38100"/>
                  </a:lnTo>
                  <a:lnTo>
                    <a:pt x="325627" y="38100"/>
                  </a:lnTo>
                  <a:lnTo>
                    <a:pt x="334899" y="25400"/>
                  </a:lnTo>
                  <a:close/>
                </a:path>
                <a:path w="1358900" h="1422400">
                  <a:moveTo>
                    <a:pt x="453263" y="25400"/>
                  </a:moveTo>
                  <a:lnTo>
                    <a:pt x="431546" y="25400"/>
                  </a:lnTo>
                  <a:lnTo>
                    <a:pt x="429133" y="38100"/>
                  </a:lnTo>
                  <a:lnTo>
                    <a:pt x="454533" y="38100"/>
                  </a:lnTo>
                  <a:lnTo>
                    <a:pt x="453263" y="25400"/>
                  </a:lnTo>
                  <a:close/>
                </a:path>
                <a:path w="1358900" h="1422400">
                  <a:moveTo>
                    <a:pt x="519175" y="25400"/>
                  </a:moveTo>
                  <a:lnTo>
                    <a:pt x="467487" y="25400"/>
                  </a:lnTo>
                  <a:lnTo>
                    <a:pt x="457708" y="38100"/>
                  </a:lnTo>
                  <a:lnTo>
                    <a:pt x="526414" y="38100"/>
                  </a:lnTo>
                  <a:lnTo>
                    <a:pt x="519175" y="25400"/>
                  </a:lnTo>
                  <a:close/>
                </a:path>
                <a:path w="1358900" h="1422400">
                  <a:moveTo>
                    <a:pt x="383539" y="12700"/>
                  </a:moveTo>
                  <a:lnTo>
                    <a:pt x="331215" y="12700"/>
                  </a:lnTo>
                  <a:lnTo>
                    <a:pt x="321818" y="25400"/>
                  </a:lnTo>
                  <a:lnTo>
                    <a:pt x="369062" y="25400"/>
                  </a:lnTo>
                  <a:lnTo>
                    <a:pt x="383539" y="12700"/>
                  </a:lnTo>
                  <a:close/>
                </a:path>
                <a:path w="1358900" h="1422400">
                  <a:moveTo>
                    <a:pt x="476631" y="12700"/>
                  </a:moveTo>
                  <a:lnTo>
                    <a:pt x="448437" y="12700"/>
                  </a:lnTo>
                  <a:lnTo>
                    <a:pt x="468375" y="25400"/>
                  </a:lnTo>
                  <a:lnTo>
                    <a:pt x="474852" y="25400"/>
                  </a:lnTo>
                  <a:lnTo>
                    <a:pt x="476631" y="12700"/>
                  </a:lnTo>
                  <a:close/>
                </a:path>
                <a:path w="1358900" h="1422400">
                  <a:moveTo>
                    <a:pt x="450976" y="0"/>
                  </a:moveTo>
                  <a:lnTo>
                    <a:pt x="380492" y="0"/>
                  </a:lnTo>
                  <a:lnTo>
                    <a:pt x="366013" y="12700"/>
                  </a:lnTo>
                  <a:lnTo>
                    <a:pt x="470662" y="12700"/>
                  </a:lnTo>
                  <a:lnTo>
                    <a:pt x="450976" y="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35012" y="3195827"/>
              <a:ext cx="1591733" cy="474980"/>
            </a:xfrm>
            <a:prstGeom prst="rect">
              <a:avLst/>
            </a:prstGeom>
          </p:spPr>
        </p:pic>
      </p:grpSp>
      <p:sp>
        <p:nvSpPr>
          <p:cNvPr id="30" name="object 30" descr=""/>
          <p:cNvSpPr txBox="1"/>
          <p:nvPr/>
        </p:nvSpPr>
        <p:spPr>
          <a:xfrm>
            <a:off x="5256529" y="296544"/>
            <a:ext cx="3451860" cy="96456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 indent="4445">
              <a:lnSpc>
                <a:spcPct val="103200"/>
              </a:lnSpc>
              <a:spcBef>
                <a:spcPts val="50"/>
              </a:spcBef>
            </a:pPr>
            <a:r>
              <a:rPr dirty="0" sz="2000">
                <a:solidFill>
                  <a:srgbClr val="0096FF"/>
                </a:solidFill>
                <a:latin typeface="Verdana"/>
                <a:cs typeface="Verdana"/>
              </a:rPr>
              <a:t>Un</a:t>
            </a:r>
            <a:r>
              <a:rPr dirty="0" sz="2000">
                <a:latin typeface="Verdana"/>
                <a:cs typeface="Verdana"/>
              </a:rPr>
              <a:t>supervised</a:t>
            </a:r>
            <a:r>
              <a:rPr dirty="0" sz="2000" spc="-8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learning</a:t>
            </a:r>
            <a:r>
              <a:rPr dirty="0" sz="2000" spc="50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Find</a:t>
            </a:r>
            <a:r>
              <a:rPr dirty="0" sz="2000" spc="-8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something</a:t>
            </a:r>
            <a:r>
              <a:rPr dirty="0" sz="2000" spc="-10">
                <a:latin typeface="Verdana"/>
                <a:cs typeface="Verdana"/>
              </a:rPr>
              <a:t> interesting </a:t>
            </a:r>
            <a:r>
              <a:rPr dirty="0" sz="2000">
                <a:latin typeface="Verdana"/>
                <a:cs typeface="Verdana"/>
              </a:rPr>
              <a:t>in</a:t>
            </a:r>
            <a:r>
              <a:rPr dirty="0" sz="2000" spc="-60"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0096FF"/>
                </a:solidFill>
                <a:latin typeface="Verdana"/>
                <a:cs typeface="Verdana"/>
              </a:rPr>
              <a:t>unlabeled</a:t>
            </a:r>
            <a:r>
              <a:rPr dirty="0" sz="2000" spc="-30">
                <a:solidFill>
                  <a:srgbClr val="0096FF"/>
                </a:solidFill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data.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31" name="object 3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98538" y="415290"/>
            <a:ext cx="1909571" cy="2613532"/>
          </a:xfrm>
          <a:prstGeom prst="rect">
            <a:avLst/>
          </a:prstGeom>
        </p:spPr>
      </p:pic>
      <p:sp>
        <p:nvSpPr>
          <p:cNvPr id="32" name="object 3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790575"/>
            <a:ext cx="9144000" cy="4352925"/>
            <a:chOff x="0" y="790575"/>
            <a:chExt cx="9144000" cy="435292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374" y="790575"/>
              <a:ext cx="5791200" cy="374332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1171" y="1764919"/>
              <a:ext cx="473583" cy="27939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2072297" y="2308605"/>
              <a:ext cx="894080" cy="1011555"/>
            </a:xfrm>
            <a:custGeom>
              <a:avLst/>
              <a:gdLst/>
              <a:ahLst/>
              <a:cxnLst/>
              <a:rect l="l" t="t" r="r" b="b"/>
              <a:pathLst>
                <a:path w="894080" h="1011554">
                  <a:moveTo>
                    <a:pt x="743673" y="878586"/>
                  </a:moveTo>
                  <a:lnTo>
                    <a:pt x="743546" y="875792"/>
                  </a:lnTo>
                  <a:lnTo>
                    <a:pt x="742784" y="874649"/>
                  </a:lnTo>
                  <a:lnTo>
                    <a:pt x="742022" y="873506"/>
                  </a:lnTo>
                  <a:lnTo>
                    <a:pt x="734758" y="861695"/>
                  </a:lnTo>
                  <a:lnTo>
                    <a:pt x="733044" y="858901"/>
                  </a:lnTo>
                  <a:lnTo>
                    <a:pt x="730084" y="854075"/>
                  </a:lnTo>
                  <a:lnTo>
                    <a:pt x="729615" y="853313"/>
                  </a:lnTo>
                  <a:lnTo>
                    <a:pt x="727671" y="850138"/>
                  </a:lnTo>
                  <a:lnTo>
                    <a:pt x="724877" y="847344"/>
                  </a:lnTo>
                  <a:lnTo>
                    <a:pt x="724662" y="847217"/>
                  </a:lnTo>
                  <a:lnTo>
                    <a:pt x="715886" y="841883"/>
                  </a:lnTo>
                  <a:lnTo>
                    <a:pt x="711288" y="839089"/>
                  </a:lnTo>
                  <a:lnTo>
                    <a:pt x="709637" y="838327"/>
                  </a:lnTo>
                  <a:lnTo>
                    <a:pt x="708914" y="838073"/>
                  </a:lnTo>
                  <a:lnTo>
                    <a:pt x="690206" y="831469"/>
                  </a:lnTo>
                  <a:lnTo>
                    <a:pt x="689698" y="831215"/>
                  </a:lnTo>
                  <a:lnTo>
                    <a:pt x="668362" y="825500"/>
                  </a:lnTo>
                  <a:lnTo>
                    <a:pt x="667346" y="825246"/>
                  </a:lnTo>
                  <a:lnTo>
                    <a:pt x="643216" y="821944"/>
                  </a:lnTo>
                  <a:lnTo>
                    <a:pt x="642708" y="821817"/>
                  </a:lnTo>
                  <a:lnTo>
                    <a:pt x="614260" y="819531"/>
                  </a:lnTo>
                  <a:lnTo>
                    <a:pt x="584923" y="817753"/>
                  </a:lnTo>
                  <a:lnTo>
                    <a:pt x="553681" y="815721"/>
                  </a:lnTo>
                  <a:lnTo>
                    <a:pt x="499198" y="813308"/>
                  </a:lnTo>
                  <a:lnTo>
                    <a:pt x="442810" y="812165"/>
                  </a:lnTo>
                  <a:lnTo>
                    <a:pt x="412076" y="811911"/>
                  </a:lnTo>
                  <a:lnTo>
                    <a:pt x="382612" y="811403"/>
                  </a:lnTo>
                  <a:lnTo>
                    <a:pt x="360260" y="811276"/>
                  </a:lnTo>
                  <a:lnTo>
                    <a:pt x="340448" y="811657"/>
                  </a:lnTo>
                  <a:lnTo>
                    <a:pt x="337527" y="811911"/>
                  </a:lnTo>
                  <a:lnTo>
                    <a:pt x="335114" y="814324"/>
                  </a:lnTo>
                  <a:lnTo>
                    <a:pt x="335114" y="820420"/>
                  </a:lnTo>
                  <a:lnTo>
                    <a:pt x="337527" y="822960"/>
                  </a:lnTo>
                  <a:lnTo>
                    <a:pt x="340448" y="823087"/>
                  </a:lnTo>
                  <a:lnTo>
                    <a:pt x="345147" y="823341"/>
                  </a:lnTo>
                  <a:lnTo>
                    <a:pt x="360006" y="823595"/>
                  </a:lnTo>
                  <a:lnTo>
                    <a:pt x="382358" y="824103"/>
                  </a:lnTo>
                  <a:lnTo>
                    <a:pt x="442302" y="826262"/>
                  </a:lnTo>
                  <a:lnTo>
                    <a:pt x="473290" y="827786"/>
                  </a:lnTo>
                  <a:lnTo>
                    <a:pt x="498436" y="828675"/>
                  </a:lnTo>
                  <a:lnTo>
                    <a:pt x="552665" y="831342"/>
                  </a:lnTo>
                  <a:lnTo>
                    <a:pt x="583907" y="833628"/>
                  </a:lnTo>
                  <a:lnTo>
                    <a:pt x="613117" y="835406"/>
                  </a:lnTo>
                  <a:lnTo>
                    <a:pt x="612863" y="835406"/>
                  </a:lnTo>
                  <a:lnTo>
                    <a:pt x="641311" y="838200"/>
                  </a:lnTo>
                  <a:lnTo>
                    <a:pt x="640803" y="838073"/>
                  </a:lnTo>
                  <a:lnTo>
                    <a:pt x="664044" y="841756"/>
                  </a:lnTo>
                  <a:lnTo>
                    <a:pt x="685253" y="847471"/>
                  </a:lnTo>
                  <a:lnTo>
                    <a:pt x="684618" y="847217"/>
                  </a:lnTo>
                  <a:lnTo>
                    <a:pt x="703224" y="853744"/>
                  </a:lnTo>
                  <a:lnTo>
                    <a:pt x="714527" y="860653"/>
                  </a:lnTo>
                  <a:lnTo>
                    <a:pt x="725627" y="878586"/>
                  </a:lnTo>
                  <a:lnTo>
                    <a:pt x="727290" y="874649"/>
                  </a:lnTo>
                  <a:lnTo>
                    <a:pt x="725639" y="878586"/>
                  </a:lnTo>
                  <a:lnTo>
                    <a:pt x="727925" y="882269"/>
                  </a:lnTo>
                  <a:lnTo>
                    <a:pt x="725627" y="878586"/>
                  </a:lnTo>
                  <a:lnTo>
                    <a:pt x="722985" y="884885"/>
                  </a:lnTo>
                  <a:lnTo>
                    <a:pt x="706272" y="905662"/>
                  </a:lnTo>
                  <a:lnTo>
                    <a:pt x="692708" y="915885"/>
                  </a:lnTo>
                  <a:lnTo>
                    <a:pt x="666203" y="929386"/>
                  </a:lnTo>
                  <a:lnTo>
                    <a:pt x="666584" y="929259"/>
                  </a:lnTo>
                  <a:lnTo>
                    <a:pt x="637374" y="942340"/>
                  </a:lnTo>
                  <a:lnTo>
                    <a:pt x="637755" y="942086"/>
                  </a:lnTo>
                  <a:lnTo>
                    <a:pt x="606894" y="954024"/>
                  </a:lnTo>
                  <a:lnTo>
                    <a:pt x="607402" y="953897"/>
                  </a:lnTo>
                  <a:lnTo>
                    <a:pt x="580732" y="962279"/>
                  </a:lnTo>
                  <a:lnTo>
                    <a:pt x="580859" y="962152"/>
                  </a:lnTo>
                  <a:lnTo>
                    <a:pt x="549490" y="971550"/>
                  </a:lnTo>
                  <a:lnTo>
                    <a:pt x="549744" y="971550"/>
                  </a:lnTo>
                  <a:lnTo>
                    <a:pt x="522058" y="978789"/>
                  </a:lnTo>
                  <a:lnTo>
                    <a:pt x="522439" y="978662"/>
                  </a:lnTo>
                  <a:lnTo>
                    <a:pt x="503643" y="982726"/>
                  </a:lnTo>
                  <a:lnTo>
                    <a:pt x="504151" y="982599"/>
                  </a:lnTo>
                  <a:lnTo>
                    <a:pt x="485736" y="985520"/>
                  </a:lnTo>
                  <a:lnTo>
                    <a:pt x="485863" y="985520"/>
                  </a:lnTo>
                  <a:lnTo>
                    <a:pt x="462114" y="988695"/>
                  </a:lnTo>
                  <a:lnTo>
                    <a:pt x="462241" y="988695"/>
                  </a:lnTo>
                  <a:lnTo>
                    <a:pt x="435317" y="991997"/>
                  </a:lnTo>
                  <a:lnTo>
                    <a:pt x="435444" y="991997"/>
                  </a:lnTo>
                  <a:lnTo>
                    <a:pt x="411822" y="994156"/>
                  </a:lnTo>
                  <a:lnTo>
                    <a:pt x="393407" y="995553"/>
                  </a:lnTo>
                  <a:lnTo>
                    <a:pt x="393788" y="995553"/>
                  </a:lnTo>
                  <a:lnTo>
                    <a:pt x="374738" y="996315"/>
                  </a:lnTo>
                  <a:lnTo>
                    <a:pt x="375119" y="996188"/>
                  </a:lnTo>
                  <a:lnTo>
                    <a:pt x="347052" y="995934"/>
                  </a:lnTo>
                  <a:lnTo>
                    <a:pt x="314413" y="994410"/>
                  </a:lnTo>
                  <a:lnTo>
                    <a:pt x="285584" y="993394"/>
                  </a:lnTo>
                  <a:lnTo>
                    <a:pt x="265264" y="992251"/>
                  </a:lnTo>
                  <a:lnTo>
                    <a:pt x="265518" y="992251"/>
                  </a:lnTo>
                  <a:lnTo>
                    <a:pt x="244690" y="990346"/>
                  </a:lnTo>
                  <a:lnTo>
                    <a:pt x="244817" y="990346"/>
                  </a:lnTo>
                  <a:lnTo>
                    <a:pt x="181825" y="983107"/>
                  </a:lnTo>
                  <a:lnTo>
                    <a:pt x="182206" y="983107"/>
                  </a:lnTo>
                  <a:lnTo>
                    <a:pt x="155206" y="978916"/>
                  </a:lnTo>
                  <a:lnTo>
                    <a:pt x="155067" y="978903"/>
                  </a:lnTo>
                  <a:lnTo>
                    <a:pt x="154660" y="978789"/>
                  </a:lnTo>
                  <a:lnTo>
                    <a:pt x="126072" y="971423"/>
                  </a:lnTo>
                  <a:lnTo>
                    <a:pt x="126326" y="971423"/>
                  </a:lnTo>
                  <a:lnTo>
                    <a:pt x="101434" y="964184"/>
                  </a:lnTo>
                  <a:lnTo>
                    <a:pt x="102069" y="964311"/>
                  </a:lnTo>
                  <a:lnTo>
                    <a:pt x="101727" y="964184"/>
                  </a:lnTo>
                  <a:lnTo>
                    <a:pt x="80010" y="956056"/>
                  </a:lnTo>
                  <a:lnTo>
                    <a:pt x="79260" y="955776"/>
                  </a:lnTo>
                  <a:lnTo>
                    <a:pt x="78689" y="955421"/>
                  </a:lnTo>
                  <a:lnTo>
                    <a:pt x="58585" y="942848"/>
                  </a:lnTo>
                  <a:lnTo>
                    <a:pt x="57873" y="942416"/>
                  </a:lnTo>
                  <a:lnTo>
                    <a:pt x="57505" y="942086"/>
                  </a:lnTo>
                  <a:lnTo>
                    <a:pt x="33718" y="921258"/>
                  </a:lnTo>
                  <a:lnTo>
                    <a:pt x="33286" y="920889"/>
                  </a:lnTo>
                  <a:lnTo>
                    <a:pt x="32956" y="920496"/>
                  </a:lnTo>
                  <a:lnTo>
                    <a:pt x="23164" y="909066"/>
                  </a:lnTo>
                  <a:lnTo>
                    <a:pt x="21869" y="907554"/>
                  </a:lnTo>
                  <a:lnTo>
                    <a:pt x="21450" y="906145"/>
                  </a:lnTo>
                  <a:lnTo>
                    <a:pt x="16535" y="889381"/>
                  </a:lnTo>
                  <a:lnTo>
                    <a:pt x="16014" y="887628"/>
                  </a:lnTo>
                  <a:lnTo>
                    <a:pt x="16357" y="885698"/>
                  </a:lnTo>
                  <a:lnTo>
                    <a:pt x="17043" y="881888"/>
                  </a:lnTo>
                  <a:lnTo>
                    <a:pt x="17170" y="881164"/>
                  </a:lnTo>
                  <a:lnTo>
                    <a:pt x="16852" y="881888"/>
                  </a:lnTo>
                  <a:lnTo>
                    <a:pt x="17170" y="881126"/>
                  </a:lnTo>
                  <a:lnTo>
                    <a:pt x="17627" y="880110"/>
                  </a:lnTo>
                  <a:lnTo>
                    <a:pt x="23393" y="867029"/>
                  </a:lnTo>
                  <a:lnTo>
                    <a:pt x="54165" y="844042"/>
                  </a:lnTo>
                  <a:lnTo>
                    <a:pt x="67779" y="837057"/>
                  </a:lnTo>
                  <a:lnTo>
                    <a:pt x="67398" y="837311"/>
                  </a:lnTo>
                  <a:lnTo>
                    <a:pt x="67957" y="837057"/>
                  </a:lnTo>
                  <a:lnTo>
                    <a:pt x="86067" y="828929"/>
                  </a:lnTo>
                  <a:lnTo>
                    <a:pt x="85813" y="829056"/>
                  </a:lnTo>
                  <a:lnTo>
                    <a:pt x="86118" y="828929"/>
                  </a:lnTo>
                  <a:lnTo>
                    <a:pt x="104546" y="821563"/>
                  </a:lnTo>
                  <a:lnTo>
                    <a:pt x="104863" y="821436"/>
                  </a:lnTo>
                  <a:lnTo>
                    <a:pt x="104355" y="821563"/>
                  </a:lnTo>
                  <a:lnTo>
                    <a:pt x="119849" y="816610"/>
                  </a:lnTo>
                  <a:lnTo>
                    <a:pt x="120319" y="816483"/>
                  </a:lnTo>
                  <a:lnTo>
                    <a:pt x="150837" y="808355"/>
                  </a:lnTo>
                  <a:lnTo>
                    <a:pt x="150329" y="808355"/>
                  </a:lnTo>
                  <a:lnTo>
                    <a:pt x="165442" y="805561"/>
                  </a:lnTo>
                  <a:lnTo>
                    <a:pt x="164934" y="805561"/>
                  </a:lnTo>
                  <a:lnTo>
                    <a:pt x="184111" y="803021"/>
                  </a:lnTo>
                  <a:lnTo>
                    <a:pt x="183984" y="803021"/>
                  </a:lnTo>
                  <a:lnTo>
                    <a:pt x="203796" y="800481"/>
                  </a:lnTo>
                  <a:lnTo>
                    <a:pt x="203415" y="800481"/>
                  </a:lnTo>
                  <a:lnTo>
                    <a:pt x="260692" y="795909"/>
                  </a:lnTo>
                  <a:lnTo>
                    <a:pt x="300316" y="794639"/>
                  </a:lnTo>
                  <a:lnTo>
                    <a:pt x="360641" y="793877"/>
                  </a:lnTo>
                  <a:lnTo>
                    <a:pt x="397471" y="793877"/>
                  </a:lnTo>
                  <a:lnTo>
                    <a:pt x="398868" y="793750"/>
                  </a:lnTo>
                  <a:lnTo>
                    <a:pt x="402043" y="793750"/>
                  </a:lnTo>
                  <a:lnTo>
                    <a:pt x="404710" y="791083"/>
                  </a:lnTo>
                  <a:lnTo>
                    <a:pt x="404710" y="784606"/>
                  </a:lnTo>
                  <a:lnTo>
                    <a:pt x="402170" y="782193"/>
                  </a:lnTo>
                  <a:lnTo>
                    <a:pt x="402043" y="782066"/>
                  </a:lnTo>
                  <a:lnTo>
                    <a:pt x="398868" y="781939"/>
                  </a:lnTo>
                  <a:lnTo>
                    <a:pt x="374611" y="781939"/>
                  </a:lnTo>
                  <a:lnTo>
                    <a:pt x="360641" y="781812"/>
                  </a:lnTo>
                  <a:lnTo>
                    <a:pt x="332193" y="782193"/>
                  </a:lnTo>
                  <a:lnTo>
                    <a:pt x="332066" y="782193"/>
                  </a:lnTo>
                  <a:lnTo>
                    <a:pt x="300189" y="781812"/>
                  </a:lnTo>
                  <a:lnTo>
                    <a:pt x="260057" y="782066"/>
                  </a:lnTo>
                  <a:lnTo>
                    <a:pt x="259676" y="782066"/>
                  </a:lnTo>
                  <a:lnTo>
                    <a:pt x="240245" y="783209"/>
                  </a:lnTo>
                  <a:lnTo>
                    <a:pt x="202399" y="786003"/>
                  </a:lnTo>
                  <a:lnTo>
                    <a:pt x="202018" y="786003"/>
                  </a:lnTo>
                  <a:lnTo>
                    <a:pt x="182206" y="788543"/>
                  </a:lnTo>
                  <a:lnTo>
                    <a:pt x="182079" y="788543"/>
                  </a:lnTo>
                  <a:lnTo>
                    <a:pt x="163029" y="791083"/>
                  </a:lnTo>
                  <a:lnTo>
                    <a:pt x="162648" y="791083"/>
                  </a:lnTo>
                  <a:lnTo>
                    <a:pt x="147535" y="794004"/>
                  </a:lnTo>
                  <a:lnTo>
                    <a:pt x="116039" y="802386"/>
                  </a:lnTo>
                  <a:lnTo>
                    <a:pt x="115785" y="802513"/>
                  </a:lnTo>
                  <a:lnTo>
                    <a:pt x="99910" y="807466"/>
                  </a:lnTo>
                  <a:lnTo>
                    <a:pt x="99402" y="807593"/>
                  </a:lnTo>
                  <a:lnTo>
                    <a:pt x="80225" y="815086"/>
                  </a:lnTo>
                  <a:lnTo>
                    <a:pt x="79971" y="815213"/>
                  </a:lnTo>
                  <a:lnTo>
                    <a:pt x="61302" y="823468"/>
                  </a:lnTo>
                  <a:lnTo>
                    <a:pt x="20154" y="847598"/>
                  </a:lnTo>
                  <a:lnTo>
                    <a:pt x="101" y="885698"/>
                  </a:lnTo>
                  <a:lnTo>
                    <a:pt x="0" y="887628"/>
                  </a:lnTo>
                  <a:lnTo>
                    <a:pt x="88" y="890270"/>
                  </a:lnTo>
                  <a:lnTo>
                    <a:pt x="22313" y="932561"/>
                  </a:lnTo>
                  <a:lnTo>
                    <a:pt x="71208" y="969645"/>
                  </a:lnTo>
                  <a:lnTo>
                    <a:pt x="121881" y="986663"/>
                  </a:lnTo>
                  <a:lnTo>
                    <a:pt x="122135" y="986663"/>
                  </a:lnTo>
                  <a:lnTo>
                    <a:pt x="151218" y="994283"/>
                  </a:lnTo>
                  <a:lnTo>
                    <a:pt x="179666" y="998728"/>
                  </a:lnTo>
                  <a:lnTo>
                    <a:pt x="180047" y="998728"/>
                  </a:lnTo>
                  <a:lnTo>
                    <a:pt x="213448" y="1002665"/>
                  </a:lnTo>
                  <a:lnTo>
                    <a:pt x="213575" y="1002792"/>
                  </a:lnTo>
                  <a:lnTo>
                    <a:pt x="243166" y="1005840"/>
                  </a:lnTo>
                  <a:lnTo>
                    <a:pt x="264248" y="1007491"/>
                  </a:lnTo>
                  <a:lnTo>
                    <a:pt x="264375" y="1007618"/>
                  </a:lnTo>
                  <a:lnTo>
                    <a:pt x="313778" y="1009777"/>
                  </a:lnTo>
                  <a:lnTo>
                    <a:pt x="346544" y="1011174"/>
                  </a:lnTo>
                  <a:lnTo>
                    <a:pt x="374865" y="1011555"/>
                  </a:lnTo>
                  <a:lnTo>
                    <a:pt x="375246" y="1011555"/>
                  </a:lnTo>
                  <a:lnTo>
                    <a:pt x="394296" y="1010793"/>
                  </a:lnTo>
                  <a:lnTo>
                    <a:pt x="394677" y="1010793"/>
                  </a:lnTo>
                  <a:lnTo>
                    <a:pt x="412965" y="1009396"/>
                  </a:lnTo>
                  <a:lnTo>
                    <a:pt x="436841" y="1007237"/>
                  </a:lnTo>
                  <a:lnTo>
                    <a:pt x="437095" y="1007110"/>
                  </a:lnTo>
                  <a:lnTo>
                    <a:pt x="464146" y="1003935"/>
                  </a:lnTo>
                  <a:lnTo>
                    <a:pt x="464273" y="1003935"/>
                  </a:lnTo>
                  <a:lnTo>
                    <a:pt x="488022" y="1000633"/>
                  </a:lnTo>
                  <a:lnTo>
                    <a:pt x="488149" y="1000633"/>
                  </a:lnTo>
                  <a:lnTo>
                    <a:pt x="506437" y="997839"/>
                  </a:lnTo>
                  <a:lnTo>
                    <a:pt x="506818" y="997712"/>
                  </a:lnTo>
                  <a:lnTo>
                    <a:pt x="513486" y="996315"/>
                  </a:lnTo>
                  <a:lnTo>
                    <a:pt x="525614" y="993775"/>
                  </a:lnTo>
                  <a:lnTo>
                    <a:pt x="525995" y="993775"/>
                  </a:lnTo>
                  <a:lnTo>
                    <a:pt x="553681" y="986536"/>
                  </a:lnTo>
                  <a:lnTo>
                    <a:pt x="553935" y="986536"/>
                  </a:lnTo>
                  <a:lnTo>
                    <a:pt x="566648" y="982726"/>
                  </a:lnTo>
                  <a:lnTo>
                    <a:pt x="579793" y="978789"/>
                  </a:lnTo>
                  <a:lnTo>
                    <a:pt x="611974" y="968883"/>
                  </a:lnTo>
                  <a:lnTo>
                    <a:pt x="612482" y="968756"/>
                  </a:lnTo>
                  <a:lnTo>
                    <a:pt x="629475" y="962279"/>
                  </a:lnTo>
                  <a:lnTo>
                    <a:pt x="643470" y="956945"/>
                  </a:lnTo>
                  <a:lnTo>
                    <a:pt x="643851" y="956818"/>
                  </a:lnTo>
                  <a:lnTo>
                    <a:pt x="650430" y="953897"/>
                  </a:lnTo>
                  <a:lnTo>
                    <a:pt x="673061" y="943864"/>
                  </a:lnTo>
                  <a:lnTo>
                    <a:pt x="673442" y="943737"/>
                  </a:lnTo>
                  <a:lnTo>
                    <a:pt x="676186" y="942340"/>
                  </a:lnTo>
                  <a:lnTo>
                    <a:pt x="716749" y="918464"/>
                  </a:lnTo>
                  <a:lnTo>
                    <a:pt x="718807" y="916432"/>
                  </a:lnTo>
                  <a:lnTo>
                    <a:pt x="719416" y="915670"/>
                  </a:lnTo>
                  <a:lnTo>
                    <a:pt x="726821" y="906526"/>
                  </a:lnTo>
                  <a:lnTo>
                    <a:pt x="727951" y="905129"/>
                  </a:lnTo>
                  <a:lnTo>
                    <a:pt x="736688" y="894334"/>
                  </a:lnTo>
                  <a:lnTo>
                    <a:pt x="737958" y="892302"/>
                  </a:lnTo>
                  <a:lnTo>
                    <a:pt x="740676" y="885825"/>
                  </a:lnTo>
                  <a:lnTo>
                    <a:pt x="741527" y="883793"/>
                  </a:lnTo>
                  <a:lnTo>
                    <a:pt x="742175" y="882269"/>
                  </a:lnTo>
                  <a:lnTo>
                    <a:pt x="742657" y="881126"/>
                  </a:lnTo>
                  <a:lnTo>
                    <a:pt x="743673" y="878586"/>
                  </a:lnTo>
                  <a:close/>
                </a:path>
                <a:path w="894080" h="1011554">
                  <a:moveTo>
                    <a:pt x="893660" y="147320"/>
                  </a:moveTo>
                  <a:lnTo>
                    <a:pt x="893381" y="146050"/>
                  </a:lnTo>
                  <a:lnTo>
                    <a:pt x="892835" y="143510"/>
                  </a:lnTo>
                  <a:lnTo>
                    <a:pt x="891755" y="138430"/>
                  </a:lnTo>
                  <a:lnTo>
                    <a:pt x="890358" y="134620"/>
                  </a:lnTo>
                  <a:lnTo>
                    <a:pt x="886980" y="129540"/>
                  </a:lnTo>
                  <a:lnTo>
                    <a:pt x="878547" y="116840"/>
                  </a:lnTo>
                  <a:lnTo>
                    <a:pt x="876896" y="114300"/>
                  </a:lnTo>
                  <a:lnTo>
                    <a:pt x="868006" y="106680"/>
                  </a:lnTo>
                  <a:lnTo>
                    <a:pt x="864323" y="104140"/>
                  </a:lnTo>
                  <a:lnTo>
                    <a:pt x="842225" y="88900"/>
                  </a:lnTo>
                  <a:lnTo>
                    <a:pt x="841590" y="87630"/>
                  </a:lnTo>
                  <a:lnTo>
                    <a:pt x="828382" y="80010"/>
                  </a:lnTo>
                  <a:lnTo>
                    <a:pt x="796632" y="64770"/>
                  </a:lnTo>
                  <a:lnTo>
                    <a:pt x="796251" y="63500"/>
                  </a:lnTo>
                  <a:lnTo>
                    <a:pt x="781900" y="57150"/>
                  </a:lnTo>
                  <a:lnTo>
                    <a:pt x="781138" y="57150"/>
                  </a:lnTo>
                  <a:lnTo>
                    <a:pt x="777684" y="55880"/>
                  </a:lnTo>
                  <a:lnTo>
                    <a:pt x="763866" y="50800"/>
                  </a:lnTo>
                  <a:lnTo>
                    <a:pt x="746594" y="45720"/>
                  </a:lnTo>
                  <a:lnTo>
                    <a:pt x="746086" y="45720"/>
                  </a:lnTo>
                  <a:lnTo>
                    <a:pt x="731227" y="41910"/>
                  </a:lnTo>
                  <a:lnTo>
                    <a:pt x="730084" y="41910"/>
                  </a:lnTo>
                  <a:lnTo>
                    <a:pt x="698461" y="36830"/>
                  </a:lnTo>
                  <a:lnTo>
                    <a:pt x="683856" y="36830"/>
                  </a:lnTo>
                  <a:lnTo>
                    <a:pt x="662393" y="39370"/>
                  </a:lnTo>
                  <a:lnTo>
                    <a:pt x="661123" y="39370"/>
                  </a:lnTo>
                  <a:lnTo>
                    <a:pt x="654265" y="41910"/>
                  </a:lnTo>
                  <a:lnTo>
                    <a:pt x="652995" y="42583"/>
                  </a:lnTo>
                  <a:lnTo>
                    <a:pt x="652995" y="62230"/>
                  </a:lnTo>
                  <a:lnTo>
                    <a:pt x="652043" y="63182"/>
                  </a:lnTo>
                  <a:lnTo>
                    <a:pt x="652284" y="62649"/>
                  </a:lnTo>
                  <a:lnTo>
                    <a:pt x="652995" y="62230"/>
                  </a:lnTo>
                  <a:lnTo>
                    <a:pt x="652995" y="42583"/>
                  </a:lnTo>
                  <a:lnTo>
                    <a:pt x="651852" y="43180"/>
                  </a:lnTo>
                  <a:lnTo>
                    <a:pt x="642454" y="49530"/>
                  </a:lnTo>
                  <a:lnTo>
                    <a:pt x="641184" y="49530"/>
                  </a:lnTo>
                  <a:lnTo>
                    <a:pt x="639025" y="52070"/>
                  </a:lnTo>
                  <a:lnTo>
                    <a:pt x="637374" y="54610"/>
                  </a:lnTo>
                  <a:lnTo>
                    <a:pt x="635596" y="58420"/>
                  </a:lnTo>
                  <a:lnTo>
                    <a:pt x="633564" y="62230"/>
                  </a:lnTo>
                  <a:lnTo>
                    <a:pt x="635215" y="67310"/>
                  </a:lnTo>
                  <a:lnTo>
                    <a:pt x="639406" y="69850"/>
                  </a:lnTo>
                  <a:lnTo>
                    <a:pt x="643470" y="71120"/>
                  </a:lnTo>
                  <a:lnTo>
                    <a:pt x="648550" y="69850"/>
                  </a:lnTo>
                  <a:lnTo>
                    <a:pt x="650709" y="66040"/>
                  </a:lnTo>
                  <a:lnTo>
                    <a:pt x="651891" y="63500"/>
                  </a:lnTo>
                  <a:lnTo>
                    <a:pt x="651967" y="63334"/>
                  </a:lnTo>
                  <a:lnTo>
                    <a:pt x="653580" y="62230"/>
                  </a:lnTo>
                  <a:lnTo>
                    <a:pt x="659142" y="58420"/>
                  </a:lnTo>
                  <a:lnTo>
                    <a:pt x="659790" y="57975"/>
                  </a:lnTo>
                  <a:lnTo>
                    <a:pt x="662012" y="57150"/>
                  </a:lnTo>
                  <a:lnTo>
                    <a:pt x="665441" y="55880"/>
                  </a:lnTo>
                  <a:lnTo>
                    <a:pt x="683856" y="55880"/>
                  </a:lnTo>
                  <a:lnTo>
                    <a:pt x="695794" y="57150"/>
                  </a:lnTo>
                  <a:lnTo>
                    <a:pt x="727417" y="60960"/>
                  </a:lnTo>
                  <a:lnTo>
                    <a:pt x="726147" y="60960"/>
                  </a:lnTo>
                  <a:lnTo>
                    <a:pt x="740879" y="64770"/>
                  </a:lnTo>
                  <a:lnTo>
                    <a:pt x="740625" y="64770"/>
                  </a:lnTo>
                  <a:lnTo>
                    <a:pt x="757897" y="69850"/>
                  </a:lnTo>
                  <a:lnTo>
                    <a:pt x="757389" y="69850"/>
                  </a:lnTo>
                  <a:lnTo>
                    <a:pt x="774407" y="76200"/>
                  </a:lnTo>
                  <a:lnTo>
                    <a:pt x="773645" y="76200"/>
                  </a:lnTo>
                  <a:lnTo>
                    <a:pt x="787996" y="82550"/>
                  </a:lnTo>
                  <a:lnTo>
                    <a:pt x="787615" y="82550"/>
                  </a:lnTo>
                  <a:lnTo>
                    <a:pt x="819365" y="97790"/>
                  </a:lnTo>
                  <a:lnTo>
                    <a:pt x="818730" y="97790"/>
                  </a:lnTo>
                  <a:lnTo>
                    <a:pt x="831303" y="105410"/>
                  </a:lnTo>
                  <a:lnTo>
                    <a:pt x="830668" y="104140"/>
                  </a:lnTo>
                  <a:lnTo>
                    <a:pt x="855560" y="121920"/>
                  </a:lnTo>
                  <a:lnTo>
                    <a:pt x="854798" y="121920"/>
                  </a:lnTo>
                  <a:lnTo>
                    <a:pt x="863815" y="129540"/>
                  </a:lnTo>
                  <a:lnTo>
                    <a:pt x="862037" y="128270"/>
                  </a:lnTo>
                  <a:lnTo>
                    <a:pt x="873086" y="144741"/>
                  </a:lnTo>
                  <a:lnTo>
                    <a:pt x="874534" y="149313"/>
                  </a:lnTo>
                  <a:lnTo>
                    <a:pt x="871359" y="163347"/>
                  </a:lnTo>
                  <a:lnTo>
                    <a:pt x="866609" y="171450"/>
                  </a:lnTo>
                  <a:lnTo>
                    <a:pt x="868260" y="170180"/>
                  </a:lnTo>
                  <a:lnTo>
                    <a:pt x="846670" y="189230"/>
                  </a:lnTo>
                  <a:lnTo>
                    <a:pt x="847813" y="189230"/>
                  </a:lnTo>
                  <a:lnTo>
                    <a:pt x="834859" y="198120"/>
                  </a:lnTo>
                  <a:lnTo>
                    <a:pt x="835621" y="196850"/>
                  </a:lnTo>
                  <a:lnTo>
                    <a:pt x="817968" y="207010"/>
                  </a:lnTo>
                  <a:lnTo>
                    <a:pt x="818222" y="207010"/>
                  </a:lnTo>
                  <a:lnTo>
                    <a:pt x="799934" y="215900"/>
                  </a:lnTo>
                  <a:lnTo>
                    <a:pt x="800696" y="215900"/>
                  </a:lnTo>
                  <a:lnTo>
                    <a:pt x="782662" y="223520"/>
                  </a:lnTo>
                  <a:lnTo>
                    <a:pt x="783043" y="223520"/>
                  </a:lnTo>
                  <a:lnTo>
                    <a:pt x="760691" y="231140"/>
                  </a:lnTo>
                  <a:lnTo>
                    <a:pt x="761072" y="231140"/>
                  </a:lnTo>
                  <a:lnTo>
                    <a:pt x="738339" y="237490"/>
                  </a:lnTo>
                  <a:lnTo>
                    <a:pt x="738974" y="237490"/>
                  </a:lnTo>
                  <a:lnTo>
                    <a:pt x="718400" y="242570"/>
                  </a:lnTo>
                  <a:lnTo>
                    <a:pt x="719162" y="242570"/>
                  </a:lnTo>
                  <a:lnTo>
                    <a:pt x="694651" y="246380"/>
                  </a:lnTo>
                  <a:lnTo>
                    <a:pt x="695032" y="246380"/>
                  </a:lnTo>
                  <a:lnTo>
                    <a:pt x="670521" y="248920"/>
                  </a:lnTo>
                  <a:lnTo>
                    <a:pt x="671029" y="248920"/>
                  </a:lnTo>
                  <a:lnTo>
                    <a:pt x="649439" y="250190"/>
                  </a:lnTo>
                  <a:lnTo>
                    <a:pt x="626452" y="250190"/>
                  </a:lnTo>
                  <a:lnTo>
                    <a:pt x="602957" y="248920"/>
                  </a:lnTo>
                  <a:lnTo>
                    <a:pt x="603592" y="248920"/>
                  </a:lnTo>
                  <a:lnTo>
                    <a:pt x="583780" y="246380"/>
                  </a:lnTo>
                  <a:lnTo>
                    <a:pt x="584669" y="246380"/>
                  </a:lnTo>
                  <a:lnTo>
                    <a:pt x="564476" y="241300"/>
                  </a:lnTo>
                  <a:lnTo>
                    <a:pt x="564857" y="241300"/>
                  </a:lnTo>
                  <a:lnTo>
                    <a:pt x="544664" y="236220"/>
                  </a:lnTo>
                  <a:lnTo>
                    <a:pt x="545426" y="236220"/>
                  </a:lnTo>
                  <a:lnTo>
                    <a:pt x="529932" y="231140"/>
                  </a:lnTo>
                  <a:lnTo>
                    <a:pt x="530948" y="231140"/>
                  </a:lnTo>
                  <a:lnTo>
                    <a:pt x="500341" y="215900"/>
                  </a:lnTo>
                  <a:lnTo>
                    <a:pt x="500976" y="215900"/>
                  </a:lnTo>
                  <a:lnTo>
                    <a:pt x="493344" y="210820"/>
                  </a:lnTo>
                  <a:lnTo>
                    <a:pt x="489546" y="208280"/>
                  </a:lnTo>
                  <a:lnTo>
                    <a:pt x="491451" y="210820"/>
                  </a:lnTo>
                  <a:lnTo>
                    <a:pt x="471678" y="187960"/>
                  </a:lnTo>
                  <a:lnTo>
                    <a:pt x="470357" y="186448"/>
                  </a:lnTo>
                  <a:lnTo>
                    <a:pt x="469938" y="185420"/>
                  </a:lnTo>
                  <a:lnTo>
                    <a:pt x="465670" y="175260"/>
                  </a:lnTo>
                  <a:lnTo>
                    <a:pt x="458762" y="160020"/>
                  </a:lnTo>
                  <a:lnTo>
                    <a:pt x="457974" y="158318"/>
                  </a:lnTo>
                  <a:lnTo>
                    <a:pt x="458216" y="156210"/>
                  </a:lnTo>
                  <a:lnTo>
                    <a:pt x="458965" y="149313"/>
                  </a:lnTo>
                  <a:lnTo>
                    <a:pt x="458939" y="148590"/>
                  </a:lnTo>
                  <a:lnTo>
                    <a:pt x="459155" y="147675"/>
                  </a:lnTo>
                  <a:lnTo>
                    <a:pt x="459232" y="147320"/>
                  </a:lnTo>
                  <a:lnTo>
                    <a:pt x="460121" y="143510"/>
                  </a:lnTo>
                  <a:lnTo>
                    <a:pt x="460248" y="142951"/>
                  </a:lnTo>
                  <a:lnTo>
                    <a:pt x="461302" y="140970"/>
                  </a:lnTo>
                  <a:lnTo>
                    <a:pt x="470065" y="124460"/>
                  </a:lnTo>
                  <a:lnTo>
                    <a:pt x="470319" y="123990"/>
                  </a:lnTo>
                  <a:lnTo>
                    <a:pt x="470890" y="123190"/>
                  </a:lnTo>
                  <a:lnTo>
                    <a:pt x="476338" y="115570"/>
                  </a:lnTo>
                  <a:lnTo>
                    <a:pt x="475957" y="115570"/>
                  </a:lnTo>
                  <a:lnTo>
                    <a:pt x="491451" y="97790"/>
                  </a:lnTo>
                  <a:lnTo>
                    <a:pt x="491197" y="97790"/>
                  </a:lnTo>
                  <a:lnTo>
                    <a:pt x="498309" y="90170"/>
                  </a:lnTo>
                  <a:lnTo>
                    <a:pt x="497928" y="90170"/>
                  </a:lnTo>
                  <a:lnTo>
                    <a:pt x="514819" y="74930"/>
                  </a:lnTo>
                  <a:lnTo>
                    <a:pt x="514311" y="74930"/>
                  </a:lnTo>
                  <a:lnTo>
                    <a:pt x="523963" y="67310"/>
                  </a:lnTo>
                  <a:lnTo>
                    <a:pt x="524090" y="66040"/>
                  </a:lnTo>
                  <a:lnTo>
                    <a:pt x="538822" y="54610"/>
                  </a:lnTo>
                  <a:lnTo>
                    <a:pt x="537552" y="54610"/>
                  </a:lnTo>
                  <a:lnTo>
                    <a:pt x="555332" y="44450"/>
                  </a:lnTo>
                  <a:lnTo>
                    <a:pt x="555205" y="44450"/>
                  </a:lnTo>
                  <a:lnTo>
                    <a:pt x="564095" y="40640"/>
                  </a:lnTo>
                  <a:lnTo>
                    <a:pt x="563460" y="40640"/>
                  </a:lnTo>
                  <a:lnTo>
                    <a:pt x="573112" y="36830"/>
                  </a:lnTo>
                  <a:lnTo>
                    <a:pt x="583145" y="33020"/>
                  </a:lnTo>
                  <a:lnTo>
                    <a:pt x="582764" y="33020"/>
                  </a:lnTo>
                  <a:lnTo>
                    <a:pt x="593178" y="29210"/>
                  </a:lnTo>
                  <a:lnTo>
                    <a:pt x="593051" y="29210"/>
                  </a:lnTo>
                  <a:lnTo>
                    <a:pt x="603084" y="25400"/>
                  </a:lnTo>
                  <a:lnTo>
                    <a:pt x="602830" y="25400"/>
                  </a:lnTo>
                  <a:lnTo>
                    <a:pt x="612990" y="22860"/>
                  </a:lnTo>
                  <a:lnTo>
                    <a:pt x="612736" y="22860"/>
                  </a:lnTo>
                  <a:lnTo>
                    <a:pt x="622515" y="20320"/>
                  </a:lnTo>
                  <a:lnTo>
                    <a:pt x="622261" y="20320"/>
                  </a:lnTo>
                  <a:lnTo>
                    <a:pt x="631659" y="17780"/>
                  </a:lnTo>
                  <a:lnTo>
                    <a:pt x="631405" y="17780"/>
                  </a:lnTo>
                  <a:lnTo>
                    <a:pt x="640422" y="16510"/>
                  </a:lnTo>
                  <a:lnTo>
                    <a:pt x="639533" y="16510"/>
                  </a:lnTo>
                  <a:lnTo>
                    <a:pt x="647788" y="15240"/>
                  </a:lnTo>
                  <a:lnTo>
                    <a:pt x="678522" y="15240"/>
                  </a:lnTo>
                  <a:lnTo>
                    <a:pt x="676109" y="13970"/>
                  </a:lnTo>
                  <a:lnTo>
                    <a:pt x="703160" y="24130"/>
                  </a:lnTo>
                  <a:lnTo>
                    <a:pt x="703033" y="22860"/>
                  </a:lnTo>
                  <a:lnTo>
                    <a:pt x="738339" y="35560"/>
                  </a:lnTo>
                  <a:lnTo>
                    <a:pt x="742276" y="34290"/>
                  </a:lnTo>
                  <a:lnTo>
                    <a:pt x="744816" y="26670"/>
                  </a:lnTo>
                  <a:lnTo>
                    <a:pt x="743038" y="22860"/>
                  </a:lnTo>
                  <a:lnTo>
                    <a:pt x="707859" y="10160"/>
                  </a:lnTo>
                  <a:lnTo>
                    <a:pt x="707732" y="10160"/>
                  </a:lnTo>
                  <a:lnTo>
                    <a:pt x="680681" y="1270"/>
                  </a:lnTo>
                  <a:lnTo>
                    <a:pt x="678522" y="0"/>
                  </a:lnTo>
                  <a:lnTo>
                    <a:pt x="646518" y="0"/>
                  </a:lnTo>
                  <a:lnTo>
                    <a:pt x="638263" y="1270"/>
                  </a:lnTo>
                  <a:lnTo>
                    <a:pt x="637374" y="1270"/>
                  </a:lnTo>
                  <a:lnTo>
                    <a:pt x="628357" y="2540"/>
                  </a:lnTo>
                  <a:lnTo>
                    <a:pt x="628103" y="2540"/>
                  </a:lnTo>
                  <a:lnTo>
                    <a:pt x="618705" y="5080"/>
                  </a:lnTo>
                  <a:lnTo>
                    <a:pt x="618578" y="5080"/>
                  </a:lnTo>
                  <a:lnTo>
                    <a:pt x="608799" y="7620"/>
                  </a:lnTo>
                  <a:lnTo>
                    <a:pt x="608545" y="7620"/>
                  </a:lnTo>
                  <a:lnTo>
                    <a:pt x="598512" y="10160"/>
                  </a:lnTo>
                  <a:lnTo>
                    <a:pt x="598258" y="10160"/>
                  </a:lnTo>
                  <a:lnTo>
                    <a:pt x="588098" y="13970"/>
                  </a:lnTo>
                  <a:lnTo>
                    <a:pt x="587971" y="13970"/>
                  </a:lnTo>
                  <a:lnTo>
                    <a:pt x="577176" y="17780"/>
                  </a:lnTo>
                  <a:lnTo>
                    <a:pt x="567143" y="21590"/>
                  </a:lnTo>
                  <a:lnTo>
                    <a:pt x="567016" y="21590"/>
                  </a:lnTo>
                  <a:lnTo>
                    <a:pt x="557237" y="25400"/>
                  </a:lnTo>
                  <a:lnTo>
                    <a:pt x="556602" y="25400"/>
                  </a:lnTo>
                  <a:lnTo>
                    <a:pt x="547331" y="30480"/>
                  </a:lnTo>
                  <a:lnTo>
                    <a:pt x="529297" y="40640"/>
                  </a:lnTo>
                  <a:lnTo>
                    <a:pt x="527900" y="40640"/>
                  </a:lnTo>
                  <a:lnTo>
                    <a:pt x="513041" y="53340"/>
                  </a:lnTo>
                  <a:lnTo>
                    <a:pt x="513295" y="53340"/>
                  </a:lnTo>
                  <a:lnTo>
                    <a:pt x="503516" y="60960"/>
                  </a:lnTo>
                  <a:lnTo>
                    <a:pt x="503008" y="62230"/>
                  </a:lnTo>
                  <a:lnTo>
                    <a:pt x="485990" y="77470"/>
                  </a:lnTo>
                  <a:lnTo>
                    <a:pt x="485863" y="78740"/>
                  </a:lnTo>
                  <a:lnTo>
                    <a:pt x="478497" y="86360"/>
                  </a:lnTo>
                  <a:lnTo>
                    <a:pt x="477989" y="86360"/>
                  </a:lnTo>
                  <a:lnTo>
                    <a:pt x="462495" y="104140"/>
                  </a:lnTo>
                  <a:lnTo>
                    <a:pt x="462368" y="104140"/>
                  </a:lnTo>
                  <a:lnTo>
                    <a:pt x="455764" y="113030"/>
                  </a:lnTo>
                  <a:lnTo>
                    <a:pt x="454875" y="114300"/>
                  </a:lnTo>
                  <a:lnTo>
                    <a:pt x="444080" y="134620"/>
                  </a:lnTo>
                  <a:lnTo>
                    <a:pt x="443191" y="135890"/>
                  </a:lnTo>
                  <a:lnTo>
                    <a:pt x="441413" y="143510"/>
                  </a:lnTo>
                  <a:lnTo>
                    <a:pt x="441159" y="144780"/>
                  </a:lnTo>
                  <a:lnTo>
                    <a:pt x="439762" y="158750"/>
                  </a:lnTo>
                  <a:lnTo>
                    <a:pt x="440397" y="163830"/>
                  </a:lnTo>
                  <a:lnTo>
                    <a:pt x="449160" y="182880"/>
                  </a:lnTo>
                  <a:lnTo>
                    <a:pt x="454494" y="195580"/>
                  </a:lnTo>
                  <a:lnTo>
                    <a:pt x="456018" y="196850"/>
                  </a:lnTo>
                  <a:lnTo>
                    <a:pt x="477989" y="222250"/>
                  </a:lnTo>
                  <a:lnTo>
                    <a:pt x="480021" y="223520"/>
                  </a:lnTo>
                  <a:lnTo>
                    <a:pt x="491578" y="231140"/>
                  </a:lnTo>
                  <a:lnTo>
                    <a:pt x="522693" y="247650"/>
                  </a:lnTo>
                  <a:lnTo>
                    <a:pt x="539203" y="254000"/>
                  </a:lnTo>
                  <a:lnTo>
                    <a:pt x="539965" y="254000"/>
                  </a:lnTo>
                  <a:lnTo>
                    <a:pt x="560158" y="259080"/>
                  </a:lnTo>
                  <a:lnTo>
                    <a:pt x="560539" y="259080"/>
                  </a:lnTo>
                  <a:lnTo>
                    <a:pt x="580605" y="264160"/>
                  </a:lnTo>
                  <a:lnTo>
                    <a:pt x="581494" y="264160"/>
                  </a:lnTo>
                  <a:lnTo>
                    <a:pt x="601306" y="266700"/>
                  </a:lnTo>
                  <a:lnTo>
                    <a:pt x="601941" y="266700"/>
                  </a:lnTo>
                  <a:lnTo>
                    <a:pt x="625309" y="267970"/>
                  </a:lnTo>
                  <a:lnTo>
                    <a:pt x="650582" y="267970"/>
                  </a:lnTo>
                  <a:lnTo>
                    <a:pt x="672172" y="266700"/>
                  </a:lnTo>
                  <a:lnTo>
                    <a:pt x="672553" y="266700"/>
                  </a:lnTo>
                  <a:lnTo>
                    <a:pt x="697064" y="264160"/>
                  </a:lnTo>
                  <a:lnTo>
                    <a:pt x="697445" y="264160"/>
                  </a:lnTo>
                  <a:lnTo>
                    <a:pt x="721956" y="260350"/>
                  </a:lnTo>
                  <a:lnTo>
                    <a:pt x="722591" y="260350"/>
                  </a:lnTo>
                  <a:lnTo>
                    <a:pt x="743673" y="255270"/>
                  </a:lnTo>
                  <a:lnTo>
                    <a:pt x="758825" y="250190"/>
                  </a:lnTo>
                  <a:lnTo>
                    <a:pt x="766406" y="247650"/>
                  </a:lnTo>
                  <a:lnTo>
                    <a:pt x="766660" y="247650"/>
                  </a:lnTo>
                  <a:lnTo>
                    <a:pt x="789393" y="240030"/>
                  </a:lnTo>
                  <a:lnTo>
                    <a:pt x="808062" y="232410"/>
                  </a:lnTo>
                  <a:lnTo>
                    <a:pt x="826731" y="222250"/>
                  </a:lnTo>
                  <a:lnTo>
                    <a:pt x="844384" y="213360"/>
                  </a:lnTo>
                  <a:lnTo>
                    <a:pt x="845019" y="212090"/>
                  </a:lnTo>
                  <a:lnTo>
                    <a:pt x="858100" y="204470"/>
                  </a:lnTo>
                  <a:lnTo>
                    <a:pt x="859243" y="203200"/>
                  </a:lnTo>
                  <a:lnTo>
                    <a:pt x="865035" y="198120"/>
                  </a:lnTo>
                  <a:lnTo>
                    <a:pt x="880960" y="184150"/>
                  </a:lnTo>
                  <a:lnTo>
                    <a:pt x="882484" y="181610"/>
                  </a:lnTo>
                  <a:lnTo>
                    <a:pt x="887945" y="172720"/>
                  </a:lnTo>
                  <a:lnTo>
                    <a:pt x="889342" y="170180"/>
                  </a:lnTo>
                  <a:lnTo>
                    <a:pt x="890206" y="166370"/>
                  </a:lnTo>
                  <a:lnTo>
                    <a:pt x="891057" y="162560"/>
                  </a:lnTo>
                  <a:lnTo>
                    <a:pt x="893660" y="151130"/>
                  </a:lnTo>
                  <a:lnTo>
                    <a:pt x="893660" y="14732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2814" y="938148"/>
              <a:ext cx="588614" cy="51422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3542" y="931798"/>
              <a:ext cx="419227" cy="29629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1101" y="1767332"/>
              <a:ext cx="374628" cy="29324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9442" y="3565309"/>
              <a:ext cx="870264" cy="31495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71138" y="2337942"/>
              <a:ext cx="340995" cy="22986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81244" y="2877185"/>
              <a:ext cx="438403" cy="25146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5484113" y="1761363"/>
              <a:ext cx="391795" cy="250190"/>
            </a:xfrm>
            <a:custGeom>
              <a:avLst/>
              <a:gdLst/>
              <a:ahLst/>
              <a:cxnLst/>
              <a:rect l="l" t="t" r="r" b="b"/>
              <a:pathLst>
                <a:path w="391795" h="250189">
                  <a:moveTo>
                    <a:pt x="121920" y="21589"/>
                  </a:moveTo>
                  <a:lnTo>
                    <a:pt x="70103" y="21589"/>
                  </a:lnTo>
                  <a:lnTo>
                    <a:pt x="44831" y="39369"/>
                  </a:lnTo>
                  <a:lnTo>
                    <a:pt x="43814" y="39369"/>
                  </a:lnTo>
                  <a:lnTo>
                    <a:pt x="34798" y="46989"/>
                  </a:lnTo>
                  <a:lnTo>
                    <a:pt x="34036" y="48260"/>
                  </a:lnTo>
                  <a:lnTo>
                    <a:pt x="18161" y="66039"/>
                  </a:lnTo>
                  <a:lnTo>
                    <a:pt x="5334" y="95250"/>
                  </a:lnTo>
                  <a:lnTo>
                    <a:pt x="2794" y="104139"/>
                  </a:lnTo>
                  <a:lnTo>
                    <a:pt x="2539" y="105410"/>
                  </a:lnTo>
                  <a:lnTo>
                    <a:pt x="120" y="130810"/>
                  </a:lnTo>
                  <a:lnTo>
                    <a:pt x="0" y="134619"/>
                  </a:lnTo>
                  <a:lnTo>
                    <a:pt x="1143" y="146050"/>
                  </a:lnTo>
                  <a:lnTo>
                    <a:pt x="12953" y="184150"/>
                  </a:lnTo>
                  <a:lnTo>
                    <a:pt x="33782" y="204469"/>
                  </a:lnTo>
                  <a:lnTo>
                    <a:pt x="34925" y="205739"/>
                  </a:lnTo>
                  <a:lnTo>
                    <a:pt x="47625" y="214629"/>
                  </a:lnTo>
                  <a:lnTo>
                    <a:pt x="48260" y="214629"/>
                  </a:lnTo>
                  <a:lnTo>
                    <a:pt x="66294" y="224789"/>
                  </a:lnTo>
                  <a:lnTo>
                    <a:pt x="66928" y="224789"/>
                  </a:lnTo>
                  <a:lnTo>
                    <a:pt x="85978" y="233679"/>
                  </a:lnTo>
                  <a:lnTo>
                    <a:pt x="87249" y="234950"/>
                  </a:lnTo>
                  <a:lnTo>
                    <a:pt x="104901" y="240029"/>
                  </a:lnTo>
                  <a:lnTo>
                    <a:pt x="123444" y="243839"/>
                  </a:lnTo>
                  <a:lnTo>
                    <a:pt x="123825" y="243839"/>
                  </a:lnTo>
                  <a:lnTo>
                    <a:pt x="142112" y="247650"/>
                  </a:lnTo>
                  <a:lnTo>
                    <a:pt x="142875" y="247650"/>
                  </a:lnTo>
                  <a:lnTo>
                    <a:pt x="161544" y="250189"/>
                  </a:lnTo>
                  <a:lnTo>
                    <a:pt x="204088" y="250189"/>
                  </a:lnTo>
                  <a:lnTo>
                    <a:pt x="232537" y="248919"/>
                  </a:lnTo>
                  <a:lnTo>
                    <a:pt x="233172" y="248919"/>
                  </a:lnTo>
                  <a:lnTo>
                    <a:pt x="256539" y="246379"/>
                  </a:lnTo>
                  <a:lnTo>
                    <a:pt x="279400" y="242569"/>
                  </a:lnTo>
                  <a:lnTo>
                    <a:pt x="305943" y="237489"/>
                  </a:lnTo>
                  <a:lnTo>
                    <a:pt x="317277" y="233679"/>
                  </a:lnTo>
                  <a:lnTo>
                    <a:pt x="183007" y="233679"/>
                  </a:lnTo>
                  <a:lnTo>
                    <a:pt x="162940" y="232409"/>
                  </a:lnTo>
                  <a:lnTo>
                    <a:pt x="163575" y="232409"/>
                  </a:lnTo>
                  <a:lnTo>
                    <a:pt x="144907" y="229869"/>
                  </a:lnTo>
                  <a:lnTo>
                    <a:pt x="145541" y="229869"/>
                  </a:lnTo>
                  <a:lnTo>
                    <a:pt x="133349" y="227329"/>
                  </a:lnTo>
                  <a:lnTo>
                    <a:pt x="127635" y="227329"/>
                  </a:lnTo>
                  <a:lnTo>
                    <a:pt x="109600" y="222250"/>
                  </a:lnTo>
                  <a:lnTo>
                    <a:pt x="110109" y="222250"/>
                  </a:lnTo>
                  <a:lnTo>
                    <a:pt x="92456" y="217169"/>
                  </a:lnTo>
                  <a:lnTo>
                    <a:pt x="93725" y="217169"/>
                  </a:lnTo>
                  <a:lnTo>
                    <a:pt x="74675" y="208279"/>
                  </a:lnTo>
                  <a:lnTo>
                    <a:pt x="75184" y="208279"/>
                  </a:lnTo>
                  <a:lnTo>
                    <a:pt x="59515" y="199389"/>
                  </a:lnTo>
                  <a:lnTo>
                    <a:pt x="57912" y="199389"/>
                  </a:lnTo>
                  <a:lnTo>
                    <a:pt x="47135" y="191769"/>
                  </a:lnTo>
                  <a:lnTo>
                    <a:pt x="46482" y="191769"/>
                  </a:lnTo>
                  <a:lnTo>
                    <a:pt x="28257" y="173989"/>
                  </a:lnTo>
                  <a:lnTo>
                    <a:pt x="27559" y="173989"/>
                  </a:lnTo>
                  <a:lnTo>
                    <a:pt x="25653" y="171450"/>
                  </a:lnTo>
                  <a:lnTo>
                    <a:pt x="26384" y="171450"/>
                  </a:lnTo>
                  <a:lnTo>
                    <a:pt x="24034" y="166369"/>
                  </a:lnTo>
                  <a:lnTo>
                    <a:pt x="23622" y="166369"/>
                  </a:lnTo>
                  <a:lnTo>
                    <a:pt x="22860" y="163829"/>
                  </a:lnTo>
                  <a:lnTo>
                    <a:pt x="23142" y="163829"/>
                  </a:lnTo>
                  <a:lnTo>
                    <a:pt x="19303" y="143509"/>
                  </a:lnTo>
                  <a:lnTo>
                    <a:pt x="19431" y="143509"/>
                  </a:lnTo>
                  <a:lnTo>
                    <a:pt x="18640" y="134619"/>
                  </a:lnTo>
                  <a:lnTo>
                    <a:pt x="18414" y="134619"/>
                  </a:lnTo>
                  <a:lnTo>
                    <a:pt x="18414" y="132079"/>
                  </a:lnTo>
                  <a:lnTo>
                    <a:pt x="18656" y="132079"/>
                  </a:lnTo>
                  <a:lnTo>
                    <a:pt x="20834" y="109219"/>
                  </a:lnTo>
                  <a:lnTo>
                    <a:pt x="20700" y="109219"/>
                  </a:lnTo>
                  <a:lnTo>
                    <a:pt x="20955" y="107950"/>
                  </a:lnTo>
                  <a:lnTo>
                    <a:pt x="22923" y="100329"/>
                  </a:lnTo>
                  <a:lnTo>
                    <a:pt x="23240" y="99060"/>
                  </a:lnTo>
                  <a:lnTo>
                    <a:pt x="29337" y="83819"/>
                  </a:lnTo>
                  <a:lnTo>
                    <a:pt x="28828" y="83819"/>
                  </a:lnTo>
                  <a:lnTo>
                    <a:pt x="33147" y="76200"/>
                  </a:lnTo>
                  <a:lnTo>
                    <a:pt x="34144" y="76200"/>
                  </a:lnTo>
                  <a:lnTo>
                    <a:pt x="47751" y="60960"/>
                  </a:lnTo>
                  <a:lnTo>
                    <a:pt x="46989" y="60960"/>
                  </a:lnTo>
                  <a:lnTo>
                    <a:pt x="56007" y="53339"/>
                  </a:lnTo>
                  <a:lnTo>
                    <a:pt x="56787" y="53339"/>
                  </a:lnTo>
                  <a:lnTo>
                    <a:pt x="80137" y="36829"/>
                  </a:lnTo>
                  <a:lnTo>
                    <a:pt x="81788" y="36829"/>
                  </a:lnTo>
                  <a:lnTo>
                    <a:pt x="89788" y="33019"/>
                  </a:lnTo>
                  <a:lnTo>
                    <a:pt x="89026" y="33019"/>
                  </a:lnTo>
                  <a:lnTo>
                    <a:pt x="111251" y="25400"/>
                  </a:lnTo>
                  <a:lnTo>
                    <a:pt x="110744" y="25400"/>
                  </a:lnTo>
                  <a:lnTo>
                    <a:pt x="121920" y="21589"/>
                  </a:lnTo>
                  <a:close/>
                </a:path>
                <a:path w="391795" h="250189">
                  <a:moveTo>
                    <a:pt x="330200" y="209550"/>
                  </a:moveTo>
                  <a:lnTo>
                    <a:pt x="299974" y="219709"/>
                  </a:lnTo>
                  <a:lnTo>
                    <a:pt x="300989" y="219709"/>
                  </a:lnTo>
                  <a:lnTo>
                    <a:pt x="276225" y="224789"/>
                  </a:lnTo>
                  <a:lnTo>
                    <a:pt x="276860" y="224789"/>
                  </a:lnTo>
                  <a:lnTo>
                    <a:pt x="254126" y="228600"/>
                  </a:lnTo>
                  <a:lnTo>
                    <a:pt x="254381" y="228600"/>
                  </a:lnTo>
                  <a:lnTo>
                    <a:pt x="230886" y="231139"/>
                  </a:lnTo>
                  <a:lnTo>
                    <a:pt x="231394" y="231139"/>
                  </a:lnTo>
                  <a:lnTo>
                    <a:pt x="203073" y="233679"/>
                  </a:lnTo>
                  <a:lnTo>
                    <a:pt x="317277" y="233679"/>
                  </a:lnTo>
                  <a:lnTo>
                    <a:pt x="336169" y="227329"/>
                  </a:lnTo>
                  <a:lnTo>
                    <a:pt x="337312" y="226059"/>
                  </a:lnTo>
                  <a:lnTo>
                    <a:pt x="349631" y="219709"/>
                  </a:lnTo>
                  <a:lnTo>
                    <a:pt x="351789" y="218439"/>
                  </a:lnTo>
                  <a:lnTo>
                    <a:pt x="360019" y="210819"/>
                  </a:lnTo>
                  <a:lnTo>
                    <a:pt x="328802" y="210819"/>
                  </a:lnTo>
                  <a:lnTo>
                    <a:pt x="330200" y="209550"/>
                  </a:lnTo>
                  <a:close/>
                </a:path>
                <a:path w="391795" h="250189">
                  <a:moveTo>
                    <a:pt x="127253" y="226059"/>
                  </a:moveTo>
                  <a:lnTo>
                    <a:pt x="127635" y="227329"/>
                  </a:lnTo>
                  <a:lnTo>
                    <a:pt x="133349" y="227329"/>
                  </a:lnTo>
                  <a:lnTo>
                    <a:pt x="127253" y="226059"/>
                  </a:lnTo>
                  <a:close/>
                </a:path>
                <a:path w="391795" h="250189">
                  <a:moveTo>
                    <a:pt x="339580" y="204013"/>
                  </a:moveTo>
                  <a:lnTo>
                    <a:pt x="328802" y="210819"/>
                  </a:lnTo>
                  <a:lnTo>
                    <a:pt x="360019" y="210819"/>
                  </a:lnTo>
                  <a:lnTo>
                    <a:pt x="366877" y="204469"/>
                  </a:lnTo>
                  <a:lnTo>
                    <a:pt x="339089" y="204469"/>
                  </a:lnTo>
                  <a:lnTo>
                    <a:pt x="339580" y="204013"/>
                  </a:lnTo>
                  <a:close/>
                </a:path>
                <a:path w="391795" h="250189">
                  <a:moveTo>
                    <a:pt x="340868" y="203200"/>
                  </a:moveTo>
                  <a:lnTo>
                    <a:pt x="339580" y="204013"/>
                  </a:lnTo>
                  <a:lnTo>
                    <a:pt x="339089" y="204469"/>
                  </a:lnTo>
                  <a:lnTo>
                    <a:pt x="340868" y="203200"/>
                  </a:lnTo>
                  <a:close/>
                </a:path>
                <a:path w="391795" h="250189">
                  <a:moveTo>
                    <a:pt x="368249" y="203200"/>
                  </a:moveTo>
                  <a:lnTo>
                    <a:pt x="340868" y="203200"/>
                  </a:lnTo>
                  <a:lnTo>
                    <a:pt x="339089" y="204469"/>
                  </a:lnTo>
                  <a:lnTo>
                    <a:pt x="366877" y="204469"/>
                  </a:lnTo>
                  <a:lnTo>
                    <a:pt x="368249" y="203200"/>
                  </a:lnTo>
                  <a:close/>
                </a:path>
                <a:path w="391795" h="250189">
                  <a:moveTo>
                    <a:pt x="359537" y="185419"/>
                  </a:moveTo>
                  <a:lnTo>
                    <a:pt x="339580" y="204013"/>
                  </a:lnTo>
                  <a:lnTo>
                    <a:pt x="340868" y="203200"/>
                  </a:lnTo>
                  <a:lnTo>
                    <a:pt x="368249" y="203200"/>
                  </a:lnTo>
                  <a:lnTo>
                    <a:pt x="372363" y="199389"/>
                  </a:lnTo>
                  <a:lnTo>
                    <a:pt x="373634" y="198119"/>
                  </a:lnTo>
                  <a:lnTo>
                    <a:pt x="381000" y="189229"/>
                  </a:lnTo>
                  <a:lnTo>
                    <a:pt x="381635" y="187959"/>
                  </a:lnTo>
                  <a:lnTo>
                    <a:pt x="358139" y="187959"/>
                  </a:lnTo>
                  <a:lnTo>
                    <a:pt x="359537" y="185419"/>
                  </a:lnTo>
                  <a:close/>
                </a:path>
                <a:path w="391795" h="250189">
                  <a:moveTo>
                    <a:pt x="57276" y="198119"/>
                  </a:moveTo>
                  <a:lnTo>
                    <a:pt x="57912" y="199389"/>
                  </a:lnTo>
                  <a:lnTo>
                    <a:pt x="59515" y="199389"/>
                  </a:lnTo>
                  <a:lnTo>
                    <a:pt x="57276" y="198119"/>
                  </a:lnTo>
                  <a:close/>
                </a:path>
                <a:path w="391795" h="250189">
                  <a:moveTo>
                    <a:pt x="45338" y="190500"/>
                  </a:moveTo>
                  <a:lnTo>
                    <a:pt x="46482" y="191769"/>
                  </a:lnTo>
                  <a:lnTo>
                    <a:pt x="47135" y="191769"/>
                  </a:lnTo>
                  <a:lnTo>
                    <a:pt x="45338" y="190500"/>
                  </a:lnTo>
                  <a:close/>
                </a:path>
                <a:path w="391795" h="250189">
                  <a:moveTo>
                    <a:pt x="364504" y="178702"/>
                  </a:moveTo>
                  <a:lnTo>
                    <a:pt x="358139" y="187959"/>
                  </a:lnTo>
                  <a:lnTo>
                    <a:pt x="381635" y="187959"/>
                  </a:lnTo>
                  <a:lnTo>
                    <a:pt x="382270" y="186689"/>
                  </a:lnTo>
                  <a:lnTo>
                    <a:pt x="384356" y="180339"/>
                  </a:lnTo>
                  <a:lnTo>
                    <a:pt x="363982" y="180339"/>
                  </a:lnTo>
                  <a:lnTo>
                    <a:pt x="364504" y="178702"/>
                  </a:lnTo>
                  <a:close/>
                </a:path>
                <a:path w="391795" h="250189">
                  <a:moveTo>
                    <a:pt x="365125" y="177800"/>
                  </a:moveTo>
                  <a:lnTo>
                    <a:pt x="364504" y="178702"/>
                  </a:lnTo>
                  <a:lnTo>
                    <a:pt x="363982" y="180339"/>
                  </a:lnTo>
                  <a:lnTo>
                    <a:pt x="365125" y="177800"/>
                  </a:lnTo>
                  <a:close/>
                </a:path>
                <a:path w="391795" h="250189">
                  <a:moveTo>
                    <a:pt x="385191" y="177800"/>
                  </a:moveTo>
                  <a:lnTo>
                    <a:pt x="365125" y="177800"/>
                  </a:lnTo>
                  <a:lnTo>
                    <a:pt x="363982" y="180339"/>
                  </a:lnTo>
                  <a:lnTo>
                    <a:pt x="384356" y="180339"/>
                  </a:lnTo>
                  <a:lnTo>
                    <a:pt x="385191" y="177800"/>
                  </a:lnTo>
                  <a:close/>
                </a:path>
                <a:path w="391795" h="250189">
                  <a:moveTo>
                    <a:pt x="371504" y="156763"/>
                  </a:moveTo>
                  <a:lnTo>
                    <a:pt x="364504" y="178702"/>
                  </a:lnTo>
                  <a:lnTo>
                    <a:pt x="365125" y="177800"/>
                  </a:lnTo>
                  <a:lnTo>
                    <a:pt x="385191" y="177800"/>
                  </a:lnTo>
                  <a:lnTo>
                    <a:pt x="391033" y="160019"/>
                  </a:lnTo>
                  <a:lnTo>
                    <a:pt x="372237" y="160019"/>
                  </a:lnTo>
                  <a:lnTo>
                    <a:pt x="371504" y="156763"/>
                  </a:lnTo>
                  <a:close/>
                </a:path>
                <a:path w="391795" h="250189">
                  <a:moveTo>
                    <a:pt x="25653" y="171450"/>
                  </a:moveTo>
                  <a:lnTo>
                    <a:pt x="27559" y="173989"/>
                  </a:lnTo>
                  <a:lnTo>
                    <a:pt x="26984" y="172748"/>
                  </a:lnTo>
                  <a:lnTo>
                    <a:pt x="25653" y="171450"/>
                  </a:lnTo>
                  <a:close/>
                </a:path>
                <a:path w="391795" h="250189">
                  <a:moveTo>
                    <a:pt x="26984" y="172748"/>
                  </a:moveTo>
                  <a:lnTo>
                    <a:pt x="27559" y="173989"/>
                  </a:lnTo>
                  <a:lnTo>
                    <a:pt x="28257" y="173989"/>
                  </a:lnTo>
                  <a:lnTo>
                    <a:pt x="26984" y="172748"/>
                  </a:lnTo>
                  <a:close/>
                </a:path>
                <a:path w="391795" h="250189">
                  <a:moveTo>
                    <a:pt x="26384" y="171450"/>
                  </a:moveTo>
                  <a:lnTo>
                    <a:pt x="25653" y="171450"/>
                  </a:lnTo>
                  <a:lnTo>
                    <a:pt x="26984" y="172748"/>
                  </a:lnTo>
                  <a:lnTo>
                    <a:pt x="26384" y="171450"/>
                  </a:lnTo>
                  <a:close/>
                </a:path>
                <a:path w="391795" h="250189">
                  <a:moveTo>
                    <a:pt x="22860" y="163829"/>
                  </a:moveTo>
                  <a:lnTo>
                    <a:pt x="23622" y="166369"/>
                  </a:lnTo>
                  <a:lnTo>
                    <a:pt x="23337" y="164861"/>
                  </a:lnTo>
                  <a:lnTo>
                    <a:pt x="22860" y="163829"/>
                  </a:lnTo>
                  <a:close/>
                </a:path>
                <a:path w="391795" h="250189">
                  <a:moveTo>
                    <a:pt x="23337" y="164861"/>
                  </a:moveTo>
                  <a:lnTo>
                    <a:pt x="23622" y="166369"/>
                  </a:lnTo>
                  <a:lnTo>
                    <a:pt x="24034" y="166369"/>
                  </a:lnTo>
                  <a:lnTo>
                    <a:pt x="23337" y="164861"/>
                  </a:lnTo>
                  <a:close/>
                </a:path>
                <a:path w="391795" h="250189">
                  <a:moveTo>
                    <a:pt x="23142" y="163829"/>
                  </a:moveTo>
                  <a:lnTo>
                    <a:pt x="22860" y="163829"/>
                  </a:lnTo>
                  <a:lnTo>
                    <a:pt x="23337" y="164861"/>
                  </a:lnTo>
                  <a:lnTo>
                    <a:pt x="23142" y="163829"/>
                  </a:lnTo>
                  <a:close/>
                </a:path>
                <a:path w="391795" h="250189">
                  <a:moveTo>
                    <a:pt x="372490" y="153669"/>
                  </a:moveTo>
                  <a:lnTo>
                    <a:pt x="371504" y="156763"/>
                  </a:lnTo>
                  <a:lnTo>
                    <a:pt x="372237" y="160019"/>
                  </a:lnTo>
                  <a:lnTo>
                    <a:pt x="372490" y="153669"/>
                  </a:lnTo>
                  <a:close/>
                </a:path>
                <a:path w="391795" h="250189">
                  <a:moveTo>
                    <a:pt x="391160" y="153669"/>
                  </a:moveTo>
                  <a:lnTo>
                    <a:pt x="372490" y="153669"/>
                  </a:lnTo>
                  <a:lnTo>
                    <a:pt x="372237" y="160019"/>
                  </a:lnTo>
                  <a:lnTo>
                    <a:pt x="391033" y="160019"/>
                  </a:lnTo>
                  <a:lnTo>
                    <a:pt x="391413" y="154939"/>
                  </a:lnTo>
                  <a:lnTo>
                    <a:pt x="391160" y="153669"/>
                  </a:lnTo>
                  <a:close/>
                </a:path>
                <a:path w="391795" h="250189">
                  <a:moveTo>
                    <a:pt x="369950" y="149859"/>
                  </a:moveTo>
                  <a:lnTo>
                    <a:pt x="371504" y="156763"/>
                  </a:lnTo>
                  <a:lnTo>
                    <a:pt x="372490" y="153669"/>
                  </a:lnTo>
                  <a:lnTo>
                    <a:pt x="391160" y="153669"/>
                  </a:lnTo>
                  <a:lnTo>
                    <a:pt x="390651" y="151129"/>
                  </a:lnTo>
                  <a:lnTo>
                    <a:pt x="370586" y="151129"/>
                  </a:lnTo>
                  <a:lnTo>
                    <a:pt x="369950" y="149859"/>
                  </a:lnTo>
                  <a:close/>
                </a:path>
                <a:path w="391795" h="250189">
                  <a:moveTo>
                    <a:pt x="362117" y="132045"/>
                  </a:moveTo>
                  <a:lnTo>
                    <a:pt x="370586" y="151129"/>
                  </a:lnTo>
                  <a:lnTo>
                    <a:pt x="390651" y="151129"/>
                  </a:lnTo>
                  <a:lnTo>
                    <a:pt x="389382" y="144779"/>
                  </a:lnTo>
                  <a:lnTo>
                    <a:pt x="388747" y="143509"/>
                  </a:lnTo>
                  <a:lnTo>
                    <a:pt x="384238" y="133350"/>
                  </a:lnTo>
                  <a:lnTo>
                    <a:pt x="363347" y="133350"/>
                  </a:lnTo>
                  <a:lnTo>
                    <a:pt x="362117" y="132045"/>
                  </a:lnTo>
                  <a:close/>
                </a:path>
                <a:path w="391795" h="250189">
                  <a:moveTo>
                    <a:pt x="18531" y="133393"/>
                  </a:moveTo>
                  <a:lnTo>
                    <a:pt x="18414" y="134619"/>
                  </a:lnTo>
                  <a:lnTo>
                    <a:pt x="18640" y="134619"/>
                  </a:lnTo>
                  <a:lnTo>
                    <a:pt x="18531" y="133393"/>
                  </a:lnTo>
                  <a:close/>
                </a:path>
                <a:path w="391795" h="250189">
                  <a:moveTo>
                    <a:pt x="18656" y="132079"/>
                  </a:moveTo>
                  <a:lnTo>
                    <a:pt x="18414" y="132079"/>
                  </a:lnTo>
                  <a:lnTo>
                    <a:pt x="18531" y="133393"/>
                  </a:lnTo>
                  <a:lnTo>
                    <a:pt x="18656" y="132079"/>
                  </a:lnTo>
                  <a:close/>
                </a:path>
                <a:path w="391795" h="250189">
                  <a:moveTo>
                    <a:pt x="361569" y="130810"/>
                  </a:moveTo>
                  <a:lnTo>
                    <a:pt x="362117" y="132045"/>
                  </a:lnTo>
                  <a:lnTo>
                    <a:pt x="363347" y="133350"/>
                  </a:lnTo>
                  <a:lnTo>
                    <a:pt x="361569" y="130810"/>
                  </a:lnTo>
                  <a:close/>
                </a:path>
                <a:path w="391795" h="250189">
                  <a:moveTo>
                    <a:pt x="383111" y="130810"/>
                  </a:moveTo>
                  <a:lnTo>
                    <a:pt x="361569" y="130810"/>
                  </a:lnTo>
                  <a:lnTo>
                    <a:pt x="363347" y="133350"/>
                  </a:lnTo>
                  <a:lnTo>
                    <a:pt x="384238" y="133350"/>
                  </a:lnTo>
                  <a:lnTo>
                    <a:pt x="383111" y="130810"/>
                  </a:lnTo>
                  <a:close/>
                </a:path>
                <a:path w="391795" h="250189">
                  <a:moveTo>
                    <a:pt x="355373" y="124892"/>
                  </a:moveTo>
                  <a:lnTo>
                    <a:pt x="362117" y="132045"/>
                  </a:lnTo>
                  <a:lnTo>
                    <a:pt x="361569" y="130810"/>
                  </a:lnTo>
                  <a:lnTo>
                    <a:pt x="383111" y="130810"/>
                  </a:lnTo>
                  <a:lnTo>
                    <a:pt x="380857" y="125729"/>
                  </a:lnTo>
                  <a:lnTo>
                    <a:pt x="356615" y="125729"/>
                  </a:lnTo>
                  <a:lnTo>
                    <a:pt x="355373" y="124892"/>
                  </a:lnTo>
                  <a:close/>
                </a:path>
                <a:path w="391795" h="250189">
                  <a:moveTo>
                    <a:pt x="354964" y="124460"/>
                  </a:moveTo>
                  <a:lnTo>
                    <a:pt x="355373" y="124892"/>
                  </a:lnTo>
                  <a:lnTo>
                    <a:pt x="356615" y="125729"/>
                  </a:lnTo>
                  <a:lnTo>
                    <a:pt x="354964" y="124460"/>
                  </a:lnTo>
                  <a:close/>
                </a:path>
                <a:path w="391795" h="250189">
                  <a:moveTo>
                    <a:pt x="380293" y="124460"/>
                  </a:moveTo>
                  <a:lnTo>
                    <a:pt x="354964" y="124460"/>
                  </a:lnTo>
                  <a:lnTo>
                    <a:pt x="356615" y="125729"/>
                  </a:lnTo>
                  <a:lnTo>
                    <a:pt x="380857" y="125729"/>
                  </a:lnTo>
                  <a:lnTo>
                    <a:pt x="380293" y="124460"/>
                  </a:lnTo>
                  <a:close/>
                </a:path>
                <a:path w="391795" h="250189">
                  <a:moveTo>
                    <a:pt x="366422" y="109219"/>
                  </a:moveTo>
                  <a:lnTo>
                    <a:pt x="332105" y="109219"/>
                  </a:lnTo>
                  <a:lnTo>
                    <a:pt x="355373" y="124892"/>
                  </a:lnTo>
                  <a:lnTo>
                    <a:pt x="354964" y="124460"/>
                  </a:lnTo>
                  <a:lnTo>
                    <a:pt x="380293" y="124460"/>
                  </a:lnTo>
                  <a:lnTo>
                    <a:pt x="379730" y="123189"/>
                  </a:lnTo>
                  <a:lnTo>
                    <a:pt x="377951" y="120650"/>
                  </a:lnTo>
                  <a:lnTo>
                    <a:pt x="369697" y="111760"/>
                  </a:lnTo>
                  <a:lnTo>
                    <a:pt x="368173" y="110489"/>
                  </a:lnTo>
                  <a:lnTo>
                    <a:pt x="366422" y="109219"/>
                  </a:lnTo>
                  <a:close/>
                </a:path>
                <a:path w="391795" h="250189">
                  <a:moveTo>
                    <a:pt x="311926" y="77469"/>
                  </a:moveTo>
                  <a:lnTo>
                    <a:pt x="192532" y="77469"/>
                  </a:lnTo>
                  <a:lnTo>
                    <a:pt x="226313" y="81279"/>
                  </a:lnTo>
                  <a:lnTo>
                    <a:pt x="245872" y="82550"/>
                  </a:lnTo>
                  <a:lnTo>
                    <a:pt x="245618" y="82550"/>
                  </a:lnTo>
                  <a:lnTo>
                    <a:pt x="265049" y="85089"/>
                  </a:lnTo>
                  <a:lnTo>
                    <a:pt x="264160" y="85089"/>
                  </a:lnTo>
                  <a:lnTo>
                    <a:pt x="294259" y="91439"/>
                  </a:lnTo>
                  <a:lnTo>
                    <a:pt x="292481" y="91439"/>
                  </a:lnTo>
                  <a:lnTo>
                    <a:pt x="318388" y="102869"/>
                  </a:lnTo>
                  <a:lnTo>
                    <a:pt x="318008" y="102869"/>
                  </a:lnTo>
                  <a:lnTo>
                    <a:pt x="333501" y="110489"/>
                  </a:lnTo>
                  <a:lnTo>
                    <a:pt x="332105" y="109219"/>
                  </a:lnTo>
                  <a:lnTo>
                    <a:pt x="366422" y="109219"/>
                  </a:lnTo>
                  <a:lnTo>
                    <a:pt x="343662" y="92710"/>
                  </a:lnTo>
                  <a:lnTo>
                    <a:pt x="342264" y="91439"/>
                  </a:lnTo>
                  <a:lnTo>
                    <a:pt x="326771" y="83819"/>
                  </a:lnTo>
                  <a:lnTo>
                    <a:pt x="326389" y="83819"/>
                  </a:lnTo>
                  <a:lnTo>
                    <a:pt x="311926" y="77469"/>
                  </a:lnTo>
                  <a:close/>
                </a:path>
                <a:path w="391795" h="250189">
                  <a:moveTo>
                    <a:pt x="20955" y="107950"/>
                  </a:moveTo>
                  <a:lnTo>
                    <a:pt x="20700" y="109219"/>
                  </a:lnTo>
                  <a:lnTo>
                    <a:pt x="20915" y="108360"/>
                  </a:lnTo>
                  <a:lnTo>
                    <a:pt x="20955" y="107950"/>
                  </a:lnTo>
                  <a:close/>
                </a:path>
                <a:path w="391795" h="250189">
                  <a:moveTo>
                    <a:pt x="20915" y="108360"/>
                  </a:moveTo>
                  <a:lnTo>
                    <a:pt x="20700" y="109219"/>
                  </a:lnTo>
                  <a:lnTo>
                    <a:pt x="20834" y="109219"/>
                  </a:lnTo>
                  <a:lnTo>
                    <a:pt x="20915" y="108360"/>
                  </a:lnTo>
                  <a:close/>
                </a:path>
                <a:path w="391795" h="250189">
                  <a:moveTo>
                    <a:pt x="21018" y="107950"/>
                  </a:moveTo>
                  <a:lnTo>
                    <a:pt x="20915" y="108360"/>
                  </a:lnTo>
                  <a:lnTo>
                    <a:pt x="21018" y="107950"/>
                  </a:lnTo>
                  <a:close/>
                </a:path>
                <a:path w="391795" h="250189">
                  <a:moveTo>
                    <a:pt x="23240" y="99060"/>
                  </a:moveTo>
                  <a:lnTo>
                    <a:pt x="22860" y="100329"/>
                  </a:lnTo>
                  <a:lnTo>
                    <a:pt x="23035" y="99883"/>
                  </a:lnTo>
                  <a:lnTo>
                    <a:pt x="23240" y="99060"/>
                  </a:lnTo>
                  <a:close/>
                </a:path>
                <a:path w="391795" h="250189">
                  <a:moveTo>
                    <a:pt x="23035" y="99883"/>
                  </a:moveTo>
                  <a:lnTo>
                    <a:pt x="22860" y="100329"/>
                  </a:lnTo>
                  <a:lnTo>
                    <a:pt x="23035" y="99883"/>
                  </a:lnTo>
                  <a:close/>
                </a:path>
                <a:path w="391795" h="250189">
                  <a:moveTo>
                    <a:pt x="23358" y="99060"/>
                  </a:moveTo>
                  <a:lnTo>
                    <a:pt x="23035" y="99883"/>
                  </a:lnTo>
                  <a:lnTo>
                    <a:pt x="23358" y="99060"/>
                  </a:lnTo>
                  <a:close/>
                </a:path>
                <a:path w="391795" h="250189">
                  <a:moveTo>
                    <a:pt x="194310" y="59689"/>
                  </a:moveTo>
                  <a:lnTo>
                    <a:pt x="193166" y="59689"/>
                  </a:lnTo>
                  <a:lnTo>
                    <a:pt x="172593" y="60960"/>
                  </a:lnTo>
                  <a:lnTo>
                    <a:pt x="172212" y="60960"/>
                  </a:lnTo>
                  <a:lnTo>
                    <a:pt x="155321" y="62229"/>
                  </a:lnTo>
                  <a:lnTo>
                    <a:pt x="154432" y="62229"/>
                  </a:lnTo>
                  <a:lnTo>
                    <a:pt x="145414" y="64769"/>
                  </a:lnTo>
                  <a:lnTo>
                    <a:pt x="135889" y="68579"/>
                  </a:lnTo>
                  <a:lnTo>
                    <a:pt x="131952" y="69850"/>
                  </a:lnTo>
                  <a:lnTo>
                    <a:pt x="129794" y="73660"/>
                  </a:lnTo>
                  <a:lnTo>
                    <a:pt x="131190" y="77469"/>
                  </a:lnTo>
                  <a:lnTo>
                    <a:pt x="132461" y="81279"/>
                  </a:lnTo>
                  <a:lnTo>
                    <a:pt x="136651" y="83819"/>
                  </a:lnTo>
                  <a:lnTo>
                    <a:pt x="140715" y="82550"/>
                  </a:lnTo>
                  <a:lnTo>
                    <a:pt x="150495" y="80010"/>
                  </a:lnTo>
                  <a:lnTo>
                    <a:pt x="149351" y="80010"/>
                  </a:lnTo>
                  <a:lnTo>
                    <a:pt x="157352" y="78739"/>
                  </a:lnTo>
                  <a:lnTo>
                    <a:pt x="156590" y="78739"/>
                  </a:lnTo>
                  <a:lnTo>
                    <a:pt x="173609" y="77469"/>
                  </a:lnTo>
                  <a:lnTo>
                    <a:pt x="311926" y="77469"/>
                  </a:lnTo>
                  <a:lnTo>
                    <a:pt x="300355" y="72389"/>
                  </a:lnTo>
                  <a:lnTo>
                    <a:pt x="298450" y="72389"/>
                  </a:lnTo>
                  <a:lnTo>
                    <a:pt x="268224" y="66039"/>
                  </a:lnTo>
                  <a:lnTo>
                    <a:pt x="267208" y="66039"/>
                  </a:lnTo>
                  <a:lnTo>
                    <a:pt x="247650" y="63500"/>
                  </a:lnTo>
                  <a:lnTo>
                    <a:pt x="228219" y="63500"/>
                  </a:lnTo>
                  <a:lnTo>
                    <a:pt x="194310" y="59689"/>
                  </a:lnTo>
                  <a:close/>
                </a:path>
                <a:path w="391795" h="250189">
                  <a:moveTo>
                    <a:pt x="34144" y="76200"/>
                  </a:moveTo>
                  <a:lnTo>
                    <a:pt x="33147" y="76200"/>
                  </a:lnTo>
                  <a:lnTo>
                    <a:pt x="31876" y="78739"/>
                  </a:lnTo>
                  <a:lnTo>
                    <a:pt x="34144" y="76200"/>
                  </a:lnTo>
                  <a:close/>
                </a:path>
                <a:path w="391795" h="250189">
                  <a:moveTo>
                    <a:pt x="56787" y="53339"/>
                  </a:moveTo>
                  <a:lnTo>
                    <a:pt x="56007" y="53339"/>
                  </a:lnTo>
                  <a:lnTo>
                    <a:pt x="54990" y="54610"/>
                  </a:lnTo>
                  <a:lnTo>
                    <a:pt x="56787" y="53339"/>
                  </a:lnTo>
                  <a:close/>
                </a:path>
                <a:path w="391795" h="250189">
                  <a:moveTo>
                    <a:pt x="245019" y="41002"/>
                  </a:moveTo>
                  <a:lnTo>
                    <a:pt x="245237" y="43179"/>
                  </a:lnTo>
                  <a:lnTo>
                    <a:pt x="247776" y="45719"/>
                  </a:lnTo>
                  <a:lnTo>
                    <a:pt x="253746" y="45719"/>
                  </a:lnTo>
                  <a:lnTo>
                    <a:pt x="256159" y="43179"/>
                  </a:lnTo>
                  <a:lnTo>
                    <a:pt x="247396" y="43179"/>
                  </a:lnTo>
                  <a:lnTo>
                    <a:pt x="246729" y="41910"/>
                  </a:lnTo>
                  <a:lnTo>
                    <a:pt x="246125" y="41910"/>
                  </a:lnTo>
                  <a:lnTo>
                    <a:pt x="245019" y="41002"/>
                  </a:lnTo>
                  <a:close/>
                </a:path>
                <a:path w="391795" h="250189">
                  <a:moveTo>
                    <a:pt x="256794" y="38100"/>
                  </a:moveTo>
                  <a:lnTo>
                    <a:pt x="244728" y="38100"/>
                  </a:lnTo>
                  <a:lnTo>
                    <a:pt x="246729" y="41910"/>
                  </a:lnTo>
                  <a:lnTo>
                    <a:pt x="247396" y="43179"/>
                  </a:lnTo>
                  <a:lnTo>
                    <a:pt x="254126" y="43179"/>
                  </a:lnTo>
                  <a:lnTo>
                    <a:pt x="254762" y="41910"/>
                  </a:lnTo>
                  <a:lnTo>
                    <a:pt x="256794" y="38100"/>
                  </a:lnTo>
                  <a:close/>
                </a:path>
                <a:path w="391795" h="250189">
                  <a:moveTo>
                    <a:pt x="256525" y="40734"/>
                  </a:moveTo>
                  <a:lnTo>
                    <a:pt x="254810" y="41877"/>
                  </a:lnTo>
                  <a:lnTo>
                    <a:pt x="254126" y="43179"/>
                  </a:lnTo>
                  <a:lnTo>
                    <a:pt x="256159" y="43179"/>
                  </a:lnTo>
                  <a:lnTo>
                    <a:pt x="256525" y="40734"/>
                  </a:lnTo>
                  <a:close/>
                </a:path>
                <a:path w="391795" h="250189">
                  <a:moveTo>
                    <a:pt x="244728" y="38100"/>
                  </a:moveTo>
                  <a:lnTo>
                    <a:pt x="245019" y="41002"/>
                  </a:lnTo>
                  <a:lnTo>
                    <a:pt x="246125" y="41910"/>
                  </a:lnTo>
                  <a:lnTo>
                    <a:pt x="246729" y="41910"/>
                  </a:lnTo>
                  <a:lnTo>
                    <a:pt x="244728" y="38100"/>
                  </a:lnTo>
                  <a:close/>
                </a:path>
                <a:path w="391795" h="250189">
                  <a:moveTo>
                    <a:pt x="256794" y="38100"/>
                  </a:moveTo>
                  <a:lnTo>
                    <a:pt x="254810" y="41877"/>
                  </a:lnTo>
                  <a:lnTo>
                    <a:pt x="256525" y="40734"/>
                  </a:lnTo>
                  <a:lnTo>
                    <a:pt x="256794" y="38100"/>
                  </a:lnTo>
                  <a:close/>
                </a:path>
                <a:path w="391795" h="250189">
                  <a:moveTo>
                    <a:pt x="246634" y="22860"/>
                  </a:moveTo>
                  <a:lnTo>
                    <a:pt x="214757" y="22860"/>
                  </a:lnTo>
                  <a:lnTo>
                    <a:pt x="221234" y="25400"/>
                  </a:lnTo>
                  <a:lnTo>
                    <a:pt x="224789" y="26669"/>
                  </a:lnTo>
                  <a:lnTo>
                    <a:pt x="226187" y="26669"/>
                  </a:lnTo>
                  <a:lnTo>
                    <a:pt x="235965" y="34289"/>
                  </a:lnTo>
                  <a:lnTo>
                    <a:pt x="236093" y="34289"/>
                  </a:lnTo>
                  <a:lnTo>
                    <a:pt x="239013" y="35560"/>
                  </a:lnTo>
                  <a:lnTo>
                    <a:pt x="238378" y="35560"/>
                  </a:lnTo>
                  <a:lnTo>
                    <a:pt x="245019" y="41002"/>
                  </a:lnTo>
                  <a:lnTo>
                    <a:pt x="244728" y="38100"/>
                  </a:lnTo>
                  <a:lnTo>
                    <a:pt x="257937" y="38100"/>
                  </a:lnTo>
                  <a:lnTo>
                    <a:pt x="258063" y="36829"/>
                  </a:lnTo>
                  <a:lnTo>
                    <a:pt x="258190" y="34289"/>
                  </a:lnTo>
                  <a:lnTo>
                    <a:pt x="257301" y="31750"/>
                  </a:lnTo>
                  <a:lnTo>
                    <a:pt x="255650" y="30479"/>
                  </a:lnTo>
                  <a:lnTo>
                    <a:pt x="248031" y="24129"/>
                  </a:lnTo>
                  <a:lnTo>
                    <a:pt x="246634" y="22860"/>
                  </a:lnTo>
                  <a:close/>
                </a:path>
                <a:path w="391795" h="250189">
                  <a:moveTo>
                    <a:pt x="257937" y="38100"/>
                  </a:moveTo>
                  <a:lnTo>
                    <a:pt x="256794" y="38100"/>
                  </a:lnTo>
                  <a:lnTo>
                    <a:pt x="256525" y="40734"/>
                  </a:lnTo>
                  <a:lnTo>
                    <a:pt x="256666" y="40639"/>
                  </a:lnTo>
                  <a:lnTo>
                    <a:pt x="257810" y="39369"/>
                  </a:lnTo>
                  <a:lnTo>
                    <a:pt x="257937" y="38100"/>
                  </a:lnTo>
                  <a:close/>
                </a:path>
                <a:path w="391795" h="250189">
                  <a:moveTo>
                    <a:pt x="81788" y="36829"/>
                  </a:moveTo>
                  <a:lnTo>
                    <a:pt x="80137" y="36829"/>
                  </a:lnTo>
                  <a:lnTo>
                    <a:pt x="79121" y="38100"/>
                  </a:lnTo>
                  <a:lnTo>
                    <a:pt x="81788" y="36829"/>
                  </a:lnTo>
                  <a:close/>
                </a:path>
                <a:path w="391795" h="250189">
                  <a:moveTo>
                    <a:pt x="226187" y="26669"/>
                  </a:moveTo>
                  <a:lnTo>
                    <a:pt x="224409" y="26669"/>
                  </a:lnTo>
                  <a:lnTo>
                    <a:pt x="227711" y="27939"/>
                  </a:lnTo>
                  <a:lnTo>
                    <a:pt x="226187" y="26669"/>
                  </a:lnTo>
                  <a:close/>
                </a:path>
                <a:path w="391795" h="250189">
                  <a:moveTo>
                    <a:pt x="240030" y="17779"/>
                  </a:moveTo>
                  <a:lnTo>
                    <a:pt x="189484" y="17779"/>
                  </a:lnTo>
                  <a:lnTo>
                    <a:pt x="196596" y="19050"/>
                  </a:lnTo>
                  <a:lnTo>
                    <a:pt x="202946" y="20319"/>
                  </a:lnTo>
                  <a:lnTo>
                    <a:pt x="202184" y="20319"/>
                  </a:lnTo>
                  <a:lnTo>
                    <a:pt x="210058" y="21589"/>
                  </a:lnTo>
                  <a:lnTo>
                    <a:pt x="215137" y="24129"/>
                  </a:lnTo>
                  <a:lnTo>
                    <a:pt x="214757" y="22860"/>
                  </a:lnTo>
                  <a:lnTo>
                    <a:pt x="246634" y="22860"/>
                  </a:lnTo>
                  <a:lnTo>
                    <a:pt x="245237" y="21589"/>
                  </a:lnTo>
                  <a:lnTo>
                    <a:pt x="244856" y="21589"/>
                  </a:lnTo>
                  <a:lnTo>
                    <a:pt x="240030" y="17779"/>
                  </a:lnTo>
                  <a:close/>
                </a:path>
                <a:path w="391795" h="250189">
                  <a:moveTo>
                    <a:pt x="192024" y="1269"/>
                  </a:moveTo>
                  <a:lnTo>
                    <a:pt x="137795" y="1269"/>
                  </a:lnTo>
                  <a:lnTo>
                    <a:pt x="117983" y="5079"/>
                  </a:lnTo>
                  <a:lnTo>
                    <a:pt x="117094" y="5079"/>
                  </a:lnTo>
                  <a:lnTo>
                    <a:pt x="105790" y="7619"/>
                  </a:lnTo>
                  <a:lnTo>
                    <a:pt x="105156" y="8889"/>
                  </a:lnTo>
                  <a:lnTo>
                    <a:pt x="82803" y="16510"/>
                  </a:lnTo>
                  <a:lnTo>
                    <a:pt x="82169" y="16510"/>
                  </a:lnTo>
                  <a:lnTo>
                    <a:pt x="71374" y="21589"/>
                  </a:lnTo>
                  <a:lnTo>
                    <a:pt x="120776" y="21589"/>
                  </a:lnTo>
                  <a:lnTo>
                    <a:pt x="140588" y="19050"/>
                  </a:lnTo>
                  <a:lnTo>
                    <a:pt x="140081" y="19050"/>
                  </a:lnTo>
                  <a:lnTo>
                    <a:pt x="151130" y="17779"/>
                  </a:lnTo>
                  <a:lnTo>
                    <a:pt x="240030" y="17779"/>
                  </a:lnTo>
                  <a:lnTo>
                    <a:pt x="235203" y="13969"/>
                  </a:lnTo>
                  <a:lnTo>
                    <a:pt x="234061" y="13969"/>
                  </a:lnTo>
                  <a:lnTo>
                    <a:pt x="230886" y="11429"/>
                  </a:lnTo>
                  <a:lnTo>
                    <a:pt x="219963" y="7619"/>
                  </a:lnTo>
                  <a:lnTo>
                    <a:pt x="219710" y="7619"/>
                  </a:lnTo>
                  <a:lnTo>
                    <a:pt x="214630" y="6350"/>
                  </a:lnTo>
                  <a:lnTo>
                    <a:pt x="214502" y="6350"/>
                  </a:lnTo>
                  <a:lnTo>
                    <a:pt x="205739" y="3810"/>
                  </a:lnTo>
                  <a:lnTo>
                    <a:pt x="199262" y="2539"/>
                  </a:lnTo>
                  <a:lnTo>
                    <a:pt x="192024" y="1269"/>
                  </a:lnTo>
                  <a:close/>
                </a:path>
                <a:path w="391795" h="250189">
                  <a:moveTo>
                    <a:pt x="183514" y="0"/>
                  </a:moveTo>
                  <a:lnTo>
                    <a:pt x="149478" y="0"/>
                  </a:lnTo>
                  <a:lnTo>
                    <a:pt x="138302" y="1269"/>
                  </a:lnTo>
                  <a:lnTo>
                    <a:pt x="191388" y="1269"/>
                  </a:lnTo>
                  <a:lnTo>
                    <a:pt x="183514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09311" y="2343658"/>
              <a:ext cx="383028" cy="23253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02500" y="2862833"/>
              <a:ext cx="377554" cy="259207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4561077" y="3570223"/>
              <a:ext cx="445134" cy="261620"/>
            </a:xfrm>
            <a:custGeom>
              <a:avLst/>
              <a:gdLst/>
              <a:ahLst/>
              <a:cxnLst/>
              <a:rect l="l" t="t" r="r" b="b"/>
              <a:pathLst>
                <a:path w="445135" h="261620">
                  <a:moveTo>
                    <a:pt x="78739" y="207009"/>
                  </a:moveTo>
                  <a:lnTo>
                    <a:pt x="46989" y="207009"/>
                  </a:lnTo>
                  <a:lnTo>
                    <a:pt x="57912" y="214629"/>
                  </a:lnTo>
                  <a:lnTo>
                    <a:pt x="69469" y="222250"/>
                  </a:lnTo>
                  <a:lnTo>
                    <a:pt x="69723" y="222250"/>
                  </a:lnTo>
                  <a:lnTo>
                    <a:pt x="82296" y="229869"/>
                  </a:lnTo>
                  <a:lnTo>
                    <a:pt x="82931" y="229869"/>
                  </a:lnTo>
                  <a:lnTo>
                    <a:pt x="96647" y="236219"/>
                  </a:lnTo>
                  <a:lnTo>
                    <a:pt x="97282" y="236219"/>
                  </a:lnTo>
                  <a:lnTo>
                    <a:pt x="136525" y="250189"/>
                  </a:lnTo>
                  <a:lnTo>
                    <a:pt x="137413" y="250189"/>
                  </a:lnTo>
                  <a:lnTo>
                    <a:pt x="169799" y="257809"/>
                  </a:lnTo>
                  <a:lnTo>
                    <a:pt x="170687" y="257809"/>
                  </a:lnTo>
                  <a:lnTo>
                    <a:pt x="190881" y="260350"/>
                  </a:lnTo>
                  <a:lnTo>
                    <a:pt x="191388" y="260350"/>
                  </a:lnTo>
                  <a:lnTo>
                    <a:pt x="213360" y="261619"/>
                  </a:lnTo>
                  <a:lnTo>
                    <a:pt x="260096" y="261619"/>
                  </a:lnTo>
                  <a:lnTo>
                    <a:pt x="284988" y="259079"/>
                  </a:lnTo>
                  <a:lnTo>
                    <a:pt x="285496" y="259079"/>
                  </a:lnTo>
                  <a:lnTo>
                    <a:pt x="310388" y="255269"/>
                  </a:lnTo>
                  <a:lnTo>
                    <a:pt x="311531" y="255269"/>
                  </a:lnTo>
                  <a:lnTo>
                    <a:pt x="337185" y="247650"/>
                  </a:lnTo>
                  <a:lnTo>
                    <a:pt x="337947" y="247650"/>
                  </a:lnTo>
                  <a:lnTo>
                    <a:pt x="346546" y="243839"/>
                  </a:lnTo>
                  <a:lnTo>
                    <a:pt x="214502" y="243839"/>
                  </a:lnTo>
                  <a:lnTo>
                    <a:pt x="192532" y="242569"/>
                  </a:lnTo>
                  <a:lnTo>
                    <a:pt x="193039" y="242569"/>
                  </a:lnTo>
                  <a:lnTo>
                    <a:pt x="172847" y="240029"/>
                  </a:lnTo>
                  <a:lnTo>
                    <a:pt x="173736" y="240029"/>
                  </a:lnTo>
                  <a:lnTo>
                    <a:pt x="146748" y="233679"/>
                  </a:lnTo>
                  <a:lnTo>
                    <a:pt x="142239" y="233679"/>
                  </a:lnTo>
                  <a:lnTo>
                    <a:pt x="124587" y="227329"/>
                  </a:lnTo>
                  <a:lnTo>
                    <a:pt x="124841" y="227329"/>
                  </a:lnTo>
                  <a:lnTo>
                    <a:pt x="103632" y="219709"/>
                  </a:lnTo>
                  <a:lnTo>
                    <a:pt x="104394" y="219709"/>
                  </a:lnTo>
                  <a:lnTo>
                    <a:pt x="90677" y="213359"/>
                  </a:lnTo>
                  <a:lnTo>
                    <a:pt x="91312" y="213359"/>
                  </a:lnTo>
                  <a:lnTo>
                    <a:pt x="78739" y="207009"/>
                  </a:lnTo>
                  <a:close/>
                </a:path>
                <a:path w="445135" h="261620">
                  <a:moveTo>
                    <a:pt x="307467" y="236219"/>
                  </a:moveTo>
                  <a:lnTo>
                    <a:pt x="282575" y="241300"/>
                  </a:lnTo>
                  <a:lnTo>
                    <a:pt x="283083" y="241300"/>
                  </a:lnTo>
                  <a:lnTo>
                    <a:pt x="258318" y="243839"/>
                  </a:lnTo>
                  <a:lnTo>
                    <a:pt x="346546" y="243839"/>
                  </a:lnTo>
                  <a:lnTo>
                    <a:pt x="358013" y="238759"/>
                  </a:lnTo>
                  <a:lnTo>
                    <a:pt x="358394" y="238759"/>
                  </a:lnTo>
                  <a:lnTo>
                    <a:pt x="361188" y="237489"/>
                  </a:lnTo>
                  <a:lnTo>
                    <a:pt x="306324" y="237489"/>
                  </a:lnTo>
                  <a:lnTo>
                    <a:pt x="307467" y="236219"/>
                  </a:lnTo>
                  <a:close/>
                </a:path>
                <a:path w="445135" h="261620">
                  <a:moveTo>
                    <a:pt x="377951" y="229869"/>
                  </a:moveTo>
                  <a:lnTo>
                    <a:pt x="331850" y="229869"/>
                  </a:lnTo>
                  <a:lnTo>
                    <a:pt x="306324" y="237489"/>
                  </a:lnTo>
                  <a:lnTo>
                    <a:pt x="361188" y="237489"/>
                  </a:lnTo>
                  <a:lnTo>
                    <a:pt x="377951" y="229869"/>
                  </a:lnTo>
                  <a:close/>
                </a:path>
                <a:path w="445135" h="261620">
                  <a:moveTo>
                    <a:pt x="141350" y="232409"/>
                  </a:moveTo>
                  <a:lnTo>
                    <a:pt x="142239" y="233679"/>
                  </a:lnTo>
                  <a:lnTo>
                    <a:pt x="146748" y="233679"/>
                  </a:lnTo>
                  <a:lnTo>
                    <a:pt x="141350" y="232409"/>
                  </a:lnTo>
                  <a:close/>
                </a:path>
                <a:path w="445135" h="261620">
                  <a:moveTo>
                    <a:pt x="389255" y="201929"/>
                  </a:moveTo>
                  <a:lnTo>
                    <a:pt x="369570" y="213359"/>
                  </a:lnTo>
                  <a:lnTo>
                    <a:pt x="370332" y="213359"/>
                  </a:lnTo>
                  <a:lnTo>
                    <a:pt x="350900" y="222250"/>
                  </a:lnTo>
                  <a:lnTo>
                    <a:pt x="351282" y="222250"/>
                  </a:lnTo>
                  <a:lnTo>
                    <a:pt x="331088" y="229869"/>
                  </a:lnTo>
                  <a:lnTo>
                    <a:pt x="378713" y="229869"/>
                  </a:lnTo>
                  <a:lnTo>
                    <a:pt x="398525" y="218439"/>
                  </a:lnTo>
                  <a:lnTo>
                    <a:pt x="399796" y="218439"/>
                  </a:lnTo>
                  <a:lnTo>
                    <a:pt x="417575" y="203200"/>
                  </a:lnTo>
                  <a:lnTo>
                    <a:pt x="387985" y="203200"/>
                  </a:lnTo>
                  <a:lnTo>
                    <a:pt x="389255" y="201929"/>
                  </a:lnTo>
                  <a:close/>
                </a:path>
                <a:path w="445135" h="261620">
                  <a:moveTo>
                    <a:pt x="152273" y="1269"/>
                  </a:moveTo>
                  <a:lnTo>
                    <a:pt x="124841" y="1269"/>
                  </a:lnTo>
                  <a:lnTo>
                    <a:pt x="110489" y="2539"/>
                  </a:lnTo>
                  <a:lnTo>
                    <a:pt x="109474" y="2539"/>
                  </a:lnTo>
                  <a:lnTo>
                    <a:pt x="100711" y="5079"/>
                  </a:lnTo>
                  <a:lnTo>
                    <a:pt x="84074" y="12700"/>
                  </a:lnTo>
                  <a:lnTo>
                    <a:pt x="83693" y="13969"/>
                  </a:lnTo>
                  <a:lnTo>
                    <a:pt x="74802" y="17779"/>
                  </a:lnTo>
                  <a:lnTo>
                    <a:pt x="74422" y="17779"/>
                  </a:lnTo>
                  <a:lnTo>
                    <a:pt x="60325" y="26669"/>
                  </a:lnTo>
                  <a:lnTo>
                    <a:pt x="59436" y="26669"/>
                  </a:lnTo>
                  <a:lnTo>
                    <a:pt x="45212" y="36829"/>
                  </a:lnTo>
                  <a:lnTo>
                    <a:pt x="44196" y="38100"/>
                  </a:lnTo>
                  <a:lnTo>
                    <a:pt x="30480" y="52069"/>
                  </a:lnTo>
                  <a:lnTo>
                    <a:pt x="3301" y="92709"/>
                  </a:lnTo>
                  <a:lnTo>
                    <a:pt x="0" y="105409"/>
                  </a:lnTo>
                  <a:lnTo>
                    <a:pt x="1016" y="134619"/>
                  </a:lnTo>
                  <a:lnTo>
                    <a:pt x="1397" y="137159"/>
                  </a:lnTo>
                  <a:lnTo>
                    <a:pt x="4572" y="148589"/>
                  </a:lnTo>
                  <a:lnTo>
                    <a:pt x="5080" y="151129"/>
                  </a:lnTo>
                  <a:lnTo>
                    <a:pt x="16256" y="173989"/>
                  </a:lnTo>
                  <a:lnTo>
                    <a:pt x="17272" y="176529"/>
                  </a:lnTo>
                  <a:lnTo>
                    <a:pt x="24511" y="185419"/>
                  </a:lnTo>
                  <a:lnTo>
                    <a:pt x="25146" y="186689"/>
                  </a:lnTo>
                  <a:lnTo>
                    <a:pt x="36322" y="198119"/>
                  </a:lnTo>
                  <a:lnTo>
                    <a:pt x="37211" y="199389"/>
                  </a:lnTo>
                  <a:lnTo>
                    <a:pt x="46609" y="207009"/>
                  </a:lnTo>
                  <a:lnTo>
                    <a:pt x="78994" y="207009"/>
                  </a:lnTo>
                  <a:lnTo>
                    <a:pt x="67563" y="199389"/>
                  </a:lnTo>
                  <a:lnTo>
                    <a:pt x="68072" y="199389"/>
                  </a:lnTo>
                  <a:lnTo>
                    <a:pt x="59287" y="193039"/>
                  </a:lnTo>
                  <a:lnTo>
                    <a:pt x="57912" y="193039"/>
                  </a:lnTo>
                  <a:lnTo>
                    <a:pt x="48641" y="185419"/>
                  </a:lnTo>
                  <a:lnTo>
                    <a:pt x="49530" y="185419"/>
                  </a:lnTo>
                  <a:lnTo>
                    <a:pt x="38354" y="173989"/>
                  </a:lnTo>
                  <a:lnTo>
                    <a:pt x="38988" y="173989"/>
                  </a:lnTo>
                  <a:lnTo>
                    <a:pt x="32784" y="166369"/>
                  </a:lnTo>
                  <a:lnTo>
                    <a:pt x="31750" y="165100"/>
                  </a:lnTo>
                  <a:lnTo>
                    <a:pt x="32177" y="165100"/>
                  </a:lnTo>
                  <a:lnTo>
                    <a:pt x="22766" y="144779"/>
                  </a:lnTo>
                  <a:lnTo>
                    <a:pt x="22098" y="144779"/>
                  </a:lnTo>
                  <a:lnTo>
                    <a:pt x="19558" y="134619"/>
                  </a:lnTo>
                  <a:lnTo>
                    <a:pt x="19176" y="134619"/>
                  </a:lnTo>
                  <a:lnTo>
                    <a:pt x="18923" y="132079"/>
                  </a:lnTo>
                  <a:lnTo>
                    <a:pt x="19088" y="132079"/>
                  </a:lnTo>
                  <a:lnTo>
                    <a:pt x="18249" y="107950"/>
                  </a:lnTo>
                  <a:lnTo>
                    <a:pt x="17780" y="107950"/>
                  </a:lnTo>
                  <a:lnTo>
                    <a:pt x="18161" y="105409"/>
                  </a:lnTo>
                  <a:lnTo>
                    <a:pt x="18478" y="105409"/>
                  </a:lnTo>
                  <a:lnTo>
                    <a:pt x="20224" y="99059"/>
                  </a:lnTo>
                  <a:lnTo>
                    <a:pt x="19938" y="99059"/>
                  </a:lnTo>
                  <a:lnTo>
                    <a:pt x="20500" y="97936"/>
                  </a:lnTo>
                  <a:lnTo>
                    <a:pt x="20611" y="97789"/>
                  </a:lnTo>
                  <a:lnTo>
                    <a:pt x="30696" y="78739"/>
                  </a:lnTo>
                  <a:lnTo>
                    <a:pt x="29972" y="78739"/>
                  </a:lnTo>
                  <a:lnTo>
                    <a:pt x="43180" y="64769"/>
                  </a:lnTo>
                  <a:lnTo>
                    <a:pt x="56769" y="50800"/>
                  </a:lnTo>
                  <a:lnTo>
                    <a:pt x="55880" y="50800"/>
                  </a:lnTo>
                  <a:lnTo>
                    <a:pt x="69723" y="40639"/>
                  </a:lnTo>
                  <a:lnTo>
                    <a:pt x="68834" y="40639"/>
                  </a:lnTo>
                  <a:lnTo>
                    <a:pt x="82804" y="33019"/>
                  </a:lnTo>
                  <a:lnTo>
                    <a:pt x="82423" y="33019"/>
                  </a:lnTo>
                  <a:lnTo>
                    <a:pt x="91312" y="27939"/>
                  </a:lnTo>
                  <a:lnTo>
                    <a:pt x="90932" y="27939"/>
                  </a:lnTo>
                  <a:lnTo>
                    <a:pt x="98665" y="24397"/>
                  </a:lnTo>
                  <a:lnTo>
                    <a:pt x="97917" y="21589"/>
                  </a:lnTo>
                  <a:lnTo>
                    <a:pt x="97027" y="17779"/>
                  </a:lnTo>
                  <a:lnTo>
                    <a:pt x="98933" y="15239"/>
                  </a:lnTo>
                  <a:lnTo>
                    <a:pt x="102235" y="13969"/>
                  </a:lnTo>
                  <a:lnTo>
                    <a:pt x="118872" y="8889"/>
                  </a:lnTo>
                  <a:lnTo>
                    <a:pt x="119634" y="8889"/>
                  </a:lnTo>
                  <a:lnTo>
                    <a:pt x="130048" y="7619"/>
                  </a:lnTo>
                  <a:lnTo>
                    <a:pt x="160231" y="2940"/>
                  </a:lnTo>
                  <a:lnTo>
                    <a:pt x="158750" y="2539"/>
                  </a:lnTo>
                  <a:lnTo>
                    <a:pt x="152273" y="1269"/>
                  </a:lnTo>
                  <a:close/>
                </a:path>
                <a:path w="445135" h="261620">
                  <a:moveTo>
                    <a:pt x="410187" y="185538"/>
                  </a:moveTo>
                  <a:lnTo>
                    <a:pt x="387985" y="203200"/>
                  </a:lnTo>
                  <a:lnTo>
                    <a:pt x="417575" y="203200"/>
                  </a:lnTo>
                  <a:lnTo>
                    <a:pt x="422021" y="199389"/>
                  </a:lnTo>
                  <a:lnTo>
                    <a:pt x="423799" y="198119"/>
                  </a:lnTo>
                  <a:lnTo>
                    <a:pt x="431317" y="187959"/>
                  </a:lnTo>
                  <a:lnTo>
                    <a:pt x="408559" y="187959"/>
                  </a:lnTo>
                  <a:lnTo>
                    <a:pt x="410187" y="185538"/>
                  </a:lnTo>
                  <a:close/>
                </a:path>
                <a:path w="445135" h="261620">
                  <a:moveTo>
                    <a:pt x="57531" y="191769"/>
                  </a:moveTo>
                  <a:lnTo>
                    <a:pt x="57912" y="193039"/>
                  </a:lnTo>
                  <a:lnTo>
                    <a:pt x="59287" y="193039"/>
                  </a:lnTo>
                  <a:lnTo>
                    <a:pt x="57531" y="191769"/>
                  </a:lnTo>
                  <a:close/>
                </a:path>
                <a:path w="445135" h="261620">
                  <a:moveTo>
                    <a:pt x="410337" y="185419"/>
                  </a:moveTo>
                  <a:lnTo>
                    <a:pt x="410187" y="185538"/>
                  </a:lnTo>
                  <a:lnTo>
                    <a:pt x="408559" y="187959"/>
                  </a:lnTo>
                  <a:lnTo>
                    <a:pt x="410337" y="185419"/>
                  </a:lnTo>
                  <a:close/>
                </a:path>
                <a:path w="445135" h="261620">
                  <a:moveTo>
                    <a:pt x="433197" y="185419"/>
                  </a:moveTo>
                  <a:lnTo>
                    <a:pt x="410337" y="185419"/>
                  </a:lnTo>
                  <a:lnTo>
                    <a:pt x="408559" y="187959"/>
                  </a:lnTo>
                  <a:lnTo>
                    <a:pt x="431317" y="187959"/>
                  </a:lnTo>
                  <a:lnTo>
                    <a:pt x="433197" y="185419"/>
                  </a:lnTo>
                  <a:close/>
                </a:path>
                <a:path w="445135" h="261620">
                  <a:moveTo>
                    <a:pt x="417469" y="174714"/>
                  </a:moveTo>
                  <a:lnTo>
                    <a:pt x="410187" y="185538"/>
                  </a:lnTo>
                  <a:lnTo>
                    <a:pt x="410337" y="185419"/>
                  </a:lnTo>
                  <a:lnTo>
                    <a:pt x="433197" y="185419"/>
                  </a:lnTo>
                  <a:lnTo>
                    <a:pt x="434339" y="182879"/>
                  </a:lnTo>
                  <a:lnTo>
                    <a:pt x="436633" y="176529"/>
                  </a:lnTo>
                  <a:lnTo>
                    <a:pt x="416813" y="176529"/>
                  </a:lnTo>
                  <a:lnTo>
                    <a:pt x="417469" y="174714"/>
                  </a:lnTo>
                  <a:close/>
                </a:path>
                <a:path w="445135" h="261620">
                  <a:moveTo>
                    <a:pt x="417957" y="173989"/>
                  </a:moveTo>
                  <a:lnTo>
                    <a:pt x="417469" y="174714"/>
                  </a:lnTo>
                  <a:lnTo>
                    <a:pt x="416813" y="176529"/>
                  </a:lnTo>
                  <a:lnTo>
                    <a:pt x="417957" y="173989"/>
                  </a:lnTo>
                  <a:close/>
                </a:path>
                <a:path w="445135" h="261620">
                  <a:moveTo>
                    <a:pt x="437550" y="173989"/>
                  </a:moveTo>
                  <a:lnTo>
                    <a:pt x="417957" y="173989"/>
                  </a:lnTo>
                  <a:lnTo>
                    <a:pt x="416813" y="176529"/>
                  </a:lnTo>
                  <a:lnTo>
                    <a:pt x="436633" y="176529"/>
                  </a:lnTo>
                  <a:lnTo>
                    <a:pt x="437550" y="173989"/>
                  </a:lnTo>
                  <a:close/>
                </a:path>
                <a:path w="445135" h="261620">
                  <a:moveTo>
                    <a:pt x="424717" y="154642"/>
                  </a:moveTo>
                  <a:lnTo>
                    <a:pt x="417469" y="174714"/>
                  </a:lnTo>
                  <a:lnTo>
                    <a:pt x="417957" y="173989"/>
                  </a:lnTo>
                  <a:lnTo>
                    <a:pt x="437550" y="173989"/>
                  </a:lnTo>
                  <a:lnTo>
                    <a:pt x="442595" y="160019"/>
                  </a:lnTo>
                  <a:lnTo>
                    <a:pt x="443102" y="157479"/>
                  </a:lnTo>
                  <a:lnTo>
                    <a:pt x="443249" y="156209"/>
                  </a:lnTo>
                  <a:lnTo>
                    <a:pt x="424561" y="156209"/>
                  </a:lnTo>
                  <a:lnTo>
                    <a:pt x="424717" y="154642"/>
                  </a:lnTo>
                  <a:close/>
                </a:path>
                <a:path w="445135" h="261620">
                  <a:moveTo>
                    <a:pt x="31750" y="165100"/>
                  </a:moveTo>
                  <a:lnTo>
                    <a:pt x="32766" y="166369"/>
                  </a:lnTo>
                  <a:lnTo>
                    <a:pt x="31750" y="165100"/>
                  </a:lnTo>
                  <a:close/>
                </a:path>
                <a:path w="445135" h="261620">
                  <a:moveTo>
                    <a:pt x="32742" y="166318"/>
                  </a:moveTo>
                  <a:close/>
                </a:path>
                <a:path w="445135" h="261620">
                  <a:moveTo>
                    <a:pt x="32177" y="165100"/>
                  </a:moveTo>
                  <a:lnTo>
                    <a:pt x="31750" y="165100"/>
                  </a:lnTo>
                  <a:lnTo>
                    <a:pt x="32742" y="166318"/>
                  </a:lnTo>
                  <a:lnTo>
                    <a:pt x="32177" y="165100"/>
                  </a:lnTo>
                  <a:close/>
                </a:path>
                <a:path w="445135" h="261620">
                  <a:moveTo>
                    <a:pt x="425069" y="153669"/>
                  </a:moveTo>
                  <a:lnTo>
                    <a:pt x="424717" y="154642"/>
                  </a:lnTo>
                  <a:lnTo>
                    <a:pt x="424561" y="156209"/>
                  </a:lnTo>
                  <a:lnTo>
                    <a:pt x="425069" y="153669"/>
                  </a:lnTo>
                  <a:close/>
                </a:path>
                <a:path w="445135" h="261620">
                  <a:moveTo>
                    <a:pt x="443542" y="153669"/>
                  </a:moveTo>
                  <a:lnTo>
                    <a:pt x="425069" y="153669"/>
                  </a:lnTo>
                  <a:lnTo>
                    <a:pt x="424561" y="156209"/>
                  </a:lnTo>
                  <a:lnTo>
                    <a:pt x="443249" y="156209"/>
                  </a:lnTo>
                  <a:lnTo>
                    <a:pt x="443542" y="153669"/>
                  </a:lnTo>
                  <a:close/>
                </a:path>
                <a:path w="445135" h="261620">
                  <a:moveTo>
                    <a:pt x="426019" y="141629"/>
                  </a:moveTo>
                  <a:lnTo>
                    <a:pt x="424717" y="154642"/>
                  </a:lnTo>
                  <a:lnTo>
                    <a:pt x="425069" y="153669"/>
                  </a:lnTo>
                  <a:lnTo>
                    <a:pt x="443542" y="153669"/>
                  </a:lnTo>
                  <a:lnTo>
                    <a:pt x="444714" y="143509"/>
                  </a:lnTo>
                  <a:lnTo>
                    <a:pt x="426720" y="143509"/>
                  </a:lnTo>
                  <a:lnTo>
                    <a:pt x="426019" y="141629"/>
                  </a:lnTo>
                  <a:close/>
                </a:path>
                <a:path w="445135" h="261620">
                  <a:moveTo>
                    <a:pt x="21589" y="142239"/>
                  </a:moveTo>
                  <a:lnTo>
                    <a:pt x="22098" y="144779"/>
                  </a:lnTo>
                  <a:lnTo>
                    <a:pt x="22766" y="144779"/>
                  </a:lnTo>
                  <a:lnTo>
                    <a:pt x="21589" y="142239"/>
                  </a:lnTo>
                  <a:close/>
                </a:path>
                <a:path w="445135" h="261620">
                  <a:moveTo>
                    <a:pt x="426212" y="139700"/>
                  </a:moveTo>
                  <a:lnTo>
                    <a:pt x="426019" y="141629"/>
                  </a:lnTo>
                  <a:lnTo>
                    <a:pt x="426720" y="143509"/>
                  </a:lnTo>
                  <a:lnTo>
                    <a:pt x="426212" y="139700"/>
                  </a:lnTo>
                  <a:close/>
                </a:path>
                <a:path w="445135" h="261620">
                  <a:moveTo>
                    <a:pt x="444838" y="139700"/>
                  </a:moveTo>
                  <a:lnTo>
                    <a:pt x="426212" y="139700"/>
                  </a:lnTo>
                  <a:lnTo>
                    <a:pt x="426720" y="143509"/>
                  </a:lnTo>
                  <a:lnTo>
                    <a:pt x="444714" y="143509"/>
                  </a:lnTo>
                  <a:lnTo>
                    <a:pt x="445008" y="140969"/>
                  </a:lnTo>
                  <a:lnTo>
                    <a:pt x="444838" y="139700"/>
                  </a:lnTo>
                  <a:close/>
                </a:path>
                <a:path w="445135" h="261620">
                  <a:moveTo>
                    <a:pt x="416306" y="115569"/>
                  </a:moveTo>
                  <a:lnTo>
                    <a:pt x="426019" y="141629"/>
                  </a:lnTo>
                  <a:lnTo>
                    <a:pt x="426212" y="139700"/>
                  </a:lnTo>
                  <a:lnTo>
                    <a:pt x="444838" y="139700"/>
                  </a:lnTo>
                  <a:lnTo>
                    <a:pt x="444500" y="137159"/>
                  </a:lnTo>
                  <a:lnTo>
                    <a:pt x="436926" y="116839"/>
                  </a:lnTo>
                  <a:lnTo>
                    <a:pt x="417575" y="116839"/>
                  </a:lnTo>
                  <a:lnTo>
                    <a:pt x="416306" y="115569"/>
                  </a:lnTo>
                  <a:close/>
                </a:path>
                <a:path w="445135" h="261620">
                  <a:moveTo>
                    <a:pt x="18923" y="132079"/>
                  </a:moveTo>
                  <a:lnTo>
                    <a:pt x="19176" y="134619"/>
                  </a:lnTo>
                  <a:lnTo>
                    <a:pt x="19115" y="132849"/>
                  </a:lnTo>
                  <a:lnTo>
                    <a:pt x="18923" y="132079"/>
                  </a:lnTo>
                  <a:close/>
                </a:path>
                <a:path w="445135" h="261620">
                  <a:moveTo>
                    <a:pt x="19115" y="132849"/>
                  </a:moveTo>
                  <a:lnTo>
                    <a:pt x="19176" y="134619"/>
                  </a:lnTo>
                  <a:lnTo>
                    <a:pt x="19558" y="134619"/>
                  </a:lnTo>
                  <a:lnTo>
                    <a:pt x="19115" y="132849"/>
                  </a:lnTo>
                  <a:close/>
                </a:path>
                <a:path w="445135" h="261620">
                  <a:moveTo>
                    <a:pt x="19088" y="132079"/>
                  </a:moveTo>
                  <a:lnTo>
                    <a:pt x="18923" y="132079"/>
                  </a:lnTo>
                  <a:lnTo>
                    <a:pt x="19115" y="132849"/>
                  </a:lnTo>
                  <a:lnTo>
                    <a:pt x="19088" y="132079"/>
                  </a:lnTo>
                  <a:close/>
                </a:path>
                <a:path w="445135" h="261620">
                  <a:moveTo>
                    <a:pt x="431393" y="104139"/>
                  </a:moveTo>
                  <a:lnTo>
                    <a:pt x="407924" y="104139"/>
                  </a:lnTo>
                  <a:lnTo>
                    <a:pt x="417575" y="116839"/>
                  </a:lnTo>
                  <a:lnTo>
                    <a:pt x="436926" y="116839"/>
                  </a:lnTo>
                  <a:lnTo>
                    <a:pt x="434086" y="109219"/>
                  </a:lnTo>
                  <a:lnTo>
                    <a:pt x="432435" y="105409"/>
                  </a:lnTo>
                  <a:lnTo>
                    <a:pt x="431393" y="104139"/>
                  </a:lnTo>
                  <a:close/>
                </a:path>
                <a:path w="445135" h="261620">
                  <a:moveTo>
                    <a:pt x="18161" y="105409"/>
                  </a:moveTo>
                  <a:lnTo>
                    <a:pt x="17780" y="107950"/>
                  </a:lnTo>
                  <a:lnTo>
                    <a:pt x="18196" y="106434"/>
                  </a:lnTo>
                  <a:lnTo>
                    <a:pt x="18161" y="105409"/>
                  </a:lnTo>
                  <a:close/>
                </a:path>
                <a:path w="445135" h="261620">
                  <a:moveTo>
                    <a:pt x="18196" y="106434"/>
                  </a:moveTo>
                  <a:lnTo>
                    <a:pt x="17780" y="107950"/>
                  </a:lnTo>
                  <a:lnTo>
                    <a:pt x="18249" y="107950"/>
                  </a:lnTo>
                  <a:lnTo>
                    <a:pt x="18196" y="106434"/>
                  </a:lnTo>
                  <a:close/>
                </a:path>
                <a:path w="445135" h="261620">
                  <a:moveTo>
                    <a:pt x="18478" y="105409"/>
                  </a:moveTo>
                  <a:lnTo>
                    <a:pt x="18161" y="105409"/>
                  </a:lnTo>
                  <a:lnTo>
                    <a:pt x="18196" y="106434"/>
                  </a:lnTo>
                  <a:lnTo>
                    <a:pt x="18478" y="105409"/>
                  </a:lnTo>
                  <a:close/>
                </a:path>
                <a:path w="445135" h="261620">
                  <a:moveTo>
                    <a:pt x="403883" y="76200"/>
                  </a:moveTo>
                  <a:lnTo>
                    <a:pt x="378079" y="76200"/>
                  </a:lnTo>
                  <a:lnTo>
                    <a:pt x="394588" y="90169"/>
                  </a:lnTo>
                  <a:lnTo>
                    <a:pt x="394081" y="90169"/>
                  </a:lnTo>
                  <a:lnTo>
                    <a:pt x="408813" y="105409"/>
                  </a:lnTo>
                  <a:lnTo>
                    <a:pt x="407924" y="104139"/>
                  </a:lnTo>
                  <a:lnTo>
                    <a:pt x="431393" y="104139"/>
                  </a:lnTo>
                  <a:lnTo>
                    <a:pt x="422021" y="92709"/>
                  </a:lnTo>
                  <a:lnTo>
                    <a:pt x="421132" y="92709"/>
                  </a:lnTo>
                  <a:lnTo>
                    <a:pt x="405638" y="78739"/>
                  </a:lnTo>
                  <a:lnTo>
                    <a:pt x="405384" y="77469"/>
                  </a:lnTo>
                  <a:lnTo>
                    <a:pt x="403883" y="76200"/>
                  </a:lnTo>
                  <a:close/>
                </a:path>
                <a:path w="445135" h="261620">
                  <a:moveTo>
                    <a:pt x="20574" y="97789"/>
                  </a:moveTo>
                  <a:lnTo>
                    <a:pt x="19938" y="99059"/>
                  </a:lnTo>
                  <a:lnTo>
                    <a:pt x="20533" y="97936"/>
                  </a:lnTo>
                  <a:lnTo>
                    <a:pt x="20574" y="97789"/>
                  </a:lnTo>
                  <a:close/>
                </a:path>
                <a:path w="445135" h="261620">
                  <a:moveTo>
                    <a:pt x="20533" y="97936"/>
                  </a:moveTo>
                  <a:lnTo>
                    <a:pt x="19938" y="99059"/>
                  </a:lnTo>
                  <a:lnTo>
                    <a:pt x="20224" y="99059"/>
                  </a:lnTo>
                  <a:lnTo>
                    <a:pt x="20533" y="97936"/>
                  </a:lnTo>
                  <a:close/>
                </a:path>
                <a:path w="445135" h="261620">
                  <a:moveTo>
                    <a:pt x="20611" y="97789"/>
                  </a:moveTo>
                  <a:lnTo>
                    <a:pt x="20533" y="97936"/>
                  </a:lnTo>
                  <a:lnTo>
                    <a:pt x="20611" y="97789"/>
                  </a:lnTo>
                  <a:close/>
                </a:path>
                <a:path w="445135" h="261620">
                  <a:moveTo>
                    <a:pt x="31369" y="77469"/>
                  </a:moveTo>
                  <a:lnTo>
                    <a:pt x="29972" y="78739"/>
                  </a:lnTo>
                  <a:lnTo>
                    <a:pt x="30696" y="78739"/>
                  </a:lnTo>
                  <a:lnTo>
                    <a:pt x="31369" y="77469"/>
                  </a:lnTo>
                  <a:close/>
                </a:path>
                <a:path w="445135" h="261620">
                  <a:moveTo>
                    <a:pt x="320511" y="29209"/>
                  </a:moveTo>
                  <a:lnTo>
                    <a:pt x="271272" y="29209"/>
                  </a:lnTo>
                  <a:lnTo>
                    <a:pt x="297180" y="36829"/>
                  </a:lnTo>
                  <a:lnTo>
                    <a:pt x="296418" y="36829"/>
                  </a:lnTo>
                  <a:lnTo>
                    <a:pt x="318008" y="44450"/>
                  </a:lnTo>
                  <a:lnTo>
                    <a:pt x="317500" y="44450"/>
                  </a:lnTo>
                  <a:lnTo>
                    <a:pt x="340613" y="54609"/>
                  </a:lnTo>
                  <a:lnTo>
                    <a:pt x="340106" y="54609"/>
                  </a:lnTo>
                  <a:lnTo>
                    <a:pt x="362331" y="66039"/>
                  </a:lnTo>
                  <a:lnTo>
                    <a:pt x="361696" y="66039"/>
                  </a:lnTo>
                  <a:lnTo>
                    <a:pt x="378841" y="77469"/>
                  </a:lnTo>
                  <a:lnTo>
                    <a:pt x="378079" y="76200"/>
                  </a:lnTo>
                  <a:lnTo>
                    <a:pt x="403883" y="76200"/>
                  </a:lnTo>
                  <a:lnTo>
                    <a:pt x="388874" y="63500"/>
                  </a:lnTo>
                  <a:lnTo>
                    <a:pt x="370586" y="52069"/>
                  </a:lnTo>
                  <a:lnTo>
                    <a:pt x="347472" y="40639"/>
                  </a:lnTo>
                  <a:lnTo>
                    <a:pt x="347091" y="40639"/>
                  </a:lnTo>
                  <a:lnTo>
                    <a:pt x="324104" y="30479"/>
                  </a:lnTo>
                  <a:lnTo>
                    <a:pt x="323596" y="30479"/>
                  </a:lnTo>
                  <a:lnTo>
                    <a:pt x="320511" y="29209"/>
                  </a:lnTo>
                  <a:close/>
                </a:path>
                <a:path w="445135" h="261620">
                  <a:moveTo>
                    <a:pt x="224155" y="30479"/>
                  </a:moveTo>
                  <a:lnTo>
                    <a:pt x="194437" y="30479"/>
                  </a:lnTo>
                  <a:lnTo>
                    <a:pt x="215392" y="40639"/>
                  </a:lnTo>
                  <a:lnTo>
                    <a:pt x="221614" y="40639"/>
                  </a:lnTo>
                  <a:lnTo>
                    <a:pt x="223266" y="39369"/>
                  </a:lnTo>
                  <a:lnTo>
                    <a:pt x="224662" y="38100"/>
                  </a:lnTo>
                  <a:lnTo>
                    <a:pt x="225298" y="36829"/>
                  </a:lnTo>
                  <a:lnTo>
                    <a:pt x="226060" y="35559"/>
                  </a:lnTo>
                  <a:lnTo>
                    <a:pt x="225933" y="33019"/>
                  </a:lnTo>
                  <a:lnTo>
                    <a:pt x="224917" y="31750"/>
                  </a:lnTo>
                  <a:lnTo>
                    <a:pt x="224155" y="30479"/>
                  </a:lnTo>
                  <a:close/>
                </a:path>
                <a:path w="445135" h="261620">
                  <a:moveTo>
                    <a:pt x="200279" y="17779"/>
                  </a:moveTo>
                  <a:lnTo>
                    <a:pt x="160400" y="17779"/>
                  </a:lnTo>
                  <a:lnTo>
                    <a:pt x="164719" y="19050"/>
                  </a:lnTo>
                  <a:lnTo>
                    <a:pt x="163575" y="19050"/>
                  </a:lnTo>
                  <a:lnTo>
                    <a:pt x="187451" y="27939"/>
                  </a:lnTo>
                  <a:lnTo>
                    <a:pt x="187579" y="27939"/>
                  </a:lnTo>
                  <a:lnTo>
                    <a:pt x="194818" y="31750"/>
                  </a:lnTo>
                  <a:lnTo>
                    <a:pt x="194437" y="30479"/>
                  </a:lnTo>
                  <a:lnTo>
                    <a:pt x="224155" y="30479"/>
                  </a:lnTo>
                  <a:lnTo>
                    <a:pt x="221107" y="27939"/>
                  </a:lnTo>
                  <a:lnTo>
                    <a:pt x="200279" y="17779"/>
                  </a:lnTo>
                  <a:close/>
                </a:path>
                <a:path w="445135" h="261620">
                  <a:moveTo>
                    <a:pt x="225425" y="5079"/>
                  </a:moveTo>
                  <a:lnTo>
                    <a:pt x="169291" y="5079"/>
                  </a:lnTo>
                  <a:lnTo>
                    <a:pt x="192912" y="15239"/>
                  </a:lnTo>
                  <a:lnTo>
                    <a:pt x="199750" y="17636"/>
                  </a:lnTo>
                  <a:lnTo>
                    <a:pt x="202057" y="17779"/>
                  </a:lnTo>
                  <a:lnTo>
                    <a:pt x="223520" y="20319"/>
                  </a:lnTo>
                  <a:lnTo>
                    <a:pt x="223138" y="20319"/>
                  </a:lnTo>
                  <a:lnTo>
                    <a:pt x="246125" y="24129"/>
                  </a:lnTo>
                  <a:lnTo>
                    <a:pt x="245618" y="24129"/>
                  </a:lnTo>
                  <a:lnTo>
                    <a:pt x="271525" y="30479"/>
                  </a:lnTo>
                  <a:lnTo>
                    <a:pt x="271272" y="29209"/>
                  </a:lnTo>
                  <a:lnTo>
                    <a:pt x="320511" y="29209"/>
                  </a:lnTo>
                  <a:lnTo>
                    <a:pt x="302006" y="21589"/>
                  </a:lnTo>
                  <a:lnTo>
                    <a:pt x="301244" y="21589"/>
                  </a:lnTo>
                  <a:lnTo>
                    <a:pt x="275336" y="13969"/>
                  </a:lnTo>
                  <a:lnTo>
                    <a:pt x="274955" y="13969"/>
                  </a:lnTo>
                  <a:lnTo>
                    <a:pt x="249047" y="8889"/>
                  </a:lnTo>
                  <a:lnTo>
                    <a:pt x="248538" y="8889"/>
                  </a:lnTo>
                  <a:lnTo>
                    <a:pt x="225425" y="5079"/>
                  </a:lnTo>
                  <a:close/>
                </a:path>
                <a:path w="445135" h="261620">
                  <a:moveTo>
                    <a:pt x="149733" y="16509"/>
                  </a:moveTo>
                  <a:lnTo>
                    <a:pt x="127254" y="16509"/>
                  </a:lnTo>
                  <a:lnTo>
                    <a:pt x="112902" y="19050"/>
                  </a:lnTo>
                  <a:lnTo>
                    <a:pt x="113919" y="19050"/>
                  </a:lnTo>
                  <a:lnTo>
                    <a:pt x="106425" y="20319"/>
                  </a:lnTo>
                  <a:lnTo>
                    <a:pt x="107569" y="20319"/>
                  </a:lnTo>
                  <a:lnTo>
                    <a:pt x="98665" y="24397"/>
                  </a:lnTo>
                  <a:lnTo>
                    <a:pt x="98933" y="25400"/>
                  </a:lnTo>
                  <a:lnTo>
                    <a:pt x="102362" y="26669"/>
                  </a:lnTo>
                  <a:lnTo>
                    <a:pt x="105791" y="26669"/>
                  </a:lnTo>
                  <a:lnTo>
                    <a:pt x="122427" y="21589"/>
                  </a:lnTo>
                  <a:lnTo>
                    <a:pt x="121412" y="21589"/>
                  </a:lnTo>
                  <a:lnTo>
                    <a:pt x="155345" y="17610"/>
                  </a:lnTo>
                  <a:lnTo>
                    <a:pt x="149733" y="16509"/>
                  </a:lnTo>
                  <a:close/>
                </a:path>
                <a:path w="445135" h="261620">
                  <a:moveTo>
                    <a:pt x="160231" y="2940"/>
                  </a:moveTo>
                  <a:lnTo>
                    <a:pt x="130048" y="7619"/>
                  </a:lnTo>
                  <a:lnTo>
                    <a:pt x="119634" y="8889"/>
                  </a:lnTo>
                  <a:lnTo>
                    <a:pt x="118872" y="8889"/>
                  </a:lnTo>
                  <a:lnTo>
                    <a:pt x="102235" y="13969"/>
                  </a:lnTo>
                  <a:lnTo>
                    <a:pt x="98933" y="15239"/>
                  </a:lnTo>
                  <a:lnTo>
                    <a:pt x="97027" y="17779"/>
                  </a:lnTo>
                  <a:lnTo>
                    <a:pt x="97917" y="21589"/>
                  </a:lnTo>
                  <a:lnTo>
                    <a:pt x="98665" y="24397"/>
                  </a:lnTo>
                  <a:lnTo>
                    <a:pt x="107569" y="20319"/>
                  </a:lnTo>
                  <a:lnTo>
                    <a:pt x="106425" y="20319"/>
                  </a:lnTo>
                  <a:lnTo>
                    <a:pt x="113919" y="19050"/>
                  </a:lnTo>
                  <a:lnTo>
                    <a:pt x="112902" y="19050"/>
                  </a:lnTo>
                  <a:lnTo>
                    <a:pt x="127254" y="16509"/>
                  </a:lnTo>
                  <a:lnTo>
                    <a:pt x="196596" y="16509"/>
                  </a:lnTo>
                  <a:lnTo>
                    <a:pt x="193039" y="15239"/>
                  </a:lnTo>
                  <a:lnTo>
                    <a:pt x="169291" y="5079"/>
                  </a:lnTo>
                  <a:lnTo>
                    <a:pt x="168401" y="5079"/>
                  </a:lnTo>
                  <a:lnTo>
                    <a:pt x="164084" y="3809"/>
                  </a:lnTo>
                  <a:lnTo>
                    <a:pt x="163449" y="3809"/>
                  </a:lnTo>
                  <a:lnTo>
                    <a:pt x="160231" y="2940"/>
                  </a:lnTo>
                  <a:close/>
                </a:path>
                <a:path w="445135" h="261620">
                  <a:moveTo>
                    <a:pt x="160400" y="17779"/>
                  </a:moveTo>
                  <a:lnTo>
                    <a:pt x="156463" y="17779"/>
                  </a:lnTo>
                  <a:lnTo>
                    <a:pt x="161162" y="19050"/>
                  </a:lnTo>
                  <a:lnTo>
                    <a:pt x="160400" y="17779"/>
                  </a:lnTo>
                  <a:close/>
                </a:path>
                <a:path w="445135" h="261620">
                  <a:moveTo>
                    <a:pt x="181610" y="16509"/>
                  </a:moveTo>
                  <a:lnTo>
                    <a:pt x="164846" y="16509"/>
                  </a:lnTo>
                  <a:lnTo>
                    <a:pt x="155345" y="17610"/>
                  </a:lnTo>
                  <a:lnTo>
                    <a:pt x="156210" y="17779"/>
                  </a:lnTo>
                  <a:lnTo>
                    <a:pt x="200151" y="17779"/>
                  </a:lnTo>
                  <a:lnTo>
                    <a:pt x="199750" y="17636"/>
                  </a:lnTo>
                  <a:lnTo>
                    <a:pt x="181610" y="16509"/>
                  </a:lnTo>
                  <a:close/>
                </a:path>
                <a:path w="445135" h="261620">
                  <a:moveTo>
                    <a:pt x="196596" y="16509"/>
                  </a:moveTo>
                  <a:lnTo>
                    <a:pt x="181610" y="16509"/>
                  </a:lnTo>
                  <a:lnTo>
                    <a:pt x="199750" y="17636"/>
                  </a:lnTo>
                  <a:lnTo>
                    <a:pt x="196596" y="16509"/>
                  </a:lnTo>
                  <a:close/>
                </a:path>
                <a:path w="445135" h="261620">
                  <a:moveTo>
                    <a:pt x="164846" y="16509"/>
                  </a:moveTo>
                  <a:lnTo>
                    <a:pt x="149733" y="16509"/>
                  </a:lnTo>
                  <a:lnTo>
                    <a:pt x="155345" y="17610"/>
                  </a:lnTo>
                  <a:lnTo>
                    <a:pt x="164846" y="16509"/>
                  </a:lnTo>
                  <a:close/>
                </a:path>
                <a:path w="445135" h="261620">
                  <a:moveTo>
                    <a:pt x="203454" y="2539"/>
                  </a:moveTo>
                  <a:lnTo>
                    <a:pt x="162813" y="2539"/>
                  </a:lnTo>
                  <a:lnTo>
                    <a:pt x="160231" y="2940"/>
                  </a:lnTo>
                  <a:lnTo>
                    <a:pt x="163449" y="3809"/>
                  </a:lnTo>
                  <a:lnTo>
                    <a:pt x="164084" y="3809"/>
                  </a:lnTo>
                  <a:lnTo>
                    <a:pt x="168401" y="5079"/>
                  </a:lnTo>
                  <a:lnTo>
                    <a:pt x="225044" y="5079"/>
                  </a:lnTo>
                  <a:lnTo>
                    <a:pt x="203454" y="2539"/>
                  </a:lnTo>
                  <a:close/>
                </a:path>
                <a:path w="445135" h="261620">
                  <a:moveTo>
                    <a:pt x="133350" y="0"/>
                  </a:moveTo>
                  <a:lnTo>
                    <a:pt x="132207" y="0"/>
                  </a:lnTo>
                  <a:lnTo>
                    <a:pt x="125349" y="1269"/>
                  </a:lnTo>
                  <a:lnTo>
                    <a:pt x="145923" y="1269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298193" y="1825116"/>
              <a:ext cx="394335" cy="2451100"/>
            </a:xfrm>
            <a:custGeom>
              <a:avLst/>
              <a:gdLst/>
              <a:ahLst/>
              <a:cxnLst/>
              <a:rect l="l" t="t" r="r" b="b"/>
              <a:pathLst>
                <a:path w="394335" h="2451100">
                  <a:moveTo>
                    <a:pt x="393445" y="2438400"/>
                  </a:moveTo>
                  <a:lnTo>
                    <a:pt x="169799" y="2438400"/>
                  </a:lnTo>
                  <a:lnTo>
                    <a:pt x="186436" y="2451100"/>
                  </a:lnTo>
                  <a:lnTo>
                    <a:pt x="393954" y="2451100"/>
                  </a:lnTo>
                  <a:lnTo>
                    <a:pt x="393445" y="2438400"/>
                  </a:lnTo>
                  <a:close/>
                </a:path>
                <a:path w="394335" h="2451100">
                  <a:moveTo>
                    <a:pt x="239140" y="2425700"/>
                  </a:moveTo>
                  <a:lnTo>
                    <a:pt x="118872" y="2425700"/>
                  </a:lnTo>
                  <a:lnTo>
                    <a:pt x="120777" y="2438400"/>
                  </a:lnTo>
                  <a:lnTo>
                    <a:pt x="274066" y="2438400"/>
                  </a:lnTo>
                  <a:lnTo>
                    <a:pt x="239140" y="2425700"/>
                  </a:lnTo>
                  <a:close/>
                </a:path>
                <a:path w="394335" h="2451100">
                  <a:moveTo>
                    <a:pt x="113792" y="2400300"/>
                  </a:moveTo>
                  <a:lnTo>
                    <a:pt x="113665" y="2400300"/>
                  </a:lnTo>
                  <a:lnTo>
                    <a:pt x="113665" y="2413000"/>
                  </a:lnTo>
                  <a:lnTo>
                    <a:pt x="114046" y="2425700"/>
                  </a:lnTo>
                  <a:lnTo>
                    <a:pt x="136271" y="2425700"/>
                  </a:lnTo>
                  <a:lnTo>
                    <a:pt x="133096" y="2413000"/>
                  </a:lnTo>
                  <a:lnTo>
                    <a:pt x="115950" y="2413000"/>
                  </a:lnTo>
                  <a:lnTo>
                    <a:pt x="113792" y="2400300"/>
                  </a:lnTo>
                  <a:close/>
                </a:path>
                <a:path w="394335" h="2451100">
                  <a:moveTo>
                    <a:pt x="135128" y="2413000"/>
                  </a:moveTo>
                  <a:lnTo>
                    <a:pt x="133096" y="2413000"/>
                  </a:lnTo>
                  <a:lnTo>
                    <a:pt x="136271" y="2425700"/>
                  </a:lnTo>
                  <a:lnTo>
                    <a:pt x="135128" y="2413000"/>
                  </a:lnTo>
                  <a:close/>
                </a:path>
                <a:path w="394335" h="2451100">
                  <a:moveTo>
                    <a:pt x="157225" y="2413000"/>
                  </a:moveTo>
                  <a:lnTo>
                    <a:pt x="135128" y="2413000"/>
                  </a:lnTo>
                  <a:lnTo>
                    <a:pt x="136271" y="2425700"/>
                  </a:lnTo>
                  <a:lnTo>
                    <a:pt x="166624" y="2425700"/>
                  </a:lnTo>
                  <a:lnTo>
                    <a:pt x="157225" y="2413000"/>
                  </a:lnTo>
                  <a:close/>
                </a:path>
                <a:path w="394335" h="2451100">
                  <a:moveTo>
                    <a:pt x="134874" y="2400300"/>
                  </a:moveTo>
                  <a:lnTo>
                    <a:pt x="115315" y="2400300"/>
                  </a:lnTo>
                  <a:lnTo>
                    <a:pt x="115950" y="2413000"/>
                  </a:lnTo>
                  <a:lnTo>
                    <a:pt x="134874" y="2413000"/>
                  </a:lnTo>
                  <a:lnTo>
                    <a:pt x="134874" y="2400300"/>
                  </a:lnTo>
                  <a:close/>
                </a:path>
                <a:path w="394335" h="2451100">
                  <a:moveTo>
                    <a:pt x="129793" y="2387600"/>
                  </a:moveTo>
                  <a:lnTo>
                    <a:pt x="109219" y="2387600"/>
                  </a:lnTo>
                  <a:lnTo>
                    <a:pt x="109600" y="2400300"/>
                  </a:lnTo>
                  <a:lnTo>
                    <a:pt x="132334" y="2400300"/>
                  </a:lnTo>
                  <a:lnTo>
                    <a:pt x="129793" y="2387600"/>
                  </a:lnTo>
                  <a:close/>
                </a:path>
                <a:path w="394335" h="2451100">
                  <a:moveTo>
                    <a:pt x="132048" y="2397125"/>
                  </a:moveTo>
                  <a:lnTo>
                    <a:pt x="132461" y="2400300"/>
                  </a:lnTo>
                  <a:lnTo>
                    <a:pt x="132715" y="2400300"/>
                  </a:lnTo>
                  <a:lnTo>
                    <a:pt x="132048" y="2397125"/>
                  </a:lnTo>
                  <a:close/>
                </a:path>
                <a:path w="394335" h="2451100">
                  <a:moveTo>
                    <a:pt x="130809" y="2387600"/>
                  </a:moveTo>
                  <a:lnTo>
                    <a:pt x="130047" y="2387600"/>
                  </a:lnTo>
                  <a:lnTo>
                    <a:pt x="132048" y="2397125"/>
                  </a:lnTo>
                  <a:lnTo>
                    <a:pt x="130809" y="2387600"/>
                  </a:lnTo>
                  <a:close/>
                </a:path>
                <a:path w="394335" h="2451100">
                  <a:moveTo>
                    <a:pt x="128905" y="2374900"/>
                  </a:moveTo>
                  <a:lnTo>
                    <a:pt x="106806" y="2374900"/>
                  </a:lnTo>
                  <a:lnTo>
                    <a:pt x="108203" y="2387600"/>
                  </a:lnTo>
                  <a:lnTo>
                    <a:pt x="129286" y="2387600"/>
                  </a:lnTo>
                  <a:lnTo>
                    <a:pt x="128905" y="2374900"/>
                  </a:lnTo>
                  <a:close/>
                </a:path>
                <a:path w="394335" h="2451100">
                  <a:moveTo>
                    <a:pt x="123317" y="2349500"/>
                  </a:moveTo>
                  <a:lnTo>
                    <a:pt x="101727" y="2349500"/>
                  </a:lnTo>
                  <a:lnTo>
                    <a:pt x="103505" y="2362200"/>
                  </a:lnTo>
                  <a:lnTo>
                    <a:pt x="103378" y="2362200"/>
                  </a:lnTo>
                  <a:lnTo>
                    <a:pt x="105409" y="2374900"/>
                  </a:lnTo>
                  <a:lnTo>
                    <a:pt x="127253" y="2374900"/>
                  </a:lnTo>
                  <a:lnTo>
                    <a:pt x="125730" y="2362200"/>
                  </a:lnTo>
                  <a:lnTo>
                    <a:pt x="123317" y="2349500"/>
                  </a:lnTo>
                  <a:close/>
                </a:path>
                <a:path w="394335" h="2451100">
                  <a:moveTo>
                    <a:pt x="115569" y="2324100"/>
                  </a:moveTo>
                  <a:lnTo>
                    <a:pt x="95503" y="2324100"/>
                  </a:lnTo>
                  <a:lnTo>
                    <a:pt x="98425" y="2336800"/>
                  </a:lnTo>
                  <a:lnTo>
                    <a:pt x="100330" y="2349500"/>
                  </a:lnTo>
                  <a:lnTo>
                    <a:pt x="121793" y="2349500"/>
                  </a:lnTo>
                  <a:lnTo>
                    <a:pt x="120268" y="2336800"/>
                  </a:lnTo>
                  <a:lnTo>
                    <a:pt x="118490" y="2336800"/>
                  </a:lnTo>
                  <a:lnTo>
                    <a:pt x="115569" y="2324100"/>
                  </a:lnTo>
                  <a:close/>
                </a:path>
                <a:path w="394335" h="2451100">
                  <a:moveTo>
                    <a:pt x="92456" y="2273300"/>
                  </a:moveTo>
                  <a:lnTo>
                    <a:pt x="91693" y="2286000"/>
                  </a:lnTo>
                  <a:lnTo>
                    <a:pt x="93853" y="2311400"/>
                  </a:lnTo>
                  <a:lnTo>
                    <a:pt x="95377" y="2324100"/>
                  </a:lnTo>
                  <a:lnTo>
                    <a:pt x="115697" y="2324100"/>
                  </a:lnTo>
                  <a:lnTo>
                    <a:pt x="114300" y="2311400"/>
                  </a:lnTo>
                  <a:lnTo>
                    <a:pt x="112140" y="2286000"/>
                  </a:lnTo>
                  <a:lnTo>
                    <a:pt x="92456" y="2286000"/>
                  </a:lnTo>
                  <a:lnTo>
                    <a:pt x="92456" y="2273300"/>
                  </a:lnTo>
                  <a:close/>
                </a:path>
                <a:path w="394335" h="2451100">
                  <a:moveTo>
                    <a:pt x="123571" y="2159000"/>
                  </a:moveTo>
                  <a:lnTo>
                    <a:pt x="104775" y="2159000"/>
                  </a:lnTo>
                  <a:lnTo>
                    <a:pt x="102615" y="2184400"/>
                  </a:lnTo>
                  <a:lnTo>
                    <a:pt x="100330" y="2197100"/>
                  </a:lnTo>
                  <a:lnTo>
                    <a:pt x="98297" y="2222500"/>
                  </a:lnTo>
                  <a:lnTo>
                    <a:pt x="94615" y="2247900"/>
                  </a:lnTo>
                  <a:lnTo>
                    <a:pt x="93599" y="2260600"/>
                  </a:lnTo>
                  <a:lnTo>
                    <a:pt x="93472" y="2260600"/>
                  </a:lnTo>
                  <a:lnTo>
                    <a:pt x="92456" y="2286000"/>
                  </a:lnTo>
                  <a:lnTo>
                    <a:pt x="111378" y="2286000"/>
                  </a:lnTo>
                  <a:lnTo>
                    <a:pt x="111378" y="2273300"/>
                  </a:lnTo>
                  <a:lnTo>
                    <a:pt x="111950" y="2273300"/>
                  </a:lnTo>
                  <a:lnTo>
                    <a:pt x="112522" y="2260600"/>
                  </a:lnTo>
                  <a:lnTo>
                    <a:pt x="113537" y="2247900"/>
                  </a:lnTo>
                  <a:lnTo>
                    <a:pt x="117093" y="2222500"/>
                  </a:lnTo>
                  <a:lnTo>
                    <a:pt x="119253" y="2209800"/>
                  </a:lnTo>
                  <a:lnTo>
                    <a:pt x="123571" y="2159000"/>
                  </a:lnTo>
                  <a:close/>
                </a:path>
                <a:path w="394335" h="2451100">
                  <a:moveTo>
                    <a:pt x="111378" y="2273300"/>
                  </a:moveTo>
                  <a:lnTo>
                    <a:pt x="111378" y="2286000"/>
                  </a:lnTo>
                  <a:lnTo>
                    <a:pt x="111705" y="2278742"/>
                  </a:lnTo>
                  <a:lnTo>
                    <a:pt x="111378" y="2273300"/>
                  </a:lnTo>
                  <a:close/>
                </a:path>
                <a:path w="394335" h="2451100">
                  <a:moveTo>
                    <a:pt x="111705" y="2278742"/>
                  </a:moveTo>
                  <a:lnTo>
                    <a:pt x="111378" y="2286000"/>
                  </a:lnTo>
                  <a:lnTo>
                    <a:pt x="112140" y="2286000"/>
                  </a:lnTo>
                  <a:lnTo>
                    <a:pt x="111705" y="2278742"/>
                  </a:lnTo>
                  <a:close/>
                </a:path>
                <a:path w="394335" h="2451100">
                  <a:moveTo>
                    <a:pt x="111950" y="2273300"/>
                  </a:moveTo>
                  <a:lnTo>
                    <a:pt x="111378" y="2273300"/>
                  </a:lnTo>
                  <a:lnTo>
                    <a:pt x="111705" y="2278742"/>
                  </a:lnTo>
                  <a:lnTo>
                    <a:pt x="111950" y="2273300"/>
                  </a:lnTo>
                  <a:close/>
                </a:path>
                <a:path w="394335" h="2451100">
                  <a:moveTo>
                    <a:pt x="81534" y="1028700"/>
                  </a:moveTo>
                  <a:lnTo>
                    <a:pt x="66167" y="1028700"/>
                  </a:lnTo>
                  <a:lnTo>
                    <a:pt x="68325" y="1054100"/>
                  </a:lnTo>
                  <a:lnTo>
                    <a:pt x="70612" y="1079500"/>
                  </a:lnTo>
                  <a:lnTo>
                    <a:pt x="73406" y="1104900"/>
                  </a:lnTo>
                  <a:lnTo>
                    <a:pt x="75946" y="1130300"/>
                  </a:lnTo>
                  <a:lnTo>
                    <a:pt x="78867" y="1155700"/>
                  </a:lnTo>
                  <a:lnTo>
                    <a:pt x="82931" y="1193800"/>
                  </a:lnTo>
                  <a:lnTo>
                    <a:pt x="86868" y="1219200"/>
                  </a:lnTo>
                  <a:lnTo>
                    <a:pt x="90169" y="1244600"/>
                  </a:lnTo>
                  <a:lnTo>
                    <a:pt x="93472" y="1282700"/>
                  </a:lnTo>
                  <a:lnTo>
                    <a:pt x="96393" y="1320800"/>
                  </a:lnTo>
                  <a:lnTo>
                    <a:pt x="96265" y="1320800"/>
                  </a:lnTo>
                  <a:lnTo>
                    <a:pt x="98171" y="1346200"/>
                  </a:lnTo>
                  <a:lnTo>
                    <a:pt x="100965" y="1409700"/>
                  </a:lnTo>
                  <a:lnTo>
                    <a:pt x="101727" y="1435100"/>
                  </a:lnTo>
                  <a:lnTo>
                    <a:pt x="102743" y="1460500"/>
                  </a:lnTo>
                  <a:lnTo>
                    <a:pt x="103631" y="1485900"/>
                  </a:lnTo>
                  <a:lnTo>
                    <a:pt x="104775" y="1511300"/>
                  </a:lnTo>
                  <a:lnTo>
                    <a:pt x="105790" y="1536700"/>
                  </a:lnTo>
                  <a:lnTo>
                    <a:pt x="107061" y="1562100"/>
                  </a:lnTo>
                  <a:lnTo>
                    <a:pt x="109855" y="1612900"/>
                  </a:lnTo>
                  <a:lnTo>
                    <a:pt x="111378" y="1638300"/>
                  </a:lnTo>
                  <a:lnTo>
                    <a:pt x="112775" y="1651000"/>
                  </a:lnTo>
                  <a:lnTo>
                    <a:pt x="113792" y="1689100"/>
                  </a:lnTo>
                  <a:lnTo>
                    <a:pt x="114934" y="1714500"/>
                  </a:lnTo>
                  <a:lnTo>
                    <a:pt x="114808" y="1866900"/>
                  </a:lnTo>
                  <a:lnTo>
                    <a:pt x="114427" y="1892300"/>
                  </a:lnTo>
                  <a:lnTo>
                    <a:pt x="113665" y="1917700"/>
                  </a:lnTo>
                  <a:lnTo>
                    <a:pt x="113284" y="1943100"/>
                  </a:lnTo>
                  <a:lnTo>
                    <a:pt x="112649" y="1968500"/>
                  </a:lnTo>
                  <a:lnTo>
                    <a:pt x="111506" y="1993900"/>
                  </a:lnTo>
                  <a:lnTo>
                    <a:pt x="111125" y="2019300"/>
                  </a:lnTo>
                  <a:lnTo>
                    <a:pt x="109728" y="2070100"/>
                  </a:lnTo>
                  <a:lnTo>
                    <a:pt x="107568" y="2120900"/>
                  </a:lnTo>
                  <a:lnTo>
                    <a:pt x="104647" y="2159000"/>
                  </a:lnTo>
                  <a:lnTo>
                    <a:pt x="123697" y="2159000"/>
                  </a:lnTo>
                  <a:lnTo>
                    <a:pt x="126492" y="2120900"/>
                  </a:lnTo>
                  <a:lnTo>
                    <a:pt x="128650" y="2070100"/>
                  </a:lnTo>
                  <a:lnTo>
                    <a:pt x="130175" y="2019300"/>
                  </a:lnTo>
                  <a:lnTo>
                    <a:pt x="130428" y="2006600"/>
                  </a:lnTo>
                  <a:lnTo>
                    <a:pt x="132334" y="1943100"/>
                  </a:lnTo>
                  <a:lnTo>
                    <a:pt x="132587" y="1917700"/>
                  </a:lnTo>
                  <a:lnTo>
                    <a:pt x="133350" y="1892300"/>
                  </a:lnTo>
                  <a:lnTo>
                    <a:pt x="133731" y="1866900"/>
                  </a:lnTo>
                  <a:lnTo>
                    <a:pt x="133731" y="1765300"/>
                  </a:lnTo>
                  <a:lnTo>
                    <a:pt x="132206" y="1714500"/>
                  </a:lnTo>
                  <a:lnTo>
                    <a:pt x="131064" y="1689100"/>
                  </a:lnTo>
                  <a:lnTo>
                    <a:pt x="130047" y="1651000"/>
                  </a:lnTo>
                  <a:lnTo>
                    <a:pt x="128524" y="1625600"/>
                  </a:lnTo>
                  <a:lnTo>
                    <a:pt x="127127" y="1612900"/>
                  </a:lnTo>
                  <a:lnTo>
                    <a:pt x="125603" y="1587500"/>
                  </a:lnTo>
                  <a:lnTo>
                    <a:pt x="124206" y="1562100"/>
                  </a:lnTo>
                  <a:lnTo>
                    <a:pt x="122428" y="1536700"/>
                  </a:lnTo>
                  <a:lnTo>
                    <a:pt x="122555" y="1536700"/>
                  </a:lnTo>
                  <a:lnTo>
                    <a:pt x="121412" y="1511300"/>
                  </a:lnTo>
                  <a:lnTo>
                    <a:pt x="120396" y="1485900"/>
                  </a:lnTo>
                  <a:lnTo>
                    <a:pt x="120268" y="1485900"/>
                  </a:lnTo>
                  <a:lnTo>
                    <a:pt x="118364" y="1460500"/>
                  </a:lnTo>
                  <a:lnTo>
                    <a:pt x="117347" y="1435100"/>
                  </a:lnTo>
                  <a:lnTo>
                    <a:pt x="116586" y="1409700"/>
                  </a:lnTo>
                  <a:lnTo>
                    <a:pt x="115062" y="1371600"/>
                  </a:lnTo>
                  <a:lnTo>
                    <a:pt x="111887" y="1320800"/>
                  </a:lnTo>
                  <a:lnTo>
                    <a:pt x="108965" y="1282700"/>
                  </a:lnTo>
                  <a:lnTo>
                    <a:pt x="105790" y="1244600"/>
                  </a:lnTo>
                  <a:lnTo>
                    <a:pt x="102615" y="1219200"/>
                  </a:lnTo>
                  <a:lnTo>
                    <a:pt x="98552" y="1181100"/>
                  </a:lnTo>
                  <a:lnTo>
                    <a:pt x="94742" y="1155700"/>
                  </a:lnTo>
                  <a:lnTo>
                    <a:pt x="91947" y="1130300"/>
                  </a:lnTo>
                  <a:lnTo>
                    <a:pt x="89408" y="1104900"/>
                  </a:lnTo>
                  <a:lnTo>
                    <a:pt x="86359" y="1079500"/>
                  </a:lnTo>
                  <a:lnTo>
                    <a:pt x="83693" y="1054100"/>
                  </a:lnTo>
                  <a:lnTo>
                    <a:pt x="81534" y="1028700"/>
                  </a:lnTo>
                  <a:close/>
                </a:path>
                <a:path w="394335" h="2451100">
                  <a:moveTo>
                    <a:pt x="28575" y="76200"/>
                  </a:moveTo>
                  <a:lnTo>
                    <a:pt x="8255" y="76200"/>
                  </a:lnTo>
                  <a:lnTo>
                    <a:pt x="7874" y="101600"/>
                  </a:lnTo>
                  <a:lnTo>
                    <a:pt x="8000" y="114300"/>
                  </a:lnTo>
                  <a:lnTo>
                    <a:pt x="5461" y="139700"/>
                  </a:lnTo>
                  <a:lnTo>
                    <a:pt x="3809" y="165100"/>
                  </a:lnTo>
                  <a:lnTo>
                    <a:pt x="2159" y="177800"/>
                  </a:lnTo>
                  <a:lnTo>
                    <a:pt x="1143" y="203200"/>
                  </a:lnTo>
                  <a:lnTo>
                    <a:pt x="508" y="228600"/>
                  </a:lnTo>
                  <a:lnTo>
                    <a:pt x="508" y="254000"/>
                  </a:lnTo>
                  <a:lnTo>
                    <a:pt x="889" y="279400"/>
                  </a:lnTo>
                  <a:lnTo>
                    <a:pt x="1524" y="304800"/>
                  </a:lnTo>
                  <a:lnTo>
                    <a:pt x="2286" y="330200"/>
                  </a:lnTo>
                  <a:lnTo>
                    <a:pt x="2793" y="381000"/>
                  </a:lnTo>
                  <a:lnTo>
                    <a:pt x="2540" y="393700"/>
                  </a:lnTo>
                  <a:lnTo>
                    <a:pt x="1778" y="444500"/>
                  </a:lnTo>
                  <a:lnTo>
                    <a:pt x="1143" y="469900"/>
                  </a:lnTo>
                  <a:lnTo>
                    <a:pt x="762" y="495300"/>
                  </a:lnTo>
                  <a:lnTo>
                    <a:pt x="0" y="520700"/>
                  </a:lnTo>
                  <a:lnTo>
                    <a:pt x="0" y="558800"/>
                  </a:lnTo>
                  <a:lnTo>
                    <a:pt x="762" y="596900"/>
                  </a:lnTo>
                  <a:lnTo>
                    <a:pt x="2159" y="622300"/>
                  </a:lnTo>
                  <a:lnTo>
                    <a:pt x="7239" y="673100"/>
                  </a:lnTo>
                  <a:lnTo>
                    <a:pt x="11556" y="698500"/>
                  </a:lnTo>
                  <a:lnTo>
                    <a:pt x="17144" y="723900"/>
                  </a:lnTo>
                  <a:lnTo>
                    <a:pt x="22478" y="749300"/>
                  </a:lnTo>
                  <a:lnTo>
                    <a:pt x="33655" y="800100"/>
                  </a:lnTo>
                  <a:lnTo>
                    <a:pt x="38989" y="838200"/>
                  </a:lnTo>
                  <a:lnTo>
                    <a:pt x="42544" y="850900"/>
                  </a:lnTo>
                  <a:lnTo>
                    <a:pt x="50292" y="901700"/>
                  </a:lnTo>
                  <a:lnTo>
                    <a:pt x="53593" y="927100"/>
                  </a:lnTo>
                  <a:lnTo>
                    <a:pt x="57531" y="965200"/>
                  </a:lnTo>
                  <a:lnTo>
                    <a:pt x="60706" y="990600"/>
                  </a:lnTo>
                  <a:lnTo>
                    <a:pt x="63627" y="1016000"/>
                  </a:lnTo>
                  <a:lnTo>
                    <a:pt x="66167" y="1041400"/>
                  </a:lnTo>
                  <a:lnTo>
                    <a:pt x="66167" y="1028700"/>
                  </a:lnTo>
                  <a:lnTo>
                    <a:pt x="81534" y="1028700"/>
                  </a:lnTo>
                  <a:lnTo>
                    <a:pt x="78993" y="1016000"/>
                  </a:lnTo>
                  <a:lnTo>
                    <a:pt x="76200" y="990600"/>
                  </a:lnTo>
                  <a:lnTo>
                    <a:pt x="72897" y="965200"/>
                  </a:lnTo>
                  <a:lnTo>
                    <a:pt x="68961" y="927100"/>
                  </a:lnTo>
                  <a:lnTo>
                    <a:pt x="65786" y="901700"/>
                  </a:lnTo>
                  <a:lnTo>
                    <a:pt x="65659" y="901700"/>
                  </a:lnTo>
                  <a:lnTo>
                    <a:pt x="61721" y="876300"/>
                  </a:lnTo>
                  <a:lnTo>
                    <a:pt x="57658" y="850900"/>
                  </a:lnTo>
                  <a:lnTo>
                    <a:pt x="53975" y="825500"/>
                  </a:lnTo>
                  <a:lnTo>
                    <a:pt x="48514" y="800100"/>
                  </a:lnTo>
                  <a:lnTo>
                    <a:pt x="38100" y="749300"/>
                  </a:lnTo>
                  <a:lnTo>
                    <a:pt x="32765" y="723900"/>
                  </a:lnTo>
                  <a:lnTo>
                    <a:pt x="27431" y="685800"/>
                  </a:lnTo>
                  <a:lnTo>
                    <a:pt x="23749" y="673100"/>
                  </a:lnTo>
                  <a:lnTo>
                    <a:pt x="21336" y="647700"/>
                  </a:lnTo>
                  <a:lnTo>
                    <a:pt x="18796" y="622300"/>
                  </a:lnTo>
                  <a:lnTo>
                    <a:pt x="17399" y="596900"/>
                  </a:lnTo>
                  <a:lnTo>
                    <a:pt x="16637" y="558800"/>
                  </a:lnTo>
                  <a:lnTo>
                    <a:pt x="16637" y="533400"/>
                  </a:lnTo>
                  <a:lnTo>
                    <a:pt x="17399" y="495300"/>
                  </a:lnTo>
                  <a:lnTo>
                    <a:pt x="17653" y="469900"/>
                  </a:lnTo>
                  <a:lnTo>
                    <a:pt x="18415" y="444500"/>
                  </a:lnTo>
                  <a:lnTo>
                    <a:pt x="19177" y="393700"/>
                  </a:lnTo>
                  <a:lnTo>
                    <a:pt x="18415" y="355600"/>
                  </a:lnTo>
                  <a:lnTo>
                    <a:pt x="18034" y="330200"/>
                  </a:lnTo>
                  <a:lnTo>
                    <a:pt x="17906" y="304800"/>
                  </a:lnTo>
                  <a:lnTo>
                    <a:pt x="17906" y="279400"/>
                  </a:lnTo>
                  <a:lnTo>
                    <a:pt x="17525" y="254000"/>
                  </a:lnTo>
                  <a:lnTo>
                    <a:pt x="17653" y="228600"/>
                  </a:lnTo>
                  <a:lnTo>
                    <a:pt x="18415" y="203200"/>
                  </a:lnTo>
                  <a:lnTo>
                    <a:pt x="19558" y="190500"/>
                  </a:lnTo>
                  <a:lnTo>
                    <a:pt x="23368" y="139700"/>
                  </a:lnTo>
                  <a:lnTo>
                    <a:pt x="25908" y="114300"/>
                  </a:lnTo>
                  <a:lnTo>
                    <a:pt x="25781" y="114300"/>
                  </a:lnTo>
                  <a:lnTo>
                    <a:pt x="28067" y="101600"/>
                  </a:lnTo>
                  <a:lnTo>
                    <a:pt x="28321" y="101600"/>
                  </a:lnTo>
                  <a:lnTo>
                    <a:pt x="28575" y="76200"/>
                  </a:lnTo>
                  <a:close/>
                </a:path>
                <a:path w="394335" h="2451100">
                  <a:moveTo>
                    <a:pt x="24256" y="25400"/>
                  </a:moveTo>
                  <a:lnTo>
                    <a:pt x="4953" y="25400"/>
                  </a:lnTo>
                  <a:lnTo>
                    <a:pt x="4953" y="38100"/>
                  </a:lnTo>
                  <a:lnTo>
                    <a:pt x="5715" y="50800"/>
                  </a:lnTo>
                  <a:lnTo>
                    <a:pt x="6477" y="50800"/>
                  </a:lnTo>
                  <a:lnTo>
                    <a:pt x="7874" y="76200"/>
                  </a:lnTo>
                  <a:lnTo>
                    <a:pt x="28193" y="76200"/>
                  </a:lnTo>
                  <a:lnTo>
                    <a:pt x="28193" y="63500"/>
                  </a:lnTo>
                  <a:lnTo>
                    <a:pt x="26796" y="50800"/>
                  </a:lnTo>
                  <a:lnTo>
                    <a:pt x="26034" y="38100"/>
                  </a:lnTo>
                  <a:lnTo>
                    <a:pt x="21081" y="38100"/>
                  </a:lnTo>
                  <a:lnTo>
                    <a:pt x="24256" y="25400"/>
                  </a:lnTo>
                  <a:close/>
                </a:path>
                <a:path w="394335" h="2451100">
                  <a:moveTo>
                    <a:pt x="25400" y="25400"/>
                  </a:moveTo>
                  <a:lnTo>
                    <a:pt x="25146" y="25400"/>
                  </a:lnTo>
                  <a:lnTo>
                    <a:pt x="21081" y="38100"/>
                  </a:lnTo>
                  <a:lnTo>
                    <a:pt x="25400" y="38100"/>
                  </a:lnTo>
                  <a:lnTo>
                    <a:pt x="25400" y="25400"/>
                  </a:lnTo>
                  <a:close/>
                </a:path>
                <a:path w="394335" h="2451100">
                  <a:moveTo>
                    <a:pt x="269494" y="25400"/>
                  </a:moveTo>
                  <a:lnTo>
                    <a:pt x="199771" y="25400"/>
                  </a:lnTo>
                  <a:lnTo>
                    <a:pt x="219328" y="38100"/>
                  </a:lnTo>
                  <a:lnTo>
                    <a:pt x="269113" y="38100"/>
                  </a:lnTo>
                  <a:lnTo>
                    <a:pt x="269494" y="25400"/>
                  </a:lnTo>
                  <a:close/>
                </a:path>
                <a:path w="394335" h="2451100">
                  <a:moveTo>
                    <a:pt x="245237" y="12700"/>
                  </a:moveTo>
                  <a:lnTo>
                    <a:pt x="7874" y="12700"/>
                  </a:lnTo>
                  <a:lnTo>
                    <a:pt x="5842" y="25400"/>
                  </a:lnTo>
                  <a:lnTo>
                    <a:pt x="253237" y="25400"/>
                  </a:lnTo>
                  <a:lnTo>
                    <a:pt x="245237" y="12700"/>
                  </a:lnTo>
                  <a:close/>
                </a:path>
                <a:path w="394335" h="2451100">
                  <a:moveTo>
                    <a:pt x="168909" y="0"/>
                  </a:moveTo>
                  <a:lnTo>
                    <a:pt x="67309" y="0"/>
                  </a:lnTo>
                  <a:lnTo>
                    <a:pt x="50418" y="12700"/>
                  </a:lnTo>
                  <a:lnTo>
                    <a:pt x="179705" y="12700"/>
                  </a:lnTo>
                  <a:lnTo>
                    <a:pt x="168909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0546" y="1103502"/>
              <a:ext cx="600265" cy="281939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833245">
              <a:lnSpc>
                <a:spcPct val="100000"/>
              </a:lnSpc>
              <a:spcBef>
                <a:spcPts val="105"/>
              </a:spcBef>
            </a:pPr>
            <a:r>
              <a:rPr dirty="0"/>
              <a:t>Clustering:</a:t>
            </a:r>
            <a:r>
              <a:rPr dirty="0" spc="-110"/>
              <a:t> </a:t>
            </a:r>
            <a:r>
              <a:rPr dirty="0"/>
              <a:t>Google</a:t>
            </a:r>
            <a:r>
              <a:rPr dirty="0" spc="75"/>
              <a:t> </a:t>
            </a:r>
            <a:r>
              <a:rPr dirty="0" spc="-20"/>
              <a:t>news</a:t>
            </a:r>
          </a:p>
        </p:txBody>
      </p:sp>
      <p:sp>
        <p:nvSpPr>
          <p:cNvPr id="19" name="object 1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528445">
              <a:lnSpc>
                <a:spcPct val="100000"/>
              </a:lnSpc>
              <a:spcBef>
                <a:spcPts val="105"/>
              </a:spcBef>
            </a:pPr>
            <a:r>
              <a:rPr dirty="0"/>
              <a:t>Clustering:</a:t>
            </a:r>
            <a:r>
              <a:rPr dirty="0" spc="-135"/>
              <a:t> </a:t>
            </a:r>
            <a:r>
              <a:rPr dirty="0"/>
              <a:t>DNA</a:t>
            </a:r>
            <a:r>
              <a:rPr dirty="0" spc="30"/>
              <a:t> </a:t>
            </a:r>
            <a:r>
              <a:rPr dirty="0" spc="-10"/>
              <a:t>microarray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3075" y="1228725"/>
            <a:ext cx="5838825" cy="231457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829050" y="3653790"/>
            <a:ext cx="1870710" cy="6407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L="5080">
              <a:lnSpc>
                <a:spcPct val="100000"/>
              </a:lnSpc>
              <a:spcBef>
                <a:spcPts val="130"/>
              </a:spcBef>
            </a:pPr>
            <a:r>
              <a:rPr dirty="0" sz="2000" spc="-10">
                <a:latin typeface="Verdana"/>
                <a:cs typeface="Verdana"/>
              </a:rPr>
              <a:t>individuals</a:t>
            </a:r>
            <a:endParaRPr sz="2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Verdana"/>
                <a:cs typeface="Verdana"/>
              </a:rPr>
              <a:t>(each</a:t>
            </a:r>
            <a:r>
              <a:rPr dirty="0" sz="2000" spc="-3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column)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14947" y="969263"/>
            <a:ext cx="1419225" cy="6407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2000" spc="-10">
                <a:latin typeface="Verdana"/>
                <a:cs typeface="Verdana"/>
              </a:rPr>
              <a:t>genes</a:t>
            </a:r>
            <a:endParaRPr sz="2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Verdana"/>
                <a:cs typeface="Verdana"/>
              </a:rPr>
              <a:t>(each</a:t>
            </a:r>
            <a:r>
              <a:rPr dirty="0" sz="2000" spc="-50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row)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863130" y="750569"/>
            <a:ext cx="5889625" cy="3469004"/>
            <a:chOff x="863130" y="750569"/>
            <a:chExt cx="5889625" cy="3469004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6917" y="3505072"/>
              <a:ext cx="459069" cy="71408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150" y="1791334"/>
              <a:ext cx="834115" cy="26847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208" y="2367152"/>
              <a:ext cx="458342" cy="12573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8357" y="2280411"/>
              <a:ext cx="183324" cy="32372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27191" y="830071"/>
              <a:ext cx="840539" cy="38125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96914" y="828039"/>
              <a:ext cx="955611" cy="37998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1388" y="3129406"/>
              <a:ext cx="297561" cy="12585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4049" y="750569"/>
              <a:ext cx="725290" cy="46723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9976" y="3323462"/>
              <a:ext cx="157643" cy="57818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3130" y="2968624"/>
              <a:ext cx="377596" cy="317500"/>
            </a:xfrm>
            <a:prstGeom prst="rect">
              <a:avLst/>
            </a:prstGeom>
          </p:spPr>
        </p:pic>
      </p:grpSp>
      <p:pic>
        <p:nvPicPr>
          <p:cNvPr id="17" name="object 17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37781" y="2133726"/>
            <a:ext cx="205270" cy="476504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10781" y="2836798"/>
            <a:ext cx="470408" cy="665988"/>
          </a:xfrm>
          <a:prstGeom prst="rect">
            <a:avLst/>
          </a:prstGeom>
        </p:spPr>
      </p:pic>
      <p:sp>
        <p:nvSpPr>
          <p:cNvPr id="19" name="object 1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075055">
              <a:lnSpc>
                <a:spcPct val="100000"/>
              </a:lnSpc>
              <a:spcBef>
                <a:spcPts val="105"/>
              </a:spcBef>
            </a:pPr>
            <a:r>
              <a:rPr dirty="0"/>
              <a:t>Clustering:</a:t>
            </a:r>
            <a:r>
              <a:rPr dirty="0" spc="-160"/>
              <a:t> </a:t>
            </a:r>
            <a:r>
              <a:rPr dirty="0"/>
              <a:t>Grouping</a:t>
            </a:r>
            <a:r>
              <a:rPr dirty="0" spc="30"/>
              <a:t> </a:t>
            </a:r>
            <a:r>
              <a:rPr dirty="0" spc="-10"/>
              <a:t>customers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314575" y="1019175"/>
            <a:ext cx="3585845" cy="2474595"/>
            <a:chOff x="2314575" y="1019175"/>
            <a:chExt cx="3585845" cy="2474595"/>
          </a:xfrm>
        </p:grpSpPr>
        <p:sp>
          <p:nvSpPr>
            <p:cNvPr id="4" name="object 4" descr=""/>
            <p:cNvSpPr/>
            <p:nvPr/>
          </p:nvSpPr>
          <p:spPr>
            <a:xfrm>
              <a:off x="2314575" y="1019174"/>
              <a:ext cx="3585845" cy="2474595"/>
            </a:xfrm>
            <a:custGeom>
              <a:avLst/>
              <a:gdLst/>
              <a:ahLst/>
              <a:cxnLst/>
              <a:rect l="l" t="t" r="r" b="b"/>
              <a:pathLst>
                <a:path w="3585845" h="2474595">
                  <a:moveTo>
                    <a:pt x="3585845" y="2228850"/>
                  </a:moveTo>
                  <a:lnTo>
                    <a:pt x="3562985" y="2209800"/>
                  </a:lnTo>
                  <a:lnTo>
                    <a:pt x="3454019" y="2118995"/>
                  </a:lnTo>
                  <a:lnTo>
                    <a:pt x="3447326" y="2115401"/>
                  </a:lnTo>
                  <a:lnTo>
                    <a:pt x="3422777" y="2135340"/>
                  </a:lnTo>
                  <a:lnTo>
                    <a:pt x="3424809" y="2142325"/>
                  </a:lnTo>
                  <a:lnTo>
                    <a:pt x="3429508" y="2148205"/>
                  </a:lnTo>
                  <a:lnTo>
                    <a:pt x="3503422" y="2209800"/>
                  </a:lnTo>
                  <a:lnTo>
                    <a:pt x="295275" y="2209800"/>
                  </a:lnTo>
                  <a:lnTo>
                    <a:pt x="295275" y="82296"/>
                  </a:lnTo>
                  <a:lnTo>
                    <a:pt x="356870" y="156210"/>
                  </a:lnTo>
                  <a:lnTo>
                    <a:pt x="362750" y="160972"/>
                  </a:lnTo>
                  <a:lnTo>
                    <a:pt x="369735" y="162991"/>
                  </a:lnTo>
                  <a:lnTo>
                    <a:pt x="376986" y="162229"/>
                  </a:lnTo>
                  <a:lnTo>
                    <a:pt x="383667" y="158623"/>
                  </a:lnTo>
                  <a:lnTo>
                    <a:pt x="388416" y="152742"/>
                  </a:lnTo>
                  <a:lnTo>
                    <a:pt x="390436" y="145757"/>
                  </a:lnTo>
                  <a:lnTo>
                    <a:pt x="389674" y="138506"/>
                  </a:lnTo>
                  <a:lnTo>
                    <a:pt x="386080" y="131826"/>
                  </a:lnTo>
                  <a:lnTo>
                    <a:pt x="300990" y="29718"/>
                  </a:lnTo>
                  <a:lnTo>
                    <a:pt x="276225" y="0"/>
                  </a:lnTo>
                  <a:lnTo>
                    <a:pt x="166370" y="131826"/>
                  </a:lnTo>
                  <a:lnTo>
                    <a:pt x="162763" y="138506"/>
                  </a:lnTo>
                  <a:lnTo>
                    <a:pt x="162001" y="145757"/>
                  </a:lnTo>
                  <a:lnTo>
                    <a:pt x="164020" y="152742"/>
                  </a:lnTo>
                  <a:lnTo>
                    <a:pt x="168783" y="158623"/>
                  </a:lnTo>
                  <a:lnTo>
                    <a:pt x="175450" y="162229"/>
                  </a:lnTo>
                  <a:lnTo>
                    <a:pt x="182702" y="162991"/>
                  </a:lnTo>
                  <a:lnTo>
                    <a:pt x="189687" y="160972"/>
                  </a:lnTo>
                  <a:lnTo>
                    <a:pt x="195580" y="156210"/>
                  </a:lnTo>
                  <a:lnTo>
                    <a:pt x="257175" y="82296"/>
                  </a:lnTo>
                  <a:lnTo>
                    <a:pt x="257175" y="2209800"/>
                  </a:lnTo>
                  <a:lnTo>
                    <a:pt x="0" y="2209800"/>
                  </a:lnTo>
                  <a:lnTo>
                    <a:pt x="0" y="2247900"/>
                  </a:lnTo>
                  <a:lnTo>
                    <a:pt x="257175" y="2247900"/>
                  </a:lnTo>
                  <a:lnTo>
                    <a:pt x="257175" y="2474468"/>
                  </a:lnTo>
                  <a:lnTo>
                    <a:pt x="295275" y="2474468"/>
                  </a:lnTo>
                  <a:lnTo>
                    <a:pt x="295275" y="2247900"/>
                  </a:lnTo>
                  <a:lnTo>
                    <a:pt x="3503422" y="2247900"/>
                  </a:lnTo>
                  <a:lnTo>
                    <a:pt x="3429508" y="2309495"/>
                  </a:lnTo>
                  <a:lnTo>
                    <a:pt x="3424809" y="2315387"/>
                  </a:lnTo>
                  <a:lnTo>
                    <a:pt x="3422777" y="2322372"/>
                  </a:lnTo>
                  <a:lnTo>
                    <a:pt x="3423501" y="2329624"/>
                  </a:lnTo>
                  <a:lnTo>
                    <a:pt x="3427095" y="2336292"/>
                  </a:lnTo>
                  <a:lnTo>
                    <a:pt x="3432987" y="2341054"/>
                  </a:lnTo>
                  <a:lnTo>
                    <a:pt x="3440023" y="2343073"/>
                  </a:lnTo>
                  <a:lnTo>
                    <a:pt x="3447326" y="2342311"/>
                  </a:lnTo>
                  <a:lnTo>
                    <a:pt x="3454019" y="2338705"/>
                  </a:lnTo>
                  <a:lnTo>
                    <a:pt x="3562985" y="2247900"/>
                  </a:lnTo>
                  <a:lnTo>
                    <a:pt x="3585845" y="22288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7300" y="1676400"/>
              <a:ext cx="447675" cy="44767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375" y="1895475"/>
              <a:ext cx="447675" cy="44767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3000" y="2009775"/>
              <a:ext cx="447675" cy="44767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1600" y="2190750"/>
              <a:ext cx="447675" cy="44767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38525" y="1409700"/>
              <a:ext cx="447675" cy="44767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500" y="1704975"/>
              <a:ext cx="447675" cy="44767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3275" y="1752600"/>
              <a:ext cx="447675" cy="44767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4675" y="1628775"/>
              <a:ext cx="447675" cy="44767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5150" y="2000250"/>
              <a:ext cx="447675" cy="44767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2450" y="1171575"/>
              <a:ext cx="447675" cy="44767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6675" y="2771775"/>
              <a:ext cx="447675" cy="44767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8625" y="2790825"/>
              <a:ext cx="447675" cy="44767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2850" y="2705100"/>
              <a:ext cx="447675" cy="4572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7175" y="2590800"/>
              <a:ext cx="447675" cy="44767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0875" y="1276350"/>
              <a:ext cx="447675" cy="447675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375" y="1514475"/>
              <a:ext cx="447675" cy="44767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6750" y="2619375"/>
              <a:ext cx="447675" cy="447675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361950" y="1633219"/>
            <a:ext cx="1960245" cy="6407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17475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solidFill>
                  <a:srgbClr val="FF9300"/>
                </a:solidFill>
                <a:latin typeface="Verdana"/>
                <a:cs typeface="Verdana"/>
              </a:rPr>
              <a:t>growing</a:t>
            </a:r>
            <a:r>
              <a:rPr dirty="0" sz="2000" spc="-60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FF9300"/>
                </a:solidFill>
                <a:latin typeface="Verdana"/>
                <a:cs typeface="Verdana"/>
              </a:rPr>
              <a:t>skills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FF9300"/>
                </a:solidFill>
                <a:latin typeface="Verdana"/>
                <a:cs typeface="Verdana"/>
              </a:rPr>
              <a:t>and</a:t>
            </a:r>
            <a:r>
              <a:rPr dirty="0" sz="2000" spc="-15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FF9300"/>
                </a:solidFill>
                <a:latin typeface="Verdana"/>
                <a:cs typeface="Verdana"/>
              </a:rPr>
              <a:t>knowledge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245478" y="1762442"/>
            <a:ext cx="102425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7030A0"/>
                </a:solidFill>
                <a:latin typeface="Verdana"/>
                <a:cs typeface="Verdana"/>
              </a:rPr>
              <a:t>develop</a:t>
            </a:r>
            <a:endParaRPr sz="2000">
              <a:latin typeface="Verdana"/>
              <a:cs typeface="Verdana"/>
            </a:endParaRPr>
          </a:p>
          <a:p>
            <a:pPr marL="98425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solidFill>
                  <a:srgbClr val="7030A0"/>
                </a:solidFill>
                <a:latin typeface="Verdana"/>
                <a:cs typeface="Verdana"/>
              </a:rPr>
              <a:t>career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544189" y="3628072"/>
            <a:ext cx="169989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C00000"/>
                </a:solidFill>
                <a:latin typeface="Verdana"/>
                <a:cs typeface="Verdana"/>
              </a:rPr>
              <a:t>stay</a:t>
            </a:r>
            <a:r>
              <a:rPr dirty="0" sz="2000" spc="-75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C00000"/>
                </a:solidFill>
                <a:latin typeface="Verdana"/>
                <a:cs typeface="Verdana"/>
              </a:rPr>
              <a:t>updated</a:t>
            </a:r>
            <a:endParaRPr sz="2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C00000"/>
                </a:solidFill>
                <a:latin typeface="Verdana"/>
                <a:cs typeface="Verdana"/>
              </a:rPr>
              <a:t>with</a:t>
            </a:r>
            <a:r>
              <a:rPr dirty="0" sz="2000" spc="-2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dirty="0" sz="2000" spc="-25">
                <a:solidFill>
                  <a:srgbClr val="C00000"/>
                </a:solidFill>
                <a:latin typeface="Verdana"/>
                <a:cs typeface="Verdana"/>
              </a:rPr>
              <a:t>AI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8350" y="772922"/>
            <a:ext cx="4278376" cy="2471547"/>
          </a:xfrm>
          <a:prstGeom prst="rect">
            <a:avLst/>
          </a:prstGeom>
        </p:spPr>
      </p:pic>
      <p:sp>
        <p:nvSpPr>
          <p:cNvPr id="26" name="object 2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309370" marR="5080" indent="-1258570">
              <a:lnSpc>
                <a:spcPts val="5710"/>
              </a:lnSpc>
              <a:spcBef>
                <a:spcPts val="260"/>
              </a:spcBef>
            </a:pPr>
            <a:r>
              <a:rPr dirty="0" sz="4800">
                <a:solidFill>
                  <a:srgbClr val="0070EA"/>
                </a:solidFill>
              </a:rPr>
              <a:t>Machine</a:t>
            </a:r>
            <a:r>
              <a:rPr dirty="0" sz="4800" spc="-60">
                <a:solidFill>
                  <a:srgbClr val="0070EA"/>
                </a:solidFill>
              </a:rPr>
              <a:t> </a:t>
            </a:r>
            <a:r>
              <a:rPr dirty="0" sz="4800" spc="-10">
                <a:solidFill>
                  <a:srgbClr val="0070EA"/>
                </a:solidFill>
              </a:rPr>
              <a:t>Learning Overview</a:t>
            </a:r>
            <a:endParaRPr sz="4800"/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273876" rIns="0" bIns="0" rtlCol="0" vert="horz">
            <a:spAutoFit/>
          </a:bodyPr>
          <a:lstStyle/>
          <a:p>
            <a:pPr marL="2167255" marR="5080" indent="-2155190">
              <a:lnSpc>
                <a:spcPct val="117400"/>
              </a:lnSpc>
              <a:spcBef>
                <a:spcPts val="95"/>
              </a:spcBef>
            </a:pPr>
            <a:r>
              <a:rPr dirty="0" sz="3950">
                <a:latin typeface="Verdana"/>
                <a:cs typeface="Verdana"/>
              </a:rPr>
              <a:t>Unsupervised</a:t>
            </a:r>
            <a:r>
              <a:rPr dirty="0" sz="3950" spc="90">
                <a:latin typeface="Verdana"/>
                <a:cs typeface="Verdana"/>
              </a:rPr>
              <a:t> </a:t>
            </a:r>
            <a:r>
              <a:rPr dirty="0" sz="3950" spc="-10">
                <a:latin typeface="Verdana"/>
                <a:cs typeface="Verdana"/>
              </a:rPr>
              <a:t>Learning </a:t>
            </a:r>
            <a:r>
              <a:rPr dirty="0" sz="3950">
                <a:latin typeface="Verdana"/>
                <a:cs typeface="Verdana"/>
              </a:rPr>
              <a:t>Part</a:t>
            </a:r>
            <a:r>
              <a:rPr dirty="0" sz="3950" spc="50">
                <a:latin typeface="Verdana"/>
                <a:cs typeface="Verdana"/>
              </a:rPr>
              <a:t> </a:t>
            </a:r>
            <a:r>
              <a:rPr dirty="0" sz="3950" spc="-50">
                <a:latin typeface="Verdana"/>
                <a:cs typeface="Verdana"/>
              </a:rPr>
              <a:t>2</a:t>
            </a:r>
            <a:endParaRPr sz="3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043430">
              <a:lnSpc>
                <a:spcPct val="100000"/>
              </a:lnSpc>
              <a:spcBef>
                <a:spcPts val="105"/>
              </a:spcBef>
            </a:pPr>
            <a:r>
              <a:rPr dirty="0"/>
              <a:t>Unsupervised</a:t>
            </a:r>
            <a:r>
              <a:rPr dirty="0" spc="-60"/>
              <a:t> </a:t>
            </a:r>
            <a:r>
              <a:rPr dirty="0" spc="-10"/>
              <a:t>learning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81990" y="783336"/>
            <a:ext cx="6993890" cy="6400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Data</a:t>
            </a:r>
            <a:r>
              <a:rPr dirty="0" sz="2000" spc="-1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only</a:t>
            </a:r>
            <a:r>
              <a:rPr dirty="0" sz="2000" spc="5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comes</a:t>
            </a:r>
            <a:r>
              <a:rPr dirty="0" sz="2000" spc="-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with</a:t>
            </a:r>
            <a:r>
              <a:rPr dirty="0" sz="2000" spc="-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inputs</a:t>
            </a:r>
            <a:r>
              <a:rPr dirty="0" sz="2000" spc="-70">
                <a:latin typeface="Verdana"/>
                <a:cs typeface="Verdana"/>
              </a:rPr>
              <a:t> </a:t>
            </a:r>
            <a:r>
              <a:rPr dirty="0" sz="2000">
                <a:latin typeface="Cambria Math"/>
                <a:cs typeface="Cambria Math"/>
              </a:rPr>
              <a:t>x,</a:t>
            </a:r>
            <a:r>
              <a:rPr dirty="0" sz="2000" spc="275">
                <a:latin typeface="Cambria Math"/>
                <a:cs typeface="Cambria Math"/>
              </a:rPr>
              <a:t> </a:t>
            </a:r>
            <a:r>
              <a:rPr dirty="0" sz="2000">
                <a:latin typeface="Verdana"/>
                <a:cs typeface="Verdana"/>
              </a:rPr>
              <a:t>but</a:t>
            </a:r>
            <a:r>
              <a:rPr dirty="0" sz="2000" spc="-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not output</a:t>
            </a:r>
            <a:r>
              <a:rPr dirty="0" sz="2000" spc="-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labels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 spc="-25">
                <a:latin typeface="Cambria Math"/>
                <a:cs typeface="Cambria Math"/>
              </a:rPr>
              <a:t>y</a:t>
            </a:r>
            <a:r>
              <a:rPr dirty="0" sz="2000" spc="-25">
                <a:latin typeface="Verdana"/>
                <a:cs typeface="Verdana"/>
              </a:rPr>
              <a:t>.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Verdana"/>
                <a:cs typeface="Verdana"/>
              </a:rPr>
              <a:t>Algorithm</a:t>
            </a:r>
            <a:r>
              <a:rPr dirty="0" sz="2000" spc="-1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has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find</a:t>
            </a:r>
            <a:r>
              <a:rPr dirty="0" sz="2000" spc="-35"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0096FF"/>
                </a:solidFill>
                <a:latin typeface="Verdana"/>
                <a:cs typeface="Verdana"/>
              </a:rPr>
              <a:t>structure</a:t>
            </a:r>
            <a:r>
              <a:rPr dirty="0" sz="2000" spc="-220">
                <a:solidFill>
                  <a:srgbClr val="0096FF"/>
                </a:solidFill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in</a:t>
            </a:r>
            <a:r>
              <a:rPr dirty="0" sz="2000" spc="8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the</a:t>
            </a:r>
            <a:r>
              <a:rPr dirty="0" sz="2000" spc="-8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data.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90232" y="1953831"/>
            <a:ext cx="2399030" cy="9455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u="heavy" sz="20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Clustering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Verdana"/>
                <a:cs typeface="Verdana"/>
              </a:rPr>
              <a:t>Group</a:t>
            </a:r>
            <a:r>
              <a:rPr dirty="0" sz="2000" spc="-114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similar</a:t>
            </a:r>
            <a:r>
              <a:rPr dirty="0" sz="2000" spc="-20">
                <a:latin typeface="Verdana"/>
                <a:cs typeface="Verdana"/>
              </a:rPr>
              <a:t> data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Verdana"/>
                <a:cs typeface="Verdana"/>
              </a:rPr>
              <a:t>points</a:t>
            </a:r>
            <a:r>
              <a:rPr dirty="0" sz="2000" spc="-3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together.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934335" y="3290315"/>
            <a:ext cx="3261360" cy="6407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u="heavy" sz="20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Anomaly</a:t>
            </a:r>
            <a:r>
              <a:rPr dirty="0" u="heavy" sz="2000" spc="-4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heavy" sz="20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detection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Verdana"/>
                <a:cs typeface="Verdana"/>
              </a:rPr>
              <a:t>Find</a:t>
            </a:r>
            <a:r>
              <a:rPr dirty="0" sz="2000" spc="-7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unusual</a:t>
            </a:r>
            <a:r>
              <a:rPr dirty="0" sz="2000" spc="-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data</a:t>
            </a:r>
            <a:r>
              <a:rPr dirty="0" sz="2000" spc="-1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points.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132959" y="2035238"/>
            <a:ext cx="3523615" cy="9455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u="heavy" sz="20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Dimensionality</a:t>
            </a:r>
            <a:r>
              <a:rPr dirty="0" u="heavy" sz="2000" spc="-6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heavy" sz="20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reduction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Compress</a:t>
            </a:r>
            <a:r>
              <a:rPr dirty="0" sz="2000" spc="-5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data</a:t>
            </a:r>
            <a:r>
              <a:rPr dirty="0" sz="2000" spc="-7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using</a:t>
            </a:r>
            <a:r>
              <a:rPr dirty="0" sz="2000" spc="4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fewer numbers.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6925" y="1771650"/>
            <a:ext cx="292100" cy="32385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6925" y="2390775"/>
            <a:ext cx="292100" cy="3333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6925" y="3019425"/>
            <a:ext cx="292100" cy="32385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6925" y="3638550"/>
            <a:ext cx="292100" cy="333375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87082" y="685228"/>
            <a:ext cx="7501255" cy="34321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the</a:t>
            </a:r>
            <a:r>
              <a:rPr dirty="0" sz="2000" spc="-114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following</a:t>
            </a:r>
            <a:r>
              <a:rPr dirty="0" sz="2000" spc="-1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examples,</a:t>
            </a:r>
            <a:r>
              <a:rPr dirty="0" sz="2000" spc="-1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which</a:t>
            </a:r>
            <a:r>
              <a:rPr dirty="0" sz="2000" spc="-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would</a:t>
            </a:r>
            <a:r>
              <a:rPr dirty="0" sz="2000" spc="-1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you</a:t>
            </a:r>
            <a:r>
              <a:rPr dirty="0" sz="2000" spc="-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address</a:t>
            </a:r>
            <a:r>
              <a:rPr dirty="0" sz="2000" spc="-10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using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Verdana"/>
                <a:cs typeface="Verdana"/>
              </a:rPr>
              <a:t>an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0096FF"/>
                </a:solidFill>
                <a:latin typeface="Verdana"/>
                <a:cs typeface="Verdana"/>
              </a:rPr>
              <a:t>unsupervised</a:t>
            </a:r>
            <a:r>
              <a:rPr dirty="0" sz="2000" spc="-155">
                <a:solidFill>
                  <a:srgbClr val="0096FF"/>
                </a:solidFill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learning</a:t>
            </a:r>
            <a:r>
              <a:rPr dirty="0" sz="2000" spc="1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algorithm?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200">
              <a:latin typeface="Verdana"/>
              <a:cs typeface="Verdana"/>
            </a:endParaRPr>
          </a:p>
          <a:p>
            <a:pPr marL="516890">
              <a:lnSpc>
                <a:spcPct val="100000"/>
              </a:lnSpc>
            </a:pPr>
            <a:r>
              <a:rPr dirty="0" sz="1550">
                <a:latin typeface="Verdana"/>
                <a:cs typeface="Verdana"/>
              </a:rPr>
              <a:t>Given</a:t>
            </a:r>
            <a:r>
              <a:rPr dirty="0" sz="1550" spc="16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email</a:t>
            </a:r>
            <a:r>
              <a:rPr dirty="0" sz="1550" spc="4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labeled</a:t>
            </a:r>
            <a:r>
              <a:rPr dirty="0" sz="1550" spc="2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as</a:t>
            </a:r>
            <a:r>
              <a:rPr dirty="0" sz="1550" spc="114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spam/not</a:t>
            </a:r>
            <a:r>
              <a:rPr dirty="0" sz="1550" spc="17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spam,</a:t>
            </a:r>
            <a:r>
              <a:rPr dirty="0" sz="1550" spc="1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learn</a:t>
            </a:r>
            <a:r>
              <a:rPr dirty="0" sz="1550" spc="8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</a:t>
            </a:r>
            <a:r>
              <a:rPr dirty="0" sz="1550" spc="5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spam</a:t>
            </a:r>
            <a:r>
              <a:rPr dirty="0" sz="1550" spc="15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filter.</a:t>
            </a:r>
            <a:endParaRPr sz="15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Verdana"/>
              <a:cs typeface="Verdana"/>
            </a:endParaRPr>
          </a:p>
          <a:p>
            <a:pPr marL="516890">
              <a:lnSpc>
                <a:spcPct val="100000"/>
              </a:lnSpc>
              <a:spcBef>
                <a:spcPts val="5"/>
              </a:spcBef>
            </a:pPr>
            <a:r>
              <a:rPr dirty="0" sz="1550">
                <a:latin typeface="Verdana"/>
                <a:cs typeface="Verdana"/>
              </a:rPr>
              <a:t>Given</a:t>
            </a:r>
            <a:r>
              <a:rPr dirty="0" sz="1550" spc="12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</a:t>
            </a:r>
            <a:r>
              <a:rPr dirty="0" sz="1550" spc="2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set</a:t>
            </a:r>
            <a:r>
              <a:rPr dirty="0" sz="1550" spc="5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of</a:t>
            </a:r>
            <a:r>
              <a:rPr dirty="0" sz="1550" spc="4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news</a:t>
            </a:r>
            <a:r>
              <a:rPr dirty="0" sz="1550" spc="7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articles found</a:t>
            </a:r>
            <a:r>
              <a:rPr dirty="0" sz="1550" spc="22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on</a:t>
            </a:r>
            <a:r>
              <a:rPr dirty="0" sz="1550" spc="4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the</a:t>
            </a:r>
            <a:r>
              <a:rPr dirty="0" sz="1550" spc="11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web,</a:t>
            </a:r>
            <a:r>
              <a:rPr dirty="0" sz="1550" spc="10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group</a:t>
            </a:r>
            <a:r>
              <a:rPr dirty="0" sz="1550" spc="6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them</a:t>
            </a:r>
            <a:r>
              <a:rPr dirty="0" sz="1550" spc="114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into</a:t>
            </a:r>
            <a:r>
              <a:rPr dirty="0" sz="1550" spc="85">
                <a:latin typeface="Verdana"/>
                <a:cs typeface="Verdana"/>
              </a:rPr>
              <a:t> </a:t>
            </a:r>
            <a:r>
              <a:rPr dirty="0" sz="1550" spc="-20">
                <a:latin typeface="Verdana"/>
                <a:cs typeface="Verdana"/>
              </a:rPr>
              <a:t>sets</a:t>
            </a:r>
            <a:endParaRPr sz="1550">
              <a:latin typeface="Verdana"/>
              <a:cs typeface="Verdana"/>
            </a:endParaRPr>
          </a:p>
          <a:p>
            <a:pPr marL="516890">
              <a:lnSpc>
                <a:spcPct val="100000"/>
              </a:lnSpc>
              <a:spcBef>
                <a:spcPts val="95"/>
              </a:spcBef>
            </a:pPr>
            <a:r>
              <a:rPr dirty="0" sz="1550">
                <a:latin typeface="Verdana"/>
                <a:cs typeface="Verdana"/>
              </a:rPr>
              <a:t>of</a:t>
            </a:r>
            <a:r>
              <a:rPr dirty="0" sz="1550" spc="5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articles</a:t>
            </a:r>
            <a:r>
              <a:rPr dirty="0" sz="1550" spc="1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about</a:t>
            </a:r>
            <a:r>
              <a:rPr dirty="0" sz="1550" spc="15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the</a:t>
            </a:r>
            <a:r>
              <a:rPr dirty="0" sz="1550" spc="12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same</a:t>
            </a:r>
            <a:r>
              <a:rPr dirty="0" sz="1550" spc="130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story.</a:t>
            </a:r>
            <a:endParaRPr sz="1550">
              <a:latin typeface="Verdana"/>
              <a:cs typeface="Verdana"/>
            </a:endParaRPr>
          </a:p>
          <a:p>
            <a:pPr marL="516890" marR="169545">
              <a:lnSpc>
                <a:spcPct val="105200"/>
              </a:lnSpc>
              <a:spcBef>
                <a:spcPts val="1385"/>
              </a:spcBef>
            </a:pPr>
            <a:r>
              <a:rPr dirty="0" sz="1550">
                <a:latin typeface="Verdana"/>
                <a:cs typeface="Verdana"/>
              </a:rPr>
              <a:t>Given</a:t>
            </a:r>
            <a:r>
              <a:rPr dirty="0" sz="1550" spc="16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</a:t>
            </a:r>
            <a:r>
              <a:rPr dirty="0" sz="1550" spc="5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database</a:t>
            </a:r>
            <a:r>
              <a:rPr dirty="0" sz="1550" spc="14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of</a:t>
            </a:r>
            <a:r>
              <a:rPr dirty="0" sz="1550" spc="7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customer</a:t>
            </a:r>
            <a:r>
              <a:rPr dirty="0" sz="1550" spc="19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data,</a:t>
            </a:r>
            <a:r>
              <a:rPr dirty="0" sz="1550" spc="1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automatically</a:t>
            </a:r>
            <a:r>
              <a:rPr dirty="0" sz="1550" spc="15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discover</a:t>
            </a:r>
            <a:r>
              <a:rPr dirty="0" sz="1550" spc="19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market </a:t>
            </a:r>
            <a:r>
              <a:rPr dirty="0" sz="1550">
                <a:latin typeface="Verdana"/>
                <a:cs typeface="Verdana"/>
              </a:rPr>
              <a:t>segments</a:t>
            </a:r>
            <a:r>
              <a:rPr dirty="0" sz="1550" spc="16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and</a:t>
            </a:r>
            <a:r>
              <a:rPr dirty="0" sz="1550" spc="7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group</a:t>
            </a:r>
            <a:r>
              <a:rPr dirty="0" sz="1550" spc="15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customers</a:t>
            </a:r>
            <a:r>
              <a:rPr dirty="0" sz="1550" spc="24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into</a:t>
            </a:r>
            <a:r>
              <a:rPr dirty="0" sz="1550" spc="10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different</a:t>
            </a:r>
            <a:r>
              <a:rPr dirty="0" sz="1550" spc="1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market</a:t>
            </a:r>
            <a:r>
              <a:rPr dirty="0" sz="1550" spc="140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segments.</a:t>
            </a:r>
            <a:endParaRPr sz="1550">
              <a:latin typeface="Verdana"/>
              <a:cs typeface="Verdana"/>
            </a:endParaRPr>
          </a:p>
          <a:p>
            <a:pPr marL="516890" marR="182880">
              <a:lnSpc>
                <a:spcPct val="105100"/>
              </a:lnSpc>
              <a:spcBef>
                <a:spcPts val="1070"/>
              </a:spcBef>
            </a:pPr>
            <a:r>
              <a:rPr dirty="0" sz="1550">
                <a:latin typeface="Verdana"/>
                <a:cs typeface="Verdana"/>
              </a:rPr>
              <a:t>Given</a:t>
            </a:r>
            <a:r>
              <a:rPr dirty="0" sz="1550" spc="16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</a:t>
            </a:r>
            <a:r>
              <a:rPr dirty="0" sz="1550" spc="6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dataset</a:t>
            </a:r>
            <a:r>
              <a:rPr dirty="0" sz="1550" spc="8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of</a:t>
            </a:r>
            <a:r>
              <a:rPr dirty="0" sz="1550" spc="7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patients</a:t>
            </a:r>
            <a:r>
              <a:rPr dirty="0" sz="1550" spc="114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diagnosed</a:t>
            </a:r>
            <a:r>
              <a:rPr dirty="0" sz="1550" spc="18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as</a:t>
            </a:r>
            <a:r>
              <a:rPr dirty="0" sz="1550" spc="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either</a:t>
            </a:r>
            <a:r>
              <a:rPr dirty="0" sz="1550" spc="11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having</a:t>
            </a:r>
            <a:r>
              <a:rPr dirty="0" sz="1550" spc="18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diabetes</a:t>
            </a:r>
            <a:r>
              <a:rPr dirty="0" sz="1550" spc="114">
                <a:latin typeface="Verdana"/>
                <a:cs typeface="Verdana"/>
              </a:rPr>
              <a:t> </a:t>
            </a:r>
            <a:r>
              <a:rPr dirty="0" sz="1550" spc="-25">
                <a:latin typeface="Verdana"/>
                <a:cs typeface="Verdana"/>
              </a:rPr>
              <a:t>or </a:t>
            </a:r>
            <a:r>
              <a:rPr dirty="0" sz="1550">
                <a:latin typeface="Verdana"/>
                <a:cs typeface="Verdana"/>
              </a:rPr>
              <a:t>not,</a:t>
            </a:r>
            <a:r>
              <a:rPr dirty="0" sz="1550" spc="12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learn</a:t>
            </a:r>
            <a:r>
              <a:rPr dirty="0" sz="1550" spc="7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to</a:t>
            </a:r>
            <a:r>
              <a:rPr dirty="0" sz="1550" spc="3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classify</a:t>
            </a:r>
            <a:r>
              <a:rPr dirty="0" sz="1550" spc="14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new</a:t>
            </a:r>
            <a:r>
              <a:rPr dirty="0" sz="1550" spc="8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patients</a:t>
            </a:r>
            <a:r>
              <a:rPr dirty="0" sz="1550" spc="18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as</a:t>
            </a:r>
            <a:r>
              <a:rPr dirty="0" sz="1550" spc="2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having</a:t>
            </a:r>
            <a:r>
              <a:rPr dirty="0" sz="1550" spc="17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diabetes</a:t>
            </a:r>
            <a:r>
              <a:rPr dirty="0" sz="1550" spc="10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or</a:t>
            </a:r>
            <a:r>
              <a:rPr dirty="0" sz="1550" spc="100">
                <a:latin typeface="Verdana"/>
                <a:cs typeface="Verdana"/>
              </a:rPr>
              <a:t> </a:t>
            </a:r>
            <a:r>
              <a:rPr dirty="0" sz="1550" spc="-25">
                <a:latin typeface="Verdana"/>
                <a:cs typeface="Verdana"/>
              </a:rPr>
              <a:t>not</a:t>
            </a:r>
            <a:endParaRPr sz="1550">
              <a:latin typeface="Verdana"/>
              <a:cs typeface="Verdan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525" y="1662302"/>
            <a:ext cx="504278" cy="50546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2408" y="2442082"/>
            <a:ext cx="224793" cy="247650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212496" y="2339720"/>
            <a:ext cx="494665" cy="427990"/>
          </a:xfrm>
          <a:custGeom>
            <a:avLst/>
            <a:gdLst/>
            <a:ahLst/>
            <a:cxnLst/>
            <a:rect l="l" t="t" r="r" b="b"/>
            <a:pathLst>
              <a:path w="494665" h="427989">
                <a:moveTo>
                  <a:pt x="206543" y="426755"/>
                </a:moveTo>
                <a:lnTo>
                  <a:pt x="208191" y="427989"/>
                </a:lnTo>
                <a:lnTo>
                  <a:pt x="210172" y="427989"/>
                </a:lnTo>
                <a:lnTo>
                  <a:pt x="206543" y="426755"/>
                </a:lnTo>
                <a:close/>
              </a:path>
              <a:path w="494665" h="427989">
                <a:moveTo>
                  <a:pt x="200793" y="421635"/>
                </a:moveTo>
                <a:lnTo>
                  <a:pt x="201409" y="422909"/>
                </a:lnTo>
                <a:lnTo>
                  <a:pt x="206543" y="426755"/>
                </a:lnTo>
                <a:lnTo>
                  <a:pt x="210172" y="427989"/>
                </a:lnTo>
                <a:lnTo>
                  <a:pt x="212598" y="427989"/>
                </a:lnTo>
                <a:lnTo>
                  <a:pt x="216227" y="426755"/>
                </a:lnTo>
                <a:lnTo>
                  <a:pt x="207137" y="426719"/>
                </a:lnTo>
                <a:lnTo>
                  <a:pt x="203031" y="422909"/>
                </a:lnTo>
                <a:lnTo>
                  <a:pt x="202590" y="422909"/>
                </a:lnTo>
                <a:lnTo>
                  <a:pt x="200793" y="421635"/>
                </a:lnTo>
                <a:close/>
              </a:path>
              <a:path w="494665" h="427989">
                <a:moveTo>
                  <a:pt x="216227" y="426755"/>
                </a:moveTo>
                <a:lnTo>
                  <a:pt x="212598" y="427989"/>
                </a:lnTo>
                <a:lnTo>
                  <a:pt x="214579" y="427989"/>
                </a:lnTo>
                <a:lnTo>
                  <a:pt x="216227" y="426755"/>
                </a:lnTo>
                <a:close/>
              </a:path>
              <a:path w="494665" h="427989">
                <a:moveTo>
                  <a:pt x="200186" y="421204"/>
                </a:moveTo>
                <a:lnTo>
                  <a:pt x="200215" y="421639"/>
                </a:lnTo>
                <a:lnTo>
                  <a:pt x="201233" y="423198"/>
                </a:lnTo>
                <a:lnTo>
                  <a:pt x="203837" y="425835"/>
                </a:lnTo>
                <a:lnTo>
                  <a:pt x="206543" y="426755"/>
                </a:lnTo>
                <a:lnTo>
                  <a:pt x="201409" y="422909"/>
                </a:lnTo>
                <a:lnTo>
                  <a:pt x="200793" y="421635"/>
                </a:lnTo>
                <a:lnTo>
                  <a:pt x="200186" y="421204"/>
                </a:lnTo>
                <a:close/>
              </a:path>
              <a:path w="494665" h="427989">
                <a:moveTo>
                  <a:pt x="222634" y="420275"/>
                </a:moveTo>
                <a:lnTo>
                  <a:pt x="221361" y="422909"/>
                </a:lnTo>
                <a:lnTo>
                  <a:pt x="216227" y="426755"/>
                </a:lnTo>
                <a:lnTo>
                  <a:pt x="219901" y="425505"/>
                </a:lnTo>
                <a:lnTo>
                  <a:pt x="220232" y="425192"/>
                </a:lnTo>
                <a:lnTo>
                  <a:pt x="222542" y="421639"/>
                </a:lnTo>
                <a:lnTo>
                  <a:pt x="222634" y="420275"/>
                </a:lnTo>
                <a:close/>
              </a:path>
              <a:path w="494665" h="427989">
                <a:moveTo>
                  <a:pt x="203837" y="425835"/>
                </a:moveTo>
                <a:lnTo>
                  <a:pt x="204711" y="426719"/>
                </a:lnTo>
                <a:lnTo>
                  <a:pt x="206438" y="426719"/>
                </a:lnTo>
                <a:lnTo>
                  <a:pt x="203837" y="425835"/>
                </a:lnTo>
                <a:close/>
              </a:path>
              <a:path w="494665" h="427989">
                <a:moveTo>
                  <a:pt x="201648" y="421413"/>
                </a:moveTo>
                <a:lnTo>
                  <a:pt x="201663" y="421639"/>
                </a:lnTo>
                <a:lnTo>
                  <a:pt x="207137" y="426719"/>
                </a:lnTo>
                <a:lnTo>
                  <a:pt x="216274" y="426719"/>
                </a:lnTo>
                <a:lnTo>
                  <a:pt x="219665" y="424179"/>
                </a:lnTo>
                <a:lnTo>
                  <a:pt x="204571" y="424179"/>
                </a:lnTo>
                <a:lnTo>
                  <a:pt x="203212" y="422909"/>
                </a:lnTo>
                <a:lnTo>
                  <a:pt x="201648" y="421413"/>
                </a:lnTo>
                <a:close/>
              </a:path>
              <a:path w="494665" h="427989">
                <a:moveTo>
                  <a:pt x="219901" y="425505"/>
                </a:moveTo>
                <a:lnTo>
                  <a:pt x="216331" y="426719"/>
                </a:lnTo>
                <a:lnTo>
                  <a:pt x="218617" y="426719"/>
                </a:lnTo>
                <a:lnTo>
                  <a:pt x="219901" y="425505"/>
                </a:lnTo>
                <a:close/>
              </a:path>
              <a:path w="494665" h="427989">
                <a:moveTo>
                  <a:pt x="223164" y="422420"/>
                </a:moveTo>
                <a:lnTo>
                  <a:pt x="220232" y="425192"/>
                </a:lnTo>
                <a:lnTo>
                  <a:pt x="220065" y="425450"/>
                </a:lnTo>
                <a:lnTo>
                  <a:pt x="219901" y="425505"/>
                </a:lnTo>
                <a:lnTo>
                  <a:pt x="218617" y="426719"/>
                </a:lnTo>
                <a:lnTo>
                  <a:pt x="219862" y="426719"/>
                </a:lnTo>
                <a:lnTo>
                  <a:pt x="223164" y="422420"/>
                </a:lnTo>
                <a:close/>
              </a:path>
              <a:path w="494665" h="427989">
                <a:moveTo>
                  <a:pt x="201233" y="423198"/>
                </a:moveTo>
                <a:lnTo>
                  <a:pt x="202704" y="425450"/>
                </a:lnTo>
                <a:lnTo>
                  <a:pt x="203837" y="425835"/>
                </a:lnTo>
                <a:lnTo>
                  <a:pt x="201233" y="423198"/>
                </a:lnTo>
                <a:close/>
              </a:path>
              <a:path w="494665" h="427989">
                <a:moveTo>
                  <a:pt x="220232" y="425192"/>
                </a:moveTo>
                <a:lnTo>
                  <a:pt x="219901" y="425505"/>
                </a:lnTo>
                <a:lnTo>
                  <a:pt x="220065" y="425450"/>
                </a:lnTo>
                <a:lnTo>
                  <a:pt x="220232" y="425192"/>
                </a:lnTo>
                <a:close/>
              </a:path>
              <a:path w="494665" h="427989">
                <a:moveTo>
                  <a:pt x="220030" y="403859"/>
                </a:moveTo>
                <a:lnTo>
                  <a:pt x="218033" y="403859"/>
                </a:lnTo>
                <a:lnTo>
                  <a:pt x="223062" y="408939"/>
                </a:lnTo>
                <a:lnTo>
                  <a:pt x="222968" y="416970"/>
                </a:lnTo>
                <a:lnTo>
                  <a:pt x="223202" y="419100"/>
                </a:lnTo>
                <a:lnTo>
                  <a:pt x="222648" y="420245"/>
                </a:lnTo>
                <a:lnTo>
                  <a:pt x="222542" y="421639"/>
                </a:lnTo>
                <a:lnTo>
                  <a:pt x="220232" y="425192"/>
                </a:lnTo>
                <a:lnTo>
                  <a:pt x="223164" y="422420"/>
                </a:lnTo>
                <a:lnTo>
                  <a:pt x="223937" y="421413"/>
                </a:lnTo>
                <a:lnTo>
                  <a:pt x="224045" y="420868"/>
                </a:lnTo>
                <a:lnTo>
                  <a:pt x="224081" y="420369"/>
                </a:lnTo>
                <a:lnTo>
                  <a:pt x="222859" y="420369"/>
                </a:lnTo>
                <a:lnTo>
                  <a:pt x="224349" y="415600"/>
                </a:lnTo>
                <a:lnTo>
                  <a:pt x="224475" y="415289"/>
                </a:lnTo>
                <a:lnTo>
                  <a:pt x="224078" y="407669"/>
                </a:lnTo>
                <a:lnTo>
                  <a:pt x="220030" y="403859"/>
                </a:lnTo>
                <a:close/>
              </a:path>
              <a:path w="494665" h="427989">
                <a:moveTo>
                  <a:pt x="203229" y="422909"/>
                </a:moveTo>
                <a:lnTo>
                  <a:pt x="204571" y="424179"/>
                </a:lnTo>
                <a:lnTo>
                  <a:pt x="203229" y="422909"/>
                </a:lnTo>
                <a:close/>
              </a:path>
              <a:path w="494665" h="427989">
                <a:moveTo>
                  <a:pt x="220823" y="408939"/>
                </a:moveTo>
                <a:lnTo>
                  <a:pt x="202387" y="408939"/>
                </a:lnTo>
                <a:lnTo>
                  <a:pt x="202006" y="410209"/>
                </a:lnTo>
                <a:lnTo>
                  <a:pt x="201383" y="411479"/>
                </a:lnTo>
                <a:lnTo>
                  <a:pt x="201091" y="412750"/>
                </a:lnTo>
                <a:lnTo>
                  <a:pt x="201648" y="421413"/>
                </a:lnTo>
                <a:lnTo>
                  <a:pt x="204571" y="424179"/>
                </a:lnTo>
                <a:lnTo>
                  <a:pt x="219665" y="424179"/>
                </a:lnTo>
                <a:lnTo>
                  <a:pt x="221361" y="422909"/>
                </a:lnTo>
                <a:lnTo>
                  <a:pt x="222588" y="420369"/>
                </a:lnTo>
                <a:lnTo>
                  <a:pt x="222713" y="419100"/>
                </a:lnTo>
                <a:lnTo>
                  <a:pt x="222816" y="417568"/>
                </a:lnTo>
                <a:lnTo>
                  <a:pt x="222783" y="415289"/>
                </a:lnTo>
                <a:lnTo>
                  <a:pt x="222364" y="411479"/>
                </a:lnTo>
                <a:lnTo>
                  <a:pt x="220823" y="408939"/>
                </a:lnTo>
                <a:close/>
              </a:path>
              <a:path w="494665" h="427989">
                <a:moveTo>
                  <a:pt x="199714" y="420870"/>
                </a:moveTo>
                <a:lnTo>
                  <a:pt x="199694" y="421639"/>
                </a:lnTo>
                <a:lnTo>
                  <a:pt x="201233" y="423198"/>
                </a:lnTo>
                <a:lnTo>
                  <a:pt x="200215" y="421639"/>
                </a:lnTo>
                <a:lnTo>
                  <a:pt x="200186" y="421204"/>
                </a:lnTo>
                <a:lnTo>
                  <a:pt x="199714" y="420870"/>
                </a:lnTo>
                <a:close/>
              </a:path>
              <a:path w="494665" h="427989">
                <a:moveTo>
                  <a:pt x="200012" y="415289"/>
                </a:moveTo>
                <a:lnTo>
                  <a:pt x="202590" y="422909"/>
                </a:lnTo>
                <a:lnTo>
                  <a:pt x="203031" y="422909"/>
                </a:lnTo>
                <a:lnTo>
                  <a:pt x="201663" y="421639"/>
                </a:lnTo>
                <a:lnTo>
                  <a:pt x="201218" y="421639"/>
                </a:lnTo>
                <a:lnTo>
                  <a:pt x="200545" y="420369"/>
                </a:lnTo>
                <a:lnTo>
                  <a:pt x="200977" y="420369"/>
                </a:lnTo>
                <a:lnTo>
                  <a:pt x="200012" y="415289"/>
                </a:lnTo>
                <a:close/>
              </a:path>
              <a:path w="494665" h="427989">
                <a:moveTo>
                  <a:pt x="224013" y="421315"/>
                </a:moveTo>
                <a:lnTo>
                  <a:pt x="223164" y="422420"/>
                </a:lnTo>
                <a:lnTo>
                  <a:pt x="223989" y="421639"/>
                </a:lnTo>
                <a:lnTo>
                  <a:pt x="224013" y="421315"/>
                </a:lnTo>
                <a:close/>
              </a:path>
              <a:path w="494665" h="427989">
                <a:moveTo>
                  <a:pt x="200545" y="420369"/>
                </a:moveTo>
                <a:lnTo>
                  <a:pt x="201218" y="421639"/>
                </a:lnTo>
                <a:lnTo>
                  <a:pt x="201072" y="420868"/>
                </a:lnTo>
                <a:lnTo>
                  <a:pt x="200545" y="420369"/>
                </a:lnTo>
                <a:close/>
              </a:path>
              <a:path w="494665" h="427989">
                <a:moveTo>
                  <a:pt x="201072" y="420868"/>
                </a:moveTo>
                <a:lnTo>
                  <a:pt x="201218" y="421639"/>
                </a:lnTo>
                <a:lnTo>
                  <a:pt x="201663" y="421639"/>
                </a:lnTo>
                <a:lnTo>
                  <a:pt x="201544" y="421315"/>
                </a:lnTo>
                <a:lnTo>
                  <a:pt x="201072" y="420868"/>
                </a:lnTo>
                <a:close/>
              </a:path>
              <a:path w="494665" h="427989">
                <a:moveTo>
                  <a:pt x="200121" y="420245"/>
                </a:moveTo>
                <a:lnTo>
                  <a:pt x="200186" y="421204"/>
                </a:lnTo>
                <a:lnTo>
                  <a:pt x="200793" y="421635"/>
                </a:lnTo>
                <a:lnTo>
                  <a:pt x="200121" y="420245"/>
                </a:lnTo>
                <a:close/>
              </a:path>
              <a:path w="494665" h="427989">
                <a:moveTo>
                  <a:pt x="201255" y="415289"/>
                </a:moveTo>
                <a:lnTo>
                  <a:pt x="200012" y="415289"/>
                </a:lnTo>
                <a:lnTo>
                  <a:pt x="201074" y="420870"/>
                </a:lnTo>
                <a:lnTo>
                  <a:pt x="201648" y="421413"/>
                </a:lnTo>
                <a:lnTo>
                  <a:pt x="201255" y="415289"/>
                </a:lnTo>
                <a:close/>
              </a:path>
              <a:path w="494665" h="427989">
                <a:moveTo>
                  <a:pt x="224546" y="416673"/>
                </a:moveTo>
                <a:lnTo>
                  <a:pt x="224283" y="417568"/>
                </a:lnTo>
                <a:lnTo>
                  <a:pt x="224013" y="421315"/>
                </a:lnTo>
                <a:lnTo>
                  <a:pt x="224739" y="420369"/>
                </a:lnTo>
                <a:lnTo>
                  <a:pt x="224546" y="416673"/>
                </a:lnTo>
                <a:close/>
              </a:path>
              <a:path w="494665" h="427989">
                <a:moveTo>
                  <a:pt x="199750" y="419479"/>
                </a:moveTo>
                <a:lnTo>
                  <a:pt x="199714" y="420870"/>
                </a:lnTo>
                <a:lnTo>
                  <a:pt x="200186" y="421204"/>
                </a:lnTo>
                <a:lnTo>
                  <a:pt x="200121" y="420245"/>
                </a:lnTo>
                <a:lnTo>
                  <a:pt x="199750" y="419479"/>
                </a:lnTo>
                <a:close/>
              </a:path>
              <a:path w="494665" h="427989">
                <a:moveTo>
                  <a:pt x="163677" y="364489"/>
                </a:moveTo>
                <a:lnTo>
                  <a:pt x="133273" y="364489"/>
                </a:lnTo>
                <a:lnTo>
                  <a:pt x="163220" y="392429"/>
                </a:lnTo>
                <a:lnTo>
                  <a:pt x="180479" y="406400"/>
                </a:lnTo>
                <a:lnTo>
                  <a:pt x="186182" y="411479"/>
                </a:lnTo>
                <a:lnTo>
                  <a:pt x="196265" y="419100"/>
                </a:lnTo>
                <a:lnTo>
                  <a:pt x="196481" y="419100"/>
                </a:lnTo>
                <a:lnTo>
                  <a:pt x="199326" y="420369"/>
                </a:lnTo>
                <a:lnTo>
                  <a:pt x="199009" y="420369"/>
                </a:lnTo>
                <a:lnTo>
                  <a:pt x="199714" y="420870"/>
                </a:lnTo>
                <a:lnTo>
                  <a:pt x="199750" y="419479"/>
                </a:lnTo>
                <a:lnTo>
                  <a:pt x="199567" y="419100"/>
                </a:lnTo>
                <a:lnTo>
                  <a:pt x="199715" y="417829"/>
                </a:lnTo>
                <a:lnTo>
                  <a:pt x="199834" y="416274"/>
                </a:lnTo>
                <a:lnTo>
                  <a:pt x="199707" y="408939"/>
                </a:lnTo>
                <a:lnTo>
                  <a:pt x="203120" y="405475"/>
                </a:lnTo>
                <a:lnTo>
                  <a:pt x="204292" y="401319"/>
                </a:lnTo>
                <a:lnTo>
                  <a:pt x="205018" y="398992"/>
                </a:lnTo>
                <a:lnTo>
                  <a:pt x="199072" y="394969"/>
                </a:lnTo>
                <a:lnTo>
                  <a:pt x="199644" y="394969"/>
                </a:lnTo>
                <a:lnTo>
                  <a:pt x="195272" y="391159"/>
                </a:lnTo>
                <a:lnTo>
                  <a:pt x="194017" y="391159"/>
                </a:lnTo>
                <a:lnTo>
                  <a:pt x="178161" y="377189"/>
                </a:lnTo>
                <a:lnTo>
                  <a:pt x="177063" y="377189"/>
                </a:lnTo>
                <a:lnTo>
                  <a:pt x="163677" y="364489"/>
                </a:lnTo>
                <a:close/>
              </a:path>
              <a:path w="494665" h="427989">
                <a:moveTo>
                  <a:pt x="200977" y="420369"/>
                </a:moveTo>
                <a:lnTo>
                  <a:pt x="200545" y="420369"/>
                </a:lnTo>
                <a:lnTo>
                  <a:pt x="201072" y="420868"/>
                </a:lnTo>
                <a:lnTo>
                  <a:pt x="200977" y="420369"/>
                </a:lnTo>
                <a:close/>
              </a:path>
              <a:path w="494665" h="427989">
                <a:moveTo>
                  <a:pt x="224447" y="415289"/>
                </a:moveTo>
                <a:lnTo>
                  <a:pt x="222859" y="420369"/>
                </a:lnTo>
                <a:lnTo>
                  <a:pt x="223265" y="419100"/>
                </a:lnTo>
                <a:lnTo>
                  <a:pt x="224205" y="417829"/>
                </a:lnTo>
                <a:lnTo>
                  <a:pt x="224326" y="416970"/>
                </a:lnTo>
                <a:lnTo>
                  <a:pt x="224447" y="415289"/>
                </a:lnTo>
                <a:close/>
              </a:path>
              <a:path w="494665" h="427989">
                <a:moveTo>
                  <a:pt x="224283" y="417568"/>
                </a:moveTo>
                <a:lnTo>
                  <a:pt x="224205" y="417829"/>
                </a:lnTo>
                <a:lnTo>
                  <a:pt x="223265" y="419100"/>
                </a:lnTo>
                <a:lnTo>
                  <a:pt x="222859" y="420369"/>
                </a:lnTo>
                <a:lnTo>
                  <a:pt x="224081" y="420369"/>
                </a:lnTo>
                <a:lnTo>
                  <a:pt x="224283" y="417568"/>
                </a:lnTo>
                <a:close/>
              </a:path>
              <a:path w="494665" h="427989">
                <a:moveTo>
                  <a:pt x="222891" y="416274"/>
                </a:moveTo>
                <a:lnTo>
                  <a:pt x="222634" y="420275"/>
                </a:lnTo>
                <a:lnTo>
                  <a:pt x="223202" y="419100"/>
                </a:lnTo>
                <a:lnTo>
                  <a:pt x="222891" y="416274"/>
                </a:lnTo>
                <a:close/>
              </a:path>
              <a:path w="494665" h="427989">
                <a:moveTo>
                  <a:pt x="199871" y="416498"/>
                </a:moveTo>
                <a:lnTo>
                  <a:pt x="199750" y="419479"/>
                </a:lnTo>
                <a:lnTo>
                  <a:pt x="200121" y="420245"/>
                </a:lnTo>
                <a:lnTo>
                  <a:pt x="199871" y="416498"/>
                </a:lnTo>
                <a:close/>
              </a:path>
              <a:path w="494665" h="427989">
                <a:moveTo>
                  <a:pt x="199816" y="416970"/>
                </a:moveTo>
                <a:lnTo>
                  <a:pt x="199567" y="419100"/>
                </a:lnTo>
                <a:lnTo>
                  <a:pt x="199750" y="419479"/>
                </a:lnTo>
                <a:lnTo>
                  <a:pt x="199816" y="416970"/>
                </a:lnTo>
                <a:close/>
              </a:path>
              <a:path w="494665" h="427989">
                <a:moveTo>
                  <a:pt x="224475" y="415289"/>
                </a:moveTo>
                <a:lnTo>
                  <a:pt x="224283" y="417568"/>
                </a:lnTo>
                <a:lnTo>
                  <a:pt x="224459" y="416970"/>
                </a:lnTo>
                <a:lnTo>
                  <a:pt x="224475" y="415289"/>
                </a:lnTo>
                <a:close/>
              </a:path>
              <a:path w="494665" h="427989">
                <a:moveTo>
                  <a:pt x="228701" y="402589"/>
                </a:moveTo>
                <a:lnTo>
                  <a:pt x="218681" y="402589"/>
                </a:lnTo>
                <a:lnTo>
                  <a:pt x="224078" y="407669"/>
                </a:lnTo>
                <a:lnTo>
                  <a:pt x="224546" y="416673"/>
                </a:lnTo>
                <a:lnTo>
                  <a:pt x="224955" y="415289"/>
                </a:lnTo>
                <a:lnTo>
                  <a:pt x="225374" y="412750"/>
                </a:lnTo>
                <a:lnTo>
                  <a:pt x="225598" y="412750"/>
                </a:lnTo>
                <a:lnTo>
                  <a:pt x="227101" y="406400"/>
                </a:lnTo>
                <a:lnTo>
                  <a:pt x="227339" y="406400"/>
                </a:lnTo>
                <a:lnTo>
                  <a:pt x="228701" y="402589"/>
                </a:lnTo>
                <a:close/>
              </a:path>
              <a:path w="494665" h="427989">
                <a:moveTo>
                  <a:pt x="202928" y="406154"/>
                </a:moveTo>
                <a:lnTo>
                  <a:pt x="200025" y="408939"/>
                </a:lnTo>
                <a:lnTo>
                  <a:pt x="199871" y="416498"/>
                </a:lnTo>
                <a:lnTo>
                  <a:pt x="200012" y="415289"/>
                </a:lnTo>
                <a:lnTo>
                  <a:pt x="201255" y="415289"/>
                </a:lnTo>
                <a:lnTo>
                  <a:pt x="201091" y="412750"/>
                </a:lnTo>
                <a:lnTo>
                  <a:pt x="201383" y="411479"/>
                </a:lnTo>
                <a:lnTo>
                  <a:pt x="202113" y="409632"/>
                </a:lnTo>
                <a:lnTo>
                  <a:pt x="202272" y="408939"/>
                </a:lnTo>
                <a:lnTo>
                  <a:pt x="202501" y="407669"/>
                </a:lnTo>
                <a:lnTo>
                  <a:pt x="202928" y="406154"/>
                </a:lnTo>
                <a:close/>
              </a:path>
              <a:path w="494665" h="427989">
                <a:moveTo>
                  <a:pt x="218681" y="402589"/>
                </a:moveTo>
                <a:lnTo>
                  <a:pt x="212993" y="403723"/>
                </a:lnTo>
                <a:lnTo>
                  <a:pt x="214998" y="405129"/>
                </a:lnTo>
                <a:lnTo>
                  <a:pt x="215303" y="405129"/>
                </a:lnTo>
                <a:lnTo>
                  <a:pt x="216598" y="406400"/>
                </a:lnTo>
                <a:lnTo>
                  <a:pt x="220052" y="407669"/>
                </a:lnTo>
                <a:lnTo>
                  <a:pt x="222364" y="411479"/>
                </a:lnTo>
                <a:lnTo>
                  <a:pt x="222891" y="416274"/>
                </a:lnTo>
                <a:lnTo>
                  <a:pt x="223062" y="408939"/>
                </a:lnTo>
                <a:lnTo>
                  <a:pt x="218033" y="403859"/>
                </a:lnTo>
                <a:lnTo>
                  <a:pt x="220030" y="403859"/>
                </a:lnTo>
                <a:lnTo>
                  <a:pt x="218681" y="402589"/>
                </a:lnTo>
                <a:close/>
              </a:path>
              <a:path w="494665" h="427989">
                <a:moveTo>
                  <a:pt x="203120" y="405475"/>
                </a:moveTo>
                <a:lnTo>
                  <a:pt x="199707" y="408939"/>
                </a:lnTo>
                <a:lnTo>
                  <a:pt x="199851" y="415600"/>
                </a:lnTo>
                <a:lnTo>
                  <a:pt x="200025" y="408939"/>
                </a:lnTo>
                <a:lnTo>
                  <a:pt x="202928" y="406154"/>
                </a:lnTo>
                <a:lnTo>
                  <a:pt x="203120" y="405475"/>
                </a:lnTo>
                <a:close/>
              </a:path>
              <a:path w="494665" h="427989">
                <a:moveTo>
                  <a:pt x="225598" y="412750"/>
                </a:moveTo>
                <a:lnTo>
                  <a:pt x="225374" y="412750"/>
                </a:lnTo>
                <a:lnTo>
                  <a:pt x="225298" y="414019"/>
                </a:lnTo>
                <a:lnTo>
                  <a:pt x="225598" y="412750"/>
                </a:lnTo>
                <a:close/>
              </a:path>
              <a:path w="494665" h="427989">
                <a:moveTo>
                  <a:pt x="202113" y="409632"/>
                </a:moveTo>
                <a:lnTo>
                  <a:pt x="201885" y="410209"/>
                </a:lnTo>
                <a:lnTo>
                  <a:pt x="202113" y="409632"/>
                </a:lnTo>
                <a:close/>
              </a:path>
              <a:path w="494665" h="427989">
                <a:moveTo>
                  <a:pt x="202243" y="409302"/>
                </a:moveTo>
                <a:lnTo>
                  <a:pt x="202113" y="409632"/>
                </a:lnTo>
                <a:lnTo>
                  <a:pt x="201980" y="410209"/>
                </a:lnTo>
                <a:lnTo>
                  <a:pt x="202243" y="409302"/>
                </a:lnTo>
                <a:close/>
              </a:path>
              <a:path w="494665" h="427989">
                <a:moveTo>
                  <a:pt x="202266" y="409244"/>
                </a:moveTo>
                <a:lnTo>
                  <a:pt x="201980" y="410209"/>
                </a:lnTo>
                <a:lnTo>
                  <a:pt x="202266" y="409244"/>
                </a:lnTo>
                <a:close/>
              </a:path>
              <a:path w="494665" h="427989">
                <a:moveTo>
                  <a:pt x="202387" y="408939"/>
                </a:moveTo>
                <a:lnTo>
                  <a:pt x="202266" y="409244"/>
                </a:lnTo>
                <a:lnTo>
                  <a:pt x="202006" y="410209"/>
                </a:lnTo>
                <a:lnTo>
                  <a:pt x="202387" y="408939"/>
                </a:lnTo>
                <a:close/>
              </a:path>
              <a:path w="494665" h="427989">
                <a:moveTo>
                  <a:pt x="212851" y="403859"/>
                </a:moveTo>
                <a:lnTo>
                  <a:pt x="205320" y="403859"/>
                </a:lnTo>
                <a:lnTo>
                  <a:pt x="202928" y="406154"/>
                </a:lnTo>
                <a:lnTo>
                  <a:pt x="202501" y="407669"/>
                </a:lnTo>
                <a:lnTo>
                  <a:pt x="202113" y="409632"/>
                </a:lnTo>
                <a:lnTo>
                  <a:pt x="202243" y="409302"/>
                </a:lnTo>
                <a:lnTo>
                  <a:pt x="202349" y="408939"/>
                </a:lnTo>
                <a:lnTo>
                  <a:pt x="220823" y="408939"/>
                </a:lnTo>
                <a:lnTo>
                  <a:pt x="220052" y="407669"/>
                </a:lnTo>
                <a:lnTo>
                  <a:pt x="216598" y="406400"/>
                </a:lnTo>
                <a:lnTo>
                  <a:pt x="215303" y="405129"/>
                </a:lnTo>
                <a:lnTo>
                  <a:pt x="214337" y="405129"/>
                </a:lnTo>
                <a:lnTo>
                  <a:pt x="212851" y="403859"/>
                </a:lnTo>
                <a:close/>
              </a:path>
              <a:path w="494665" h="427989">
                <a:moveTo>
                  <a:pt x="202387" y="408939"/>
                </a:moveTo>
                <a:lnTo>
                  <a:pt x="202266" y="409244"/>
                </a:lnTo>
                <a:lnTo>
                  <a:pt x="202387" y="408939"/>
                </a:lnTo>
                <a:close/>
              </a:path>
              <a:path w="494665" h="427989">
                <a:moveTo>
                  <a:pt x="227339" y="406400"/>
                </a:moveTo>
                <a:lnTo>
                  <a:pt x="227101" y="406400"/>
                </a:lnTo>
                <a:lnTo>
                  <a:pt x="226885" y="407669"/>
                </a:lnTo>
                <a:lnTo>
                  <a:pt x="227339" y="406400"/>
                </a:lnTo>
                <a:close/>
              </a:path>
              <a:path w="494665" h="427989">
                <a:moveTo>
                  <a:pt x="205320" y="403859"/>
                </a:moveTo>
                <a:lnTo>
                  <a:pt x="204711" y="403859"/>
                </a:lnTo>
                <a:lnTo>
                  <a:pt x="203120" y="405475"/>
                </a:lnTo>
                <a:lnTo>
                  <a:pt x="202928" y="406154"/>
                </a:lnTo>
                <a:lnTo>
                  <a:pt x="205320" y="403859"/>
                </a:lnTo>
                <a:close/>
              </a:path>
              <a:path w="494665" h="427989">
                <a:moveTo>
                  <a:pt x="205018" y="398992"/>
                </a:moveTo>
                <a:lnTo>
                  <a:pt x="204292" y="401319"/>
                </a:lnTo>
                <a:lnTo>
                  <a:pt x="203120" y="405475"/>
                </a:lnTo>
                <a:lnTo>
                  <a:pt x="204711" y="403859"/>
                </a:lnTo>
                <a:lnTo>
                  <a:pt x="212305" y="403859"/>
                </a:lnTo>
                <a:lnTo>
                  <a:pt x="212993" y="403723"/>
                </a:lnTo>
                <a:lnTo>
                  <a:pt x="211378" y="402589"/>
                </a:lnTo>
                <a:lnTo>
                  <a:pt x="210743" y="402589"/>
                </a:lnTo>
                <a:lnTo>
                  <a:pt x="207822" y="401319"/>
                </a:lnTo>
                <a:lnTo>
                  <a:pt x="208457" y="401319"/>
                </a:lnTo>
                <a:lnTo>
                  <a:pt x="205018" y="398992"/>
                </a:lnTo>
                <a:close/>
              </a:path>
              <a:path w="494665" h="427989">
                <a:moveTo>
                  <a:pt x="212851" y="403859"/>
                </a:moveTo>
                <a:lnTo>
                  <a:pt x="214337" y="405129"/>
                </a:lnTo>
                <a:lnTo>
                  <a:pt x="214998" y="405129"/>
                </a:lnTo>
                <a:lnTo>
                  <a:pt x="212851" y="403859"/>
                </a:lnTo>
                <a:close/>
              </a:path>
              <a:path w="494665" h="427989">
                <a:moveTo>
                  <a:pt x="212993" y="403723"/>
                </a:moveTo>
                <a:lnTo>
                  <a:pt x="212305" y="403859"/>
                </a:lnTo>
                <a:lnTo>
                  <a:pt x="212851" y="403859"/>
                </a:lnTo>
                <a:lnTo>
                  <a:pt x="214998" y="405129"/>
                </a:lnTo>
                <a:lnTo>
                  <a:pt x="212993" y="403723"/>
                </a:lnTo>
                <a:close/>
              </a:path>
              <a:path w="494665" h="427989">
                <a:moveTo>
                  <a:pt x="218681" y="402589"/>
                </a:moveTo>
                <a:lnTo>
                  <a:pt x="211378" y="402589"/>
                </a:lnTo>
                <a:lnTo>
                  <a:pt x="212993" y="403723"/>
                </a:lnTo>
                <a:lnTo>
                  <a:pt x="218681" y="402589"/>
                </a:lnTo>
                <a:close/>
              </a:path>
              <a:path w="494665" h="427989">
                <a:moveTo>
                  <a:pt x="483616" y="0"/>
                </a:moveTo>
                <a:lnTo>
                  <a:pt x="476745" y="1269"/>
                </a:lnTo>
                <a:lnTo>
                  <a:pt x="457581" y="26669"/>
                </a:lnTo>
                <a:lnTo>
                  <a:pt x="441820" y="46989"/>
                </a:lnTo>
                <a:lnTo>
                  <a:pt x="420890" y="73659"/>
                </a:lnTo>
                <a:lnTo>
                  <a:pt x="405726" y="92709"/>
                </a:lnTo>
                <a:lnTo>
                  <a:pt x="405676" y="93979"/>
                </a:lnTo>
                <a:lnTo>
                  <a:pt x="386956" y="118109"/>
                </a:lnTo>
                <a:lnTo>
                  <a:pt x="367893" y="143509"/>
                </a:lnTo>
                <a:lnTo>
                  <a:pt x="351574" y="165100"/>
                </a:lnTo>
                <a:lnTo>
                  <a:pt x="336092" y="186689"/>
                </a:lnTo>
                <a:lnTo>
                  <a:pt x="320852" y="207009"/>
                </a:lnTo>
                <a:lnTo>
                  <a:pt x="302310" y="232409"/>
                </a:lnTo>
                <a:lnTo>
                  <a:pt x="302158" y="232409"/>
                </a:lnTo>
                <a:lnTo>
                  <a:pt x="282282" y="261619"/>
                </a:lnTo>
                <a:lnTo>
                  <a:pt x="265087" y="287019"/>
                </a:lnTo>
                <a:lnTo>
                  <a:pt x="254215" y="303529"/>
                </a:lnTo>
                <a:lnTo>
                  <a:pt x="254025" y="303529"/>
                </a:lnTo>
                <a:lnTo>
                  <a:pt x="244551" y="320039"/>
                </a:lnTo>
                <a:lnTo>
                  <a:pt x="232079" y="340359"/>
                </a:lnTo>
                <a:lnTo>
                  <a:pt x="211924" y="378459"/>
                </a:lnTo>
                <a:lnTo>
                  <a:pt x="205018" y="398992"/>
                </a:lnTo>
                <a:lnTo>
                  <a:pt x="208457" y="401319"/>
                </a:lnTo>
                <a:lnTo>
                  <a:pt x="207822" y="401319"/>
                </a:lnTo>
                <a:lnTo>
                  <a:pt x="210743" y="402589"/>
                </a:lnTo>
                <a:lnTo>
                  <a:pt x="228688" y="402589"/>
                </a:lnTo>
                <a:lnTo>
                  <a:pt x="233310" y="388619"/>
                </a:lnTo>
                <a:lnTo>
                  <a:pt x="233159" y="388619"/>
                </a:lnTo>
                <a:lnTo>
                  <a:pt x="233730" y="387350"/>
                </a:lnTo>
                <a:lnTo>
                  <a:pt x="241808" y="370839"/>
                </a:lnTo>
                <a:lnTo>
                  <a:pt x="242183" y="370839"/>
                </a:lnTo>
                <a:lnTo>
                  <a:pt x="252603" y="353059"/>
                </a:lnTo>
                <a:lnTo>
                  <a:pt x="264706" y="331469"/>
                </a:lnTo>
                <a:lnTo>
                  <a:pt x="273939" y="316229"/>
                </a:lnTo>
                <a:lnTo>
                  <a:pt x="273723" y="316229"/>
                </a:lnTo>
                <a:lnTo>
                  <a:pt x="284454" y="298450"/>
                </a:lnTo>
                <a:lnTo>
                  <a:pt x="285094" y="298450"/>
                </a:lnTo>
                <a:lnTo>
                  <a:pt x="301104" y="274319"/>
                </a:lnTo>
                <a:lnTo>
                  <a:pt x="320802" y="245109"/>
                </a:lnTo>
                <a:lnTo>
                  <a:pt x="321554" y="245109"/>
                </a:lnTo>
                <a:lnTo>
                  <a:pt x="338899" y="219709"/>
                </a:lnTo>
                <a:lnTo>
                  <a:pt x="353860" y="199389"/>
                </a:lnTo>
                <a:lnTo>
                  <a:pt x="369265" y="177800"/>
                </a:lnTo>
                <a:lnTo>
                  <a:pt x="385381" y="156209"/>
                </a:lnTo>
                <a:lnTo>
                  <a:pt x="404431" y="130809"/>
                </a:lnTo>
                <a:lnTo>
                  <a:pt x="423164" y="106679"/>
                </a:lnTo>
                <a:lnTo>
                  <a:pt x="438238" y="86359"/>
                </a:lnTo>
                <a:lnTo>
                  <a:pt x="459079" y="59689"/>
                </a:lnTo>
                <a:lnTo>
                  <a:pt x="474865" y="39369"/>
                </a:lnTo>
                <a:lnTo>
                  <a:pt x="494106" y="15239"/>
                </a:lnTo>
                <a:lnTo>
                  <a:pt x="493204" y="7619"/>
                </a:lnTo>
                <a:lnTo>
                  <a:pt x="483616" y="0"/>
                </a:lnTo>
                <a:close/>
              </a:path>
              <a:path w="494665" h="427989">
                <a:moveTo>
                  <a:pt x="193814" y="389889"/>
                </a:moveTo>
                <a:lnTo>
                  <a:pt x="194017" y="391159"/>
                </a:lnTo>
                <a:lnTo>
                  <a:pt x="195272" y="391159"/>
                </a:lnTo>
                <a:lnTo>
                  <a:pt x="193814" y="389889"/>
                </a:lnTo>
                <a:close/>
              </a:path>
              <a:path w="494665" h="427989">
                <a:moveTo>
                  <a:pt x="233730" y="387350"/>
                </a:moveTo>
                <a:lnTo>
                  <a:pt x="233159" y="388619"/>
                </a:lnTo>
                <a:lnTo>
                  <a:pt x="233632" y="387647"/>
                </a:lnTo>
                <a:lnTo>
                  <a:pt x="233730" y="387350"/>
                </a:lnTo>
                <a:close/>
              </a:path>
              <a:path w="494665" h="427989">
                <a:moveTo>
                  <a:pt x="233632" y="387647"/>
                </a:moveTo>
                <a:lnTo>
                  <a:pt x="233159" y="388619"/>
                </a:lnTo>
                <a:lnTo>
                  <a:pt x="233310" y="388619"/>
                </a:lnTo>
                <a:lnTo>
                  <a:pt x="233632" y="387647"/>
                </a:lnTo>
                <a:close/>
              </a:path>
              <a:path w="494665" h="427989">
                <a:moveTo>
                  <a:pt x="233777" y="387350"/>
                </a:moveTo>
                <a:lnTo>
                  <a:pt x="233632" y="387647"/>
                </a:lnTo>
                <a:lnTo>
                  <a:pt x="233777" y="387350"/>
                </a:lnTo>
                <a:close/>
              </a:path>
              <a:path w="494665" h="427989">
                <a:moveTo>
                  <a:pt x="176720" y="375919"/>
                </a:moveTo>
                <a:lnTo>
                  <a:pt x="177063" y="377189"/>
                </a:lnTo>
                <a:lnTo>
                  <a:pt x="178161" y="377189"/>
                </a:lnTo>
                <a:lnTo>
                  <a:pt x="176720" y="375919"/>
                </a:lnTo>
                <a:close/>
              </a:path>
              <a:path w="494665" h="427989">
                <a:moveTo>
                  <a:pt x="242183" y="370839"/>
                </a:moveTo>
                <a:lnTo>
                  <a:pt x="241808" y="370839"/>
                </a:lnTo>
                <a:lnTo>
                  <a:pt x="241439" y="372109"/>
                </a:lnTo>
                <a:lnTo>
                  <a:pt x="242183" y="370839"/>
                </a:lnTo>
                <a:close/>
              </a:path>
              <a:path w="494665" h="427989">
                <a:moveTo>
                  <a:pt x="80073" y="278129"/>
                </a:moveTo>
                <a:lnTo>
                  <a:pt x="52031" y="278129"/>
                </a:lnTo>
                <a:lnTo>
                  <a:pt x="65671" y="292100"/>
                </a:lnTo>
                <a:lnTo>
                  <a:pt x="65455" y="292100"/>
                </a:lnTo>
                <a:lnTo>
                  <a:pt x="76682" y="303529"/>
                </a:lnTo>
                <a:lnTo>
                  <a:pt x="87795" y="314959"/>
                </a:lnTo>
                <a:lnTo>
                  <a:pt x="87312" y="314959"/>
                </a:lnTo>
                <a:lnTo>
                  <a:pt x="94830" y="323850"/>
                </a:lnTo>
                <a:lnTo>
                  <a:pt x="95440" y="325119"/>
                </a:lnTo>
                <a:lnTo>
                  <a:pt x="104051" y="332739"/>
                </a:lnTo>
                <a:lnTo>
                  <a:pt x="103759" y="332739"/>
                </a:lnTo>
                <a:lnTo>
                  <a:pt x="112014" y="341629"/>
                </a:lnTo>
                <a:lnTo>
                  <a:pt x="112153" y="341629"/>
                </a:lnTo>
                <a:lnTo>
                  <a:pt x="120751" y="351789"/>
                </a:lnTo>
                <a:lnTo>
                  <a:pt x="132969" y="364489"/>
                </a:lnTo>
                <a:lnTo>
                  <a:pt x="163855" y="364489"/>
                </a:lnTo>
                <a:lnTo>
                  <a:pt x="147637" y="349250"/>
                </a:lnTo>
                <a:lnTo>
                  <a:pt x="147891" y="349250"/>
                </a:lnTo>
                <a:lnTo>
                  <a:pt x="135585" y="336550"/>
                </a:lnTo>
                <a:lnTo>
                  <a:pt x="126949" y="327659"/>
                </a:lnTo>
                <a:lnTo>
                  <a:pt x="127114" y="327659"/>
                </a:lnTo>
                <a:lnTo>
                  <a:pt x="118808" y="318769"/>
                </a:lnTo>
                <a:lnTo>
                  <a:pt x="118503" y="318769"/>
                </a:lnTo>
                <a:lnTo>
                  <a:pt x="111079" y="311150"/>
                </a:lnTo>
                <a:lnTo>
                  <a:pt x="110426" y="311150"/>
                </a:lnTo>
                <a:lnTo>
                  <a:pt x="102831" y="302259"/>
                </a:lnTo>
                <a:lnTo>
                  <a:pt x="102362" y="300989"/>
                </a:lnTo>
                <a:lnTo>
                  <a:pt x="91160" y="289559"/>
                </a:lnTo>
                <a:lnTo>
                  <a:pt x="80073" y="278129"/>
                </a:lnTo>
                <a:close/>
              </a:path>
              <a:path w="494665" h="427989">
                <a:moveTo>
                  <a:pt x="109842" y="309879"/>
                </a:moveTo>
                <a:lnTo>
                  <a:pt x="110426" y="311150"/>
                </a:lnTo>
                <a:lnTo>
                  <a:pt x="111079" y="311150"/>
                </a:lnTo>
                <a:lnTo>
                  <a:pt x="109842" y="309879"/>
                </a:lnTo>
                <a:close/>
              </a:path>
              <a:path w="494665" h="427989">
                <a:moveTo>
                  <a:pt x="285094" y="298450"/>
                </a:moveTo>
                <a:lnTo>
                  <a:pt x="284454" y="298450"/>
                </a:lnTo>
                <a:lnTo>
                  <a:pt x="284251" y="299719"/>
                </a:lnTo>
                <a:lnTo>
                  <a:pt x="285094" y="298450"/>
                </a:lnTo>
                <a:close/>
              </a:path>
              <a:path w="494665" h="427989">
                <a:moveTo>
                  <a:pt x="45527" y="246379"/>
                </a:moveTo>
                <a:lnTo>
                  <a:pt x="14338" y="246379"/>
                </a:lnTo>
                <a:lnTo>
                  <a:pt x="12389" y="247997"/>
                </a:lnTo>
                <a:lnTo>
                  <a:pt x="14465" y="248919"/>
                </a:lnTo>
                <a:lnTo>
                  <a:pt x="12928" y="248919"/>
                </a:lnTo>
                <a:lnTo>
                  <a:pt x="16840" y="250189"/>
                </a:lnTo>
                <a:lnTo>
                  <a:pt x="16090" y="250189"/>
                </a:lnTo>
                <a:lnTo>
                  <a:pt x="22872" y="254000"/>
                </a:lnTo>
                <a:lnTo>
                  <a:pt x="22390" y="254000"/>
                </a:lnTo>
                <a:lnTo>
                  <a:pt x="30949" y="259079"/>
                </a:lnTo>
                <a:lnTo>
                  <a:pt x="30162" y="259079"/>
                </a:lnTo>
                <a:lnTo>
                  <a:pt x="40513" y="267969"/>
                </a:lnTo>
                <a:lnTo>
                  <a:pt x="40182" y="267969"/>
                </a:lnTo>
                <a:lnTo>
                  <a:pt x="52336" y="278129"/>
                </a:lnTo>
                <a:lnTo>
                  <a:pt x="79844" y="278129"/>
                </a:lnTo>
                <a:lnTo>
                  <a:pt x="65760" y="264159"/>
                </a:lnTo>
                <a:lnTo>
                  <a:pt x="53428" y="252729"/>
                </a:lnTo>
                <a:lnTo>
                  <a:pt x="53047" y="252729"/>
                </a:lnTo>
                <a:lnTo>
                  <a:pt x="45527" y="246379"/>
                </a:lnTo>
                <a:close/>
              </a:path>
              <a:path w="494665" h="427989">
                <a:moveTo>
                  <a:pt x="9537" y="247650"/>
                </a:moveTo>
                <a:lnTo>
                  <a:pt x="5283" y="247650"/>
                </a:lnTo>
                <a:lnTo>
                  <a:pt x="8000" y="248919"/>
                </a:lnTo>
                <a:lnTo>
                  <a:pt x="10147" y="248919"/>
                </a:lnTo>
                <a:lnTo>
                  <a:pt x="9537" y="247650"/>
                </a:lnTo>
                <a:close/>
              </a:path>
              <a:path w="494665" h="427989">
                <a:moveTo>
                  <a:pt x="11607" y="247650"/>
                </a:moveTo>
                <a:lnTo>
                  <a:pt x="9537" y="247650"/>
                </a:lnTo>
                <a:lnTo>
                  <a:pt x="10147" y="248919"/>
                </a:lnTo>
                <a:lnTo>
                  <a:pt x="11277" y="248919"/>
                </a:lnTo>
                <a:lnTo>
                  <a:pt x="12273" y="248093"/>
                </a:lnTo>
                <a:lnTo>
                  <a:pt x="11607" y="247650"/>
                </a:lnTo>
                <a:close/>
              </a:path>
              <a:path w="494665" h="427989">
                <a:moveTo>
                  <a:pt x="12273" y="248093"/>
                </a:moveTo>
                <a:lnTo>
                  <a:pt x="11277" y="248919"/>
                </a:lnTo>
                <a:lnTo>
                  <a:pt x="13512" y="248919"/>
                </a:lnTo>
                <a:lnTo>
                  <a:pt x="12273" y="248093"/>
                </a:lnTo>
                <a:close/>
              </a:path>
              <a:path w="494665" h="427989">
                <a:moveTo>
                  <a:pt x="11607" y="247650"/>
                </a:moveTo>
                <a:lnTo>
                  <a:pt x="12273" y="248093"/>
                </a:lnTo>
                <a:lnTo>
                  <a:pt x="11607" y="247650"/>
                </a:lnTo>
                <a:close/>
              </a:path>
              <a:path w="494665" h="427989">
                <a:moveTo>
                  <a:pt x="14338" y="246379"/>
                </a:moveTo>
                <a:lnTo>
                  <a:pt x="8483" y="247650"/>
                </a:lnTo>
                <a:lnTo>
                  <a:pt x="11607" y="247650"/>
                </a:lnTo>
                <a:lnTo>
                  <a:pt x="12389" y="247997"/>
                </a:lnTo>
                <a:lnTo>
                  <a:pt x="14338" y="246379"/>
                </a:lnTo>
                <a:close/>
              </a:path>
              <a:path w="494665" h="427989">
                <a:moveTo>
                  <a:pt x="7327" y="228600"/>
                </a:moveTo>
                <a:lnTo>
                  <a:pt x="3009" y="231139"/>
                </a:lnTo>
                <a:lnTo>
                  <a:pt x="1460" y="232409"/>
                </a:lnTo>
                <a:lnTo>
                  <a:pt x="1092" y="234950"/>
                </a:lnTo>
                <a:lnTo>
                  <a:pt x="0" y="241300"/>
                </a:lnTo>
                <a:lnTo>
                  <a:pt x="1778" y="245109"/>
                </a:lnTo>
                <a:lnTo>
                  <a:pt x="5003" y="247650"/>
                </a:lnTo>
                <a:lnTo>
                  <a:pt x="8483" y="247650"/>
                </a:lnTo>
                <a:lnTo>
                  <a:pt x="14338" y="246379"/>
                </a:lnTo>
                <a:lnTo>
                  <a:pt x="45527" y="246379"/>
                </a:lnTo>
                <a:lnTo>
                  <a:pt x="42519" y="243839"/>
                </a:lnTo>
                <a:lnTo>
                  <a:pt x="41694" y="243839"/>
                </a:lnTo>
                <a:lnTo>
                  <a:pt x="32981" y="237489"/>
                </a:lnTo>
                <a:lnTo>
                  <a:pt x="32448" y="237489"/>
                </a:lnTo>
                <a:lnTo>
                  <a:pt x="27249" y="234950"/>
                </a:lnTo>
                <a:lnTo>
                  <a:pt x="1892" y="234950"/>
                </a:lnTo>
                <a:lnTo>
                  <a:pt x="2318" y="234630"/>
                </a:lnTo>
                <a:lnTo>
                  <a:pt x="3517" y="232409"/>
                </a:lnTo>
                <a:lnTo>
                  <a:pt x="5842" y="231139"/>
                </a:lnTo>
                <a:lnTo>
                  <a:pt x="8483" y="231139"/>
                </a:lnTo>
                <a:lnTo>
                  <a:pt x="9537" y="229869"/>
                </a:lnTo>
                <a:lnTo>
                  <a:pt x="9791" y="229869"/>
                </a:lnTo>
                <a:lnTo>
                  <a:pt x="7327" y="228600"/>
                </a:lnTo>
                <a:close/>
              </a:path>
              <a:path w="494665" h="427989">
                <a:moveTo>
                  <a:pt x="321554" y="245109"/>
                </a:moveTo>
                <a:lnTo>
                  <a:pt x="320802" y="245109"/>
                </a:lnTo>
                <a:lnTo>
                  <a:pt x="320687" y="246379"/>
                </a:lnTo>
                <a:lnTo>
                  <a:pt x="321554" y="245109"/>
                </a:lnTo>
                <a:close/>
              </a:path>
              <a:path w="494665" h="427989">
                <a:moveTo>
                  <a:pt x="16090" y="229869"/>
                </a:moveTo>
                <a:lnTo>
                  <a:pt x="9791" y="229869"/>
                </a:lnTo>
                <a:lnTo>
                  <a:pt x="14287" y="232409"/>
                </a:lnTo>
                <a:lnTo>
                  <a:pt x="5283" y="232409"/>
                </a:lnTo>
                <a:lnTo>
                  <a:pt x="2318" y="234630"/>
                </a:lnTo>
                <a:lnTo>
                  <a:pt x="2146" y="234950"/>
                </a:lnTo>
                <a:lnTo>
                  <a:pt x="27249" y="234950"/>
                </a:lnTo>
                <a:lnTo>
                  <a:pt x="24650" y="233679"/>
                </a:lnTo>
                <a:lnTo>
                  <a:pt x="20650" y="231139"/>
                </a:lnTo>
                <a:lnTo>
                  <a:pt x="18999" y="231139"/>
                </a:lnTo>
                <a:lnTo>
                  <a:pt x="16090" y="229869"/>
                </a:lnTo>
                <a:close/>
              </a:path>
              <a:path w="494665" h="427989">
                <a:moveTo>
                  <a:pt x="9791" y="229869"/>
                </a:moveTo>
                <a:lnTo>
                  <a:pt x="9537" y="229869"/>
                </a:lnTo>
                <a:lnTo>
                  <a:pt x="8483" y="231139"/>
                </a:lnTo>
                <a:lnTo>
                  <a:pt x="5842" y="231139"/>
                </a:lnTo>
                <a:lnTo>
                  <a:pt x="3517" y="232409"/>
                </a:lnTo>
                <a:lnTo>
                  <a:pt x="2318" y="234630"/>
                </a:lnTo>
                <a:lnTo>
                  <a:pt x="5283" y="232409"/>
                </a:lnTo>
                <a:lnTo>
                  <a:pt x="14287" y="232409"/>
                </a:lnTo>
                <a:lnTo>
                  <a:pt x="9791" y="229869"/>
                </a:lnTo>
                <a:close/>
              </a:path>
            </a:pathLst>
          </a:custGeom>
          <a:solidFill>
            <a:srgbClr val="66CC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8655" y="3091942"/>
            <a:ext cx="229860" cy="26288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7794" y="3016757"/>
            <a:ext cx="450608" cy="36448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8970" y="3581400"/>
            <a:ext cx="420649" cy="547535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804539" y="259461"/>
            <a:ext cx="1536700" cy="4381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700" spc="-10"/>
              <a:t>Question</a:t>
            </a:r>
            <a:endParaRPr sz="2700"/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309370" marR="5080" indent="-1258570">
              <a:lnSpc>
                <a:spcPts val="5710"/>
              </a:lnSpc>
              <a:spcBef>
                <a:spcPts val="260"/>
              </a:spcBef>
            </a:pPr>
            <a:r>
              <a:rPr dirty="0" sz="4800">
                <a:solidFill>
                  <a:srgbClr val="0070EA"/>
                </a:solidFill>
              </a:rPr>
              <a:t>Machine</a:t>
            </a:r>
            <a:r>
              <a:rPr dirty="0" sz="4800" spc="-60">
                <a:solidFill>
                  <a:srgbClr val="0070EA"/>
                </a:solidFill>
              </a:rPr>
              <a:t> </a:t>
            </a:r>
            <a:r>
              <a:rPr dirty="0" sz="4800" spc="-10">
                <a:solidFill>
                  <a:srgbClr val="0070EA"/>
                </a:solidFill>
              </a:rPr>
              <a:t>Learning Overview</a:t>
            </a:r>
            <a:endParaRPr sz="4800"/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378269" rIns="0" bIns="0" rtlCol="0" vert="horz">
            <a:spAutoFit/>
          </a:bodyPr>
          <a:lstStyle/>
          <a:p>
            <a:pPr marL="565150">
              <a:lnSpc>
                <a:spcPct val="100000"/>
              </a:lnSpc>
              <a:spcBef>
                <a:spcPts val="130"/>
              </a:spcBef>
            </a:pPr>
            <a:r>
              <a:rPr dirty="0" sz="3950">
                <a:latin typeface="Verdana"/>
                <a:cs typeface="Verdana"/>
              </a:rPr>
              <a:t>Jupyter</a:t>
            </a:r>
            <a:r>
              <a:rPr dirty="0" sz="3950" spc="35">
                <a:latin typeface="Verdana"/>
                <a:cs typeface="Verdana"/>
              </a:rPr>
              <a:t> </a:t>
            </a:r>
            <a:r>
              <a:rPr dirty="0" sz="3950" spc="-10">
                <a:latin typeface="Verdana"/>
                <a:cs typeface="Verdana"/>
              </a:rPr>
              <a:t>Notebooks</a:t>
            </a:r>
            <a:endParaRPr sz="3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22225" marR="5080" indent="-9525">
              <a:lnSpc>
                <a:spcPts val="5710"/>
              </a:lnSpc>
              <a:spcBef>
                <a:spcPts val="260"/>
              </a:spcBef>
            </a:pPr>
            <a:r>
              <a:rPr dirty="0" sz="4800">
                <a:solidFill>
                  <a:srgbClr val="0070EA"/>
                </a:solidFill>
              </a:rPr>
              <a:t>Linear</a:t>
            </a:r>
            <a:r>
              <a:rPr dirty="0" sz="4800" spc="-65">
                <a:solidFill>
                  <a:srgbClr val="0070EA"/>
                </a:solidFill>
              </a:rPr>
              <a:t> </a:t>
            </a:r>
            <a:r>
              <a:rPr dirty="0" sz="4800" spc="-10">
                <a:solidFill>
                  <a:srgbClr val="0070EA"/>
                </a:solidFill>
              </a:rPr>
              <a:t>Regression </a:t>
            </a:r>
            <a:r>
              <a:rPr dirty="0" sz="4800">
                <a:solidFill>
                  <a:srgbClr val="0070EA"/>
                </a:solidFill>
              </a:rPr>
              <a:t>with</a:t>
            </a:r>
            <a:r>
              <a:rPr dirty="0" sz="4800" spc="-45">
                <a:solidFill>
                  <a:srgbClr val="0070EA"/>
                </a:solidFill>
              </a:rPr>
              <a:t> </a:t>
            </a:r>
            <a:r>
              <a:rPr dirty="0" sz="4800">
                <a:solidFill>
                  <a:srgbClr val="0070EA"/>
                </a:solidFill>
              </a:rPr>
              <a:t>One</a:t>
            </a:r>
            <a:r>
              <a:rPr dirty="0" sz="4800" spc="-75">
                <a:solidFill>
                  <a:srgbClr val="0070EA"/>
                </a:solidFill>
              </a:rPr>
              <a:t> </a:t>
            </a:r>
            <a:r>
              <a:rPr dirty="0" sz="4800" spc="-10">
                <a:solidFill>
                  <a:srgbClr val="0070EA"/>
                </a:solidFill>
              </a:rPr>
              <a:t>Variable</a:t>
            </a:r>
            <a:endParaRPr sz="4800"/>
          </a:p>
        </p:txBody>
      </p:sp>
      <p:sp>
        <p:nvSpPr>
          <p:cNvPr id="3" name="object 3" descr=""/>
          <p:cNvSpPr txBox="1"/>
          <p:nvPr/>
        </p:nvSpPr>
        <p:spPr>
          <a:xfrm>
            <a:off x="3374771" y="3144447"/>
            <a:ext cx="5033010" cy="15709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746760" marR="5080" indent="-734695">
              <a:lnSpc>
                <a:spcPct val="115199"/>
              </a:lnSpc>
              <a:spcBef>
                <a:spcPts val="90"/>
              </a:spcBef>
            </a:pPr>
            <a:r>
              <a:rPr dirty="0" sz="4400">
                <a:latin typeface="Verdana"/>
                <a:cs typeface="Verdana"/>
              </a:rPr>
              <a:t>Linear</a:t>
            </a:r>
            <a:r>
              <a:rPr dirty="0" sz="4400" spc="-80">
                <a:latin typeface="Verdana"/>
                <a:cs typeface="Verdana"/>
              </a:rPr>
              <a:t> </a:t>
            </a:r>
            <a:r>
              <a:rPr dirty="0" sz="4400" spc="-10">
                <a:latin typeface="Verdana"/>
                <a:cs typeface="Verdana"/>
              </a:rPr>
              <a:t>Regression </a:t>
            </a:r>
            <a:r>
              <a:rPr dirty="0" sz="4400">
                <a:latin typeface="Verdana"/>
                <a:cs typeface="Verdana"/>
              </a:rPr>
              <a:t>Model</a:t>
            </a:r>
            <a:r>
              <a:rPr dirty="0" sz="4400" spc="-145">
                <a:latin typeface="Verdana"/>
                <a:cs typeface="Verdana"/>
              </a:rPr>
              <a:t> </a:t>
            </a:r>
            <a:r>
              <a:rPr dirty="0" sz="4400">
                <a:latin typeface="Verdana"/>
                <a:cs typeface="Verdana"/>
              </a:rPr>
              <a:t>Part</a:t>
            </a:r>
            <a:r>
              <a:rPr dirty="0" sz="4400" spc="-15">
                <a:latin typeface="Verdana"/>
                <a:cs typeface="Verdana"/>
              </a:rPr>
              <a:t> </a:t>
            </a:r>
            <a:r>
              <a:rPr dirty="0" sz="4400" spc="-50">
                <a:latin typeface="Verdana"/>
                <a:cs typeface="Verdana"/>
              </a:rPr>
              <a:t>1</a:t>
            </a:r>
            <a:endParaRPr sz="4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8425" y="2571750"/>
            <a:ext cx="1371600" cy="13716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5499" y="2571750"/>
            <a:ext cx="1370076" cy="13716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3975" y="1123950"/>
            <a:ext cx="1304925" cy="13716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67025" y="142875"/>
            <a:ext cx="1371600" cy="1371600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2001901" y="1163700"/>
            <a:ext cx="644525" cy="406400"/>
            <a:chOff x="2001901" y="1163700"/>
            <a:chExt cx="644525" cy="406400"/>
          </a:xfrm>
        </p:grpSpPr>
        <p:sp>
          <p:nvSpPr>
            <p:cNvPr id="7" name="object 7" descr=""/>
            <p:cNvSpPr/>
            <p:nvPr/>
          </p:nvSpPr>
          <p:spPr>
            <a:xfrm>
              <a:off x="2014601" y="1176400"/>
              <a:ext cx="619125" cy="381000"/>
            </a:xfrm>
            <a:custGeom>
              <a:avLst/>
              <a:gdLst/>
              <a:ahLst/>
              <a:cxnLst/>
              <a:rect l="l" t="t" r="r" b="b"/>
              <a:pathLst>
                <a:path w="619125" h="381000">
                  <a:moveTo>
                    <a:pt x="555498" y="0"/>
                  </a:moveTo>
                  <a:lnTo>
                    <a:pt x="63500" y="0"/>
                  </a:lnTo>
                  <a:lnTo>
                    <a:pt x="38736" y="4974"/>
                  </a:lnTo>
                  <a:lnTo>
                    <a:pt x="18557" y="18557"/>
                  </a:lnTo>
                  <a:lnTo>
                    <a:pt x="4974" y="38736"/>
                  </a:lnTo>
                  <a:lnTo>
                    <a:pt x="0" y="63500"/>
                  </a:lnTo>
                  <a:lnTo>
                    <a:pt x="0" y="317373"/>
                  </a:lnTo>
                  <a:lnTo>
                    <a:pt x="4974" y="342155"/>
                  </a:lnTo>
                  <a:lnTo>
                    <a:pt x="18557" y="362378"/>
                  </a:lnTo>
                  <a:lnTo>
                    <a:pt x="38736" y="376005"/>
                  </a:lnTo>
                  <a:lnTo>
                    <a:pt x="63500" y="381000"/>
                  </a:lnTo>
                  <a:lnTo>
                    <a:pt x="555498" y="381000"/>
                  </a:lnTo>
                  <a:lnTo>
                    <a:pt x="580280" y="376005"/>
                  </a:lnTo>
                  <a:lnTo>
                    <a:pt x="600503" y="362378"/>
                  </a:lnTo>
                  <a:lnTo>
                    <a:pt x="614130" y="342155"/>
                  </a:lnTo>
                  <a:lnTo>
                    <a:pt x="619125" y="317373"/>
                  </a:lnTo>
                  <a:lnTo>
                    <a:pt x="619125" y="63500"/>
                  </a:lnTo>
                  <a:lnTo>
                    <a:pt x="614130" y="38736"/>
                  </a:lnTo>
                  <a:lnTo>
                    <a:pt x="600503" y="18557"/>
                  </a:lnTo>
                  <a:lnTo>
                    <a:pt x="580280" y="4974"/>
                  </a:lnTo>
                  <a:lnTo>
                    <a:pt x="5554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014601" y="1176400"/>
              <a:ext cx="619125" cy="381000"/>
            </a:xfrm>
            <a:custGeom>
              <a:avLst/>
              <a:gdLst/>
              <a:ahLst/>
              <a:cxnLst/>
              <a:rect l="l" t="t" r="r" b="b"/>
              <a:pathLst>
                <a:path w="619125" h="381000">
                  <a:moveTo>
                    <a:pt x="0" y="63500"/>
                  </a:moveTo>
                  <a:lnTo>
                    <a:pt x="4974" y="38736"/>
                  </a:lnTo>
                  <a:lnTo>
                    <a:pt x="18557" y="18557"/>
                  </a:lnTo>
                  <a:lnTo>
                    <a:pt x="38736" y="4974"/>
                  </a:lnTo>
                  <a:lnTo>
                    <a:pt x="63500" y="0"/>
                  </a:lnTo>
                  <a:lnTo>
                    <a:pt x="555498" y="0"/>
                  </a:lnTo>
                  <a:lnTo>
                    <a:pt x="580280" y="4974"/>
                  </a:lnTo>
                  <a:lnTo>
                    <a:pt x="600503" y="18557"/>
                  </a:lnTo>
                  <a:lnTo>
                    <a:pt x="614130" y="38736"/>
                  </a:lnTo>
                  <a:lnTo>
                    <a:pt x="619125" y="63500"/>
                  </a:lnTo>
                  <a:lnTo>
                    <a:pt x="619125" y="317373"/>
                  </a:lnTo>
                  <a:lnTo>
                    <a:pt x="614130" y="342155"/>
                  </a:lnTo>
                  <a:lnTo>
                    <a:pt x="600503" y="362378"/>
                  </a:lnTo>
                  <a:lnTo>
                    <a:pt x="580280" y="376005"/>
                  </a:lnTo>
                  <a:lnTo>
                    <a:pt x="555498" y="381000"/>
                  </a:lnTo>
                  <a:lnTo>
                    <a:pt x="63500" y="381000"/>
                  </a:lnTo>
                  <a:lnTo>
                    <a:pt x="38736" y="376005"/>
                  </a:lnTo>
                  <a:lnTo>
                    <a:pt x="18557" y="362378"/>
                  </a:lnTo>
                  <a:lnTo>
                    <a:pt x="4974" y="342155"/>
                  </a:lnTo>
                  <a:lnTo>
                    <a:pt x="0" y="317373"/>
                  </a:lnTo>
                  <a:lnTo>
                    <a:pt x="0" y="6350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2113279" y="1236916"/>
            <a:ext cx="43434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20">
                <a:solidFill>
                  <a:srgbClr val="4285F4"/>
                </a:solidFill>
                <a:latin typeface="Arial"/>
                <a:cs typeface="Arial"/>
              </a:rPr>
              <a:t>eddy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3668776" y="1116075"/>
            <a:ext cx="587375" cy="406400"/>
            <a:chOff x="3668776" y="1116075"/>
            <a:chExt cx="587375" cy="406400"/>
          </a:xfrm>
        </p:grpSpPr>
        <p:sp>
          <p:nvSpPr>
            <p:cNvPr id="11" name="object 11" descr=""/>
            <p:cNvSpPr/>
            <p:nvPr/>
          </p:nvSpPr>
          <p:spPr>
            <a:xfrm>
              <a:off x="3681476" y="1128775"/>
              <a:ext cx="561975" cy="381000"/>
            </a:xfrm>
            <a:custGeom>
              <a:avLst/>
              <a:gdLst/>
              <a:ahLst/>
              <a:cxnLst/>
              <a:rect l="l" t="t" r="r" b="b"/>
              <a:pathLst>
                <a:path w="561975" h="381000">
                  <a:moveTo>
                    <a:pt x="498348" y="0"/>
                  </a:moveTo>
                  <a:lnTo>
                    <a:pt x="63500" y="0"/>
                  </a:lnTo>
                  <a:lnTo>
                    <a:pt x="38736" y="4974"/>
                  </a:lnTo>
                  <a:lnTo>
                    <a:pt x="18557" y="18557"/>
                  </a:lnTo>
                  <a:lnTo>
                    <a:pt x="4974" y="38736"/>
                  </a:lnTo>
                  <a:lnTo>
                    <a:pt x="0" y="63500"/>
                  </a:lnTo>
                  <a:lnTo>
                    <a:pt x="0" y="317373"/>
                  </a:lnTo>
                  <a:lnTo>
                    <a:pt x="4974" y="342155"/>
                  </a:lnTo>
                  <a:lnTo>
                    <a:pt x="18557" y="362378"/>
                  </a:lnTo>
                  <a:lnTo>
                    <a:pt x="38736" y="376005"/>
                  </a:lnTo>
                  <a:lnTo>
                    <a:pt x="63500" y="381000"/>
                  </a:lnTo>
                  <a:lnTo>
                    <a:pt x="498348" y="381000"/>
                  </a:lnTo>
                  <a:lnTo>
                    <a:pt x="523130" y="376005"/>
                  </a:lnTo>
                  <a:lnTo>
                    <a:pt x="543353" y="362378"/>
                  </a:lnTo>
                  <a:lnTo>
                    <a:pt x="556980" y="342155"/>
                  </a:lnTo>
                  <a:lnTo>
                    <a:pt x="561975" y="317373"/>
                  </a:lnTo>
                  <a:lnTo>
                    <a:pt x="561975" y="63500"/>
                  </a:lnTo>
                  <a:lnTo>
                    <a:pt x="556980" y="38736"/>
                  </a:lnTo>
                  <a:lnTo>
                    <a:pt x="543353" y="18557"/>
                  </a:lnTo>
                  <a:lnTo>
                    <a:pt x="523130" y="4974"/>
                  </a:lnTo>
                  <a:lnTo>
                    <a:pt x="498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681476" y="1128775"/>
              <a:ext cx="561975" cy="381000"/>
            </a:xfrm>
            <a:custGeom>
              <a:avLst/>
              <a:gdLst/>
              <a:ahLst/>
              <a:cxnLst/>
              <a:rect l="l" t="t" r="r" b="b"/>
              <a:pathLst>
                <a:path w="561975" h="381000">
                  <a:moveTo>
                    <a:pt x="0" y="63500"/>
                  </a:moveTo>
                  <a:lnTo>
                    <a:pt x="4974" y="38736"/>
                  </a:lnTo>
                  <a:lnTo>
                    <a:pt x="18557" y="18557"/>
                  </a:lnTo>
                  <a:lnTo>
                    <a:pt x="38736" y="4974"/>
                  </a:lnTo>
                  <a:lnTo>
                    <a:pt x="63500" y="0"/>
                  </a:lnTo>
                  <a:lnTo>
                    <a:pt x="498348" y="0"/>
                  </a:lnTo>
                  <a:lnTo>
                    <a:pt x="523130" y="4974"/>
                  </a:lnTo>
                  <a:lnTo>
                    <a:pt x="543353" y="18557"/>
                  </a:lnTo>
                  <a:lnTo>
                    <a:pt x="556980" y="38736"/>
                  </a:lnTo>
                  <a:lnTo>
                    <a:pt x="561975" y="63500"/>
                  </a:lnTo>
                  <a:lnTo>
                    <a:pt x="561975" y="317373"/>
                  </a:lnTo>
                  <a:lnTo>
                    <a:pt x="556980" y="342155"/>
                  </a:lnTo>
                  <a:lnTo>
                    <a:pt x="543353" y="362378"/>
                  </a:lnTo>
                  <a:lnTo>
                    <a:pt x="523130" y="376005"/>
                  </a:lnTo>
                  <a:lnTo>
                    <a:pt x="498348" y="381000"/>
                  </a:lnTo>
                  <a:lnTo>
                    <a:pt x="63500" y="381000"/>
                  </a:lnTo>
                  <a:lnTo>
                    <a:pt x="38736" y="376005"/>
                  </a:lnTo>
                  <a:lnTo>
                    <a:pt x="18557" y="362378"/>
                  </a:lnTo>
                  <a:lnTo>
                    <a:pt x="4974" y="342155"/>
                  </a:lnTo>
                  <a:lnTo>
                    <a:pt x="0" y="317373"/>
                  </a:lnTo>
                  <a:lnTo>
                    <a:pt x="0" y="6350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3775328" y="1188402"/>
            <a:ext cx="3613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solidFill>
                  <a:srgbClr val="4285F4"/>
                </a:solidFill>
                <a:latin typeface="Arial"/>
                <a:cs typeface="Arial"/>
              </a:rPr>
              <a:t>aarti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6440551" y="2563876"/>
            <a:ext cx="749300" cy="415925"/>
            <a:chOff x="6440551" y="2563876"/>
            <a:chExt cx="749300" cy="415925"/>
          </a:xfrm>
        </p:grpSpPr>
        <p:sp>
          <p:nvSpPr>
            <p:cNvPr id="15" name="object 15" descr=""/>
            <p:cNvSpPr/>
            <p:nvPr/>
          </p:nvSpPr>
          <p:spPr>
            <a:xfrm>
              <a:off x="6453251" y="2576576"/>
              <a:ext cx="723900" cy="390525"/>
            </a:xfrm>
            <a:custGeom>
              <a:avLst/>
              <a:gdLst/>
              <a:ahLst/>
              <a:cxnLst/>
              <a:rect l="l" t="t" r="r" b="b"/>
              <a:pathLst>
                <a:path w="723900" h="390525">
                  <a:moveTo>
                    <a:pt x="658749" y="0"/>
                  </a:moveTo>
                  <a:lnTo>
                    <a:pt x="65024" y="0"/>
                  </a:lnTo>
                  <a:lnTo>
                    <a:pt x="39701" y="5105"/>
                  </a:lnTo>
                  <a:lnTo>
                    <a:pt x="19034" y="19034"/>
                  </a:lnTo>
                  <a:lnTo>
                    <a:pt x="5105" y="39701"/>
                  </a:lnTo>
                  <a:lnTo>
                    <a:pt x="0" y="65024"/>
                  </a:lnTo>
                  <a:lnTo>
                    <a:pt x="0" y="325374"/>
                  </a:lnTo>
                  <a:lnTo>
                    <a:pt x="5105" y="350716"/>
                  </a:lnTo>
                  <a:lnTo>
                    <a:pt x="19034" y="371427"/>
                  </a:lnTo>
                  <a:lnTo>
                    <a:pt x="39701" y="385399"/>
                  </a:lnTo>
                  <a:lnTo>
                    <a:pt x="65024" y="390525"/>
                  </a:lnTo>
                  <a:lnTo>
                    <a:pt x="658749" y="390525"/>
                  </a:lnTo>
                  <a:lnTo>
                    <a:pt x="684091" y="385399"/>
                  </a:lnTo>
                  <a:lnTo>
                    <a:pt x="704802" y="371427"/>
                  </a:lnTo>
                  <a:lnTo>
                    <a:pt x="718774" y="350716"/>
                  </a:lnTo>
                  <a:lnTo>
                    <a:pt x="723900" y="325374"/>
                  </a:lnTo>
                  <a:lnTo>
                    <a:pt x="723900" y="65024"/>
                  </a:lnTo>
                  <a:lnTo>
                    <a:pt x="718774" y="39701"/>
                  </a:lnTo>
                  <a:lnTo>
                    <a:pt x="704802" y="19034"/>
                  </a:lnTo>
                  <a:lnTo>
                    <a:pt x="684091" y="5105"/>
                  </a:lnTo>
                  <a:lnTo>
                    <a:pt x="6587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453251" y="2576576"/>
              <a:ext cx="723900" cy="390525"/>
            </a:xfrm>
            <a:custGeom>
              <a:avLst/>
              <a:gdLst/>
              <a:ahLst/>
              <a:cxnLst/>
              <a:rect l="l" t="t" r="r" b="b"/>
              <a:pathLst>
                <a:path w="723900" h="390525">
                  <a:moveTo>
                    <a:pt x="0" y="65024"/>
                  </a:moveTo>
                  <a:lnTo>
                    <a:pt x="5105" y="39701"/>
                  </a:lnTo>
                  <a:lnTo>
                    <a:pt x="19034" y="19034"/>
                  </a:lnTo>
                  <a:lnTo>
                    <a:pt x="39701" y="5105"/>
                  </a:lnTo>
                  <a:lnTo>
                    <a:pt x="65024" y="0"/>
                  </a:lnTo>
                  <a:lnTo>
                    <a:pt x="658749" y="0"/>
                  </a:lnTo>
                  <a:lnTo>
                    <a:pt x="684091" y="5105"/>
                  </a:lnTo>
                  <a:lnTo>
                    <a:pt x="704802" y="19034"/>
                  </a:lnTo>
                  <a:lnTo>
                    <a:pt x="718774" y="39701"/>
                  </a:lnTo>
                  <a:lnTo>
                    <a:pt x="723900" y="65024"/>
                  </a:lnTo>
                  <a:lnTo>
                    <a:pt x="723900" y="325374"/>
                  </a:lnTo>
                  <a:lnTo>
                    <a:pt x="718774" y="350716"/>
                  </a:lnTo>
                  <a:lnTo>
                    <a:pt x="704802" y="371427"/>
                  </a:lnTo>
                  <a:lnTo>
                    <a:pt x="684091" y="385399"/>
                  </a:lnTo>
                  <a:lnTo>
                    <a:pt x="658749" y="390525"/>
                  </a:lnTo>
                  <a:lnTo>
                    <a:pt x="65024" y="390525"/>
                  </a:lnTo>
                  <a:lnTo>
                    <a:pt x="39701" y="385399"/>
                  </a:lnTo>
                  <a:lnTo>
                    <a:pt x="19034" y="371427"/>
                  </a:lnTo>
                  <a:lnTo>
                    <a:pt x="5105" y="350716"/>
                  </a:lnTo>
                  <a:lnTo>
                    <a:pt x="0" y="325374"/>
                  </a:lnTo>
                  <a:lnTo>
                    <a:pt x="0" y="65024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6566281" y="2641536"/>
            <a:ext cx="50736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solidFill>
                  <a:srgbClr val="4285F4"/>
                </a:solidFill>
                <a:latin typeface="Arial"/>
                <a:cs typeface="Arial"/>
              </a:rPr>
              <a:t>daniel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4773676" y="2954401"/>
            <a:ext cx="1322705" cy="1379855"/>
            <a:chOff x="4773676" y="2954401"/>
            <a:chExt cx="1322705" cy="1379855"/>
          </a:xfrm>
        </p:grpSpPr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1550" y="2962275"/>
              <a:ext cx="1314450" cy="1371600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4786376" y="2967101"/>
              <a:ext cx="790575" cy="381000"/>
            </a:xfrm>
            <a:custGeom>
              <a:avLst/>
              <a:gdLst/>
              <a:ahLst/>
              <a:cxnLst/>
              <a:rect l="l" t="t" r="r" b="b"/>
              <a:pathLst>
                <a:path w="790575" h="381000">
                  <a:moveTo>
                    <a:pt x="726948" y="0"/>
                  </a:moveTo>
                  <a:lnTo>
                    <a:pt x="63500" y="0"/>
                  </a:lnTo>
                  <a:lnTo>
                    <a:pt x="38736" y="4974"/>
                  </a:lnTo>
                  <a:lnTo>
                    <a:pt x="18557" y="18557"/>
                  </a:lnTo>
                  <a:lnTo>
                    <a:pt x="4974" y="38736"/>
                  </a:lnTo>
                  <a:lnTo>
                    <a:pt x="0" y="63500"/>
                  </a:lnTo>
                  <a:lnTo>
                    <a:pt x="0" y="317373"/>
                  </a:lnTo>
                  <a:lnTo>
                    <a:pt x="4974" y="342155"/>
                  </a:lnTo>
                  <a:lnTo>
                    <a:pt x="18557" y="362378"/>
                  </a:lnTo>
                  <a:lnTo>
                    <a:pt x="38736" y="376005"/>
                  </a:lnTo>
                  <a:lnTo>
                    <a:pt x="63500" y="381000"/>
                  </a:lnTo>
                  <a:lnTo>
                    <a:pt x="726948" y="381000"/>
                  </a:lnTo>
                  <a:lnTo>
                    <a:pt x="751730" y="376005"/>
                  </a:lnTo>
                  <a:lnTo>
                    <a:pt x="771953" y="362378"/>
                  </a:lnTo>
                  <a:lnTo>
                    <a:pt x="785580" y="342155"/>
                  </a:lnTo>
                  <a:lnTo>
                    <a:pt x="790575" y="317373"/>
                  </a:lnTo>
                  <a:lnTo>
                    <a:pt x="790575" y="63500"/>
                  </a:lnTo>
                  <a:lnTo>
                    <a:pt x="785580" y="38736"/>
                  </a:lnTo>
                  <a:lnTo>
                    <a:pt x="771953" y="18557"/>
                  </a:lnTo>
                  <a:lnTo>
                    <a:pt x="751730" y="4974"/>
                  </a:lnTo>
                  <a:lnTo>
                    <a:pt x="7269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786376" y="2967101"/>
              <a:ext cx="790575" cy="381000"/>
            </a:xfrm>
            <a:custGeom>
              <a:avLst/>
              <a:gdLst/>
              <a:ahLst/>
              <a:cxnLst/>
              <a:rect l="l" t="t" r="r" b="b"/>
              <a:pathLst>
                <a:path w="790575" h="381000">
                  <a:moveTo>
                    <a:pt x="0" y="63500"/>
                  </a:moveTo>
                  <a:lnTo>
                    <a:pt x="4974" y="38736"/>
                  </a:lnTo>
                  <a:lnTo>
                    <a:pt x="18557" y="18557"/>
                  </a:lnTo>
                  <a:lnTo>
                    <a:pt x="38736" y="4974"/>
                  </a:lnTo>
                  <a:lnTo>
                    <a:pt x="63500" y="0"/>
                  </a:lnTo>
                  <a:lnTo>
                    <a:pt x="726948" y="0"/>
                  </a:lnTo>
                  <a:lnTo>
                    <a:pt x="751730" y="4974"/>
                  </a:lnTo>
                  <a:lnTo>
                    <a:pt x="771953" y="18557"/>
                  </a:lnTo>
                  <a:lnTo>
                    <a:pt x="785580" y="38736"/>
                  </a:lnTo>
                  <a:lnTo>
                    <a:pt x="790575" y="63500"/>
                  </a:lnTo>
                  <a:lnTo>
                    <a:pt x="790575" y="317373"/>
                  </a:lnTo>
                  <a:lnTo>
                    <a:pt x="785580" y="342155"/>
                  </a:lnTo>
                  <a:lnTo>
                    <a:pt x="771953" y="362378"/>
                  </a:lnTo>
                  <a:lnTo>
                    <a:pt x="751730" y="376005"/>
                  </a:lnTo>
                  <a:lnTo>
                    <a:pt x="726948" y="381000"/>
                  </a:lnTo>
                  <a:lnTo>
                    <a:pt x="63500" y="381000"/>
                  </a:lnTo>
                  <a:lnTo>
                    <a:pt x="38736" y="376005"/>
                  </a:lnTo>
                  <a:lnTo>
                    <a:pt x="18557" y="362378"/>
                  </a:lnTo>
                  <a:lnTo>
                    <a:pt x="4974" y="342155"/>
                  </a:lnTo>
                  <a:lnTo>
                    <a:pt x="0" y="317373"/>
                  </a:lnTo>
                  <a:lnTo>
                    <a:pt x="0" y="6350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 descr=""/>
          <p:cNvGrpSpPr/>
          <p:nvPr/>
        </p:nvGrpSpPr>
        <p:grpSpPr>
          <a:xfrm>
            <a:off x="2952750" y="2962275"/>
            <a:ext cx="1389380" cy="1389380"/>
            <a:chOff x="2952750" y="2962275"/>
            <a:chExt cx="1389380" cy="1389380"/>
          </a:xfrm>
        </p:grpSpPr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52750" y="2962275"/>
              <a:ext cx="1371600" cy="1371600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3567176" y="3948112"/>
              <a:ext cx="762000" cy="390525"/>
            </a:xfrm>
            <a:custGeom>
              <a:avLst/>
              <a:gdLst/>
              <a:ahLst/>
              <a:cxnLst/>
              <a:rect l="l" t="t" r="r" b="b"/>
              <a:pathLst>
                <a:path w="762000" h="390525">
                  <a:moveTo>
                    <a:pt x="696849" y="0"/>
                  </a:moveTo>
                  <a:lnTo>
                    <a:pt x="65024" y="0"/>
                  </a:lnTo>
                  <a:lnTo>
                    <a:pt x="39701" y="5115"/>
                  </a:lnTo>
                  <a:lnTo>
                    <a:pt x="19034" y="19065"/>
                  </a:lnTo>
                  <a:lnTo>
                    <a:pt x="5105" y="39754"/>
                  </a:lnTo>
                  <a:lnTo>
                    <a:pt x="0" y="65087"/>
                  </a:lnTo>
                  <a:lnTo>
                    <a:pt x="0" y="325437"/>
                  </a:lnTo>
                  <a:lnTo>
                    <a:pt x="5105" y="350770"/>
                  </a:lnTo>
                  <a:lnTo>
                    <a:pt x="19034" y="371459"/>
                  </a:lnTo>
                  <a:lnTo>
                    <a:pt x="39701" y="385409"/>
                  </a:lnTo>
                  <a:lnTo>
                    <a:pt x="65024" y="390525"/>
                  </a:lnTo>
                  <a:lnTo>
                    <a:pt x="696849" y="390525"/>
                  </a:lnTo>
                  <a:lnTo>
                    <a:pt x="722191" y="385409"/>
                  </a:lnTo>
                  <a:lnTo>
                    <a:pt x="742902" y="371459"/>
                  </a:lnTo>
                  <a:lnTo>
                    <a:pt x="756874" y="350770"/>
                  </a:lnTo>
                  <a:lnTo>
                    <a:pt x="762000" y="325437"/>
                  </a:lnTo>
                  <a:lnTo>
                    <a:pt x="762000" y="65087"/>
                  </a:lnTo>
                  <a:lnTo>
                    <a:pt x="756874" y="39754"/>
                  </a:lnTo>
                  <a:lnTo>
                    <a:pt x="742902" y="19065"/>
                  </a:lnTo>
                  <a:lnTo>
                    <a:pt x="722191" y="5115"/>
                  </a:lnTo>
                  <a:lnTo>
                    <a:pt x="696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567176" y="3948112"/>
              <a:ext cx="762000" cy="390525"/>
            </a:xfrm>
            <a:custGeom>
              <a:avLst/>
              <a:gdLst/>
              <a:ahLst/>
              <a:cxnLst/>
              <a:rect l="l" t="t" r="r" b="b"/>
              <a:pathLst>
                <a:path w="762000" h="390525">
                  <a:moveTo>
                    <a:pt x="0" y="65087"/>
                  </a:moveTo>
                  <a:lnTo>
                    <a:pt x="5105" y="39754"/>
                  </a:lnTo>
                  <a:lnTo>
                    <a:pt x="19034" y="19065"/>
                  </a:lnTo>
                  <a:lnTo>
                    <a:pt x="39701" y="5115"/>
                  </a:lnTo>
                  <a:lnTo>
                    <a:pt x="65024" y="0"/>
                  </a:lnTo>
                  <a:lnTo>
                    <a:pt x="696849" y="0"/>
                  </a:lnTo>
                  <a:lnTo>
                    <a:pt x="722191" y="5115"/>
                  </a:lnTo>
                  <a:lnTo>
                    <a:pt x="742902" y="19065"/>
                  </a:lnTo>
                  <a:lnTo>
                    <a:pt x="756874" y="39754"/>
                  </a:lnTo>
                  <a:lnTo>
                    <a:pt x="762000" y="65087"/>
                  </a:lnTo>
                  <a:lnTo>
                    <a:pt x="762000" y="325437"/>
                  </a:lnTo>
                  <a:lnTo>
                    <a:pt x="756874" y="350770"/>
                  </a:lnTo>
                  <a:lnTo>
                    <a:pt x="742902" y="371459"/>
                  </a:lnTo>
                  <a:lnTo>
                    <a:pt x="722191" y="385409"/>
                  </a:lnTo>
                  <a:lnTo>
                    <a:pt x="696849" y="390525"/>
                  </a:lnTo>
                  <a:lnTo>
                    <a:pt x="65024" y="390525"/>
                  </a:lnTo>
                  <a:lnTo>
                    <a:pt x="39701" y="385409"/>
                  </a:lnTo>
                  <a:lnTo>
                    <a:pt x="19034" y="371459"/>
                  </a:lnTo>
                  <a:lnTo>
                    <a:pt x="5105" y="350770"/>
                  </a:lnTo>
                  <a:lnTo>
                    <a:pt x="0" y="325437"/>
                  </a:lnTo>
                  <a:lnTo>
                    <a:pt x="0" y="65087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4898135" y="3027679"/>
            <a:ext cx="573405" cy="2438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00" spc="-10">
                <a:solidFill>
                  <a:srgbClr val="4285F4"/>
                </a:solidFill>
                <a:latin typeface="Arial"/>
                <a:cs typeface="Arial"/>
              </a:rPr>
              <a:t>andres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699509" y="4014787"/>
            <a:ext cx="5010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solidFill>
                  <a:srgbClr val="4285F4"/>
                </a:solidFill>
                <a:latin typeface="Arial"/>
                <a:cs typeface="Arial"/>
              </a:rPr>
              <a:t>robert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1316100" y="3544951"/>
            <a:ext cx="492125" cy="406400"/>
            <a:chOff x="1316100" y="3544951"/>
            <a:chExt cx="492125" cy="406400"/>
          </a:xfrm>
        </p:grpSpPr>
        <p:sp>
          <p:nvSpPr>
            <p:cNvPr id="29" name="object 29" descr=""/>
            <p:cNvSpPr/>
            <p:nvPr/>
          </p:nvSpPr>
          <p:spPr>
            <a:xfrm>
              <a:off x="1328800" y="3557651"/>
              <a:ext cx="466725" cy="381000"/>
            </a:xfrm>
            <a:custGeom>
              <a:avLst/>
              <a:gdLst/>
              <a:ahLst/>
              <a:cxnLst/>
              <a:rect l="l" t="t" r="r" b="b"/>
              <a:pathLst>
                <a:path w="466725" h="381000">
                  <a:moveTo>
                    <a:pt x="403098" y="0"/>
                  </a:moveTo>
                  <a:lnTo>
                    <a:pt x="63500" y="0"/>
                  </a:lnTo>
                  <a:lnTo>
                    <a:pt x="38736" y="4974"/>
                  </a:lnTo>
                  <a:lnTo>
                    <a:pt x="18557" y="18557"/>
                  </a:lnTo>
                  <a:lnTo>
                    <a:pt x="4974" y="38736"/>
                  </a:lnTo>
                  <a:lnTo>
                    <a:pt x="0" y="63500"/>
                  </a:lnTo>
                  <a:lnTo>
                    <a:pt x="0" y="317436"/>
                  </a:lnTo>
                  <a:lnTo>
                    <a:pt x="4974" y="342151"/>
                  </a:lnTo>
                  <a:lnTo>
                    <a:pt x="18557" y="362335"/>
                  </a:lnTo>
                  <a:lnTo>
                    <a:pt x="38736" y="375945"/>
                  </a:lnTo>
                  <a:lnTo>
                    <a:pt x="63500" y="380936"/>
                  </a:lnTo>
                  <a:lnTo>
                    <a:pt x="403098" y="380936"/>
                  </a:lnTo>
                  <a:lnTo>
                    <a:pt x="427880" y="375945"/>
                  </a:lnTo>
                  <a:lnTo>
                    <a:pt x="448103" y="362335"/>
                  </a:lnTo>
                  <a:lnTo>
                    <a:pt x="461730" y="342151"/>
                  </a:lnTo>
                  <a:lnTo>
                    <a:pt x="466725" y="317436"/>
                  </a:lnTo>
                  <a:lnTo>
                    <a:pt x="466725" y="63500"/>
                  </a:lnTo>
                  <a:lnTo>
                    <a:pt x="461730" y="38736"/>
                  </a:lnTo>
                  <a:lnTo>
                    <a:pt x="448103" y="18557"/>
                  </a:lnTo>
                  <a:lnTo>
                    <a:pt x="427880" y="4974"/>
                  </a:lnTo>
                  <a:lnTo>
                    <a:pt x="4030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328800" y="3557651"/>
              <a:ext cx="466725" cy="381000"/>
            </a:xfrm>
            <a:custGeom>
              <a:avLst/>
              <a:gdLst/>
              <a:ahLst/>
              <a:cxnLst/>
              <a:rect l="l" t="t" r="r" b="b"/>
              <a:pathLst>
                <a:path w="466725" h="381000">
                  <a:moveTo>
                    <a:pt x="0" y="63500"/>
                  </a:moveTo>
                  <a:lnTo>
                    <a:pt x="4974" y="38736"/>
                  </a:lnTo>
                  <a:lnTo>
                    <a:pt x="18557" y="18557"/>
                  </a:lnTo>
                  <a:lnTo>
                    <a:pt x="38736" y="4974"/>
                  </a:lnTo>
                  <a:lnTo>
                    <a:pt x="63500" y="0"/>
                  </a:lnTo>
                  <a:lnTo>
                    <a:pt x="403098" y="0"/>
                  </a:lnTo>
                  <a:lnTo>
                    <a:pt x="427880" y="4974"/>
                  </a:lnTo>
                  <a:lnTo>
                    <a:pt x="448103" y="18557"/>
                  </a:lnTo>
                  <a:lnTo>
                    <a:pt x="461730" y="38736"/>
                  </a:lnTo>
                  <a:lnTo>
                    <a:pt x="466725" y="63500"/>
                  </a:lnTo>
                  <a:lnTo>
                    <a:pt x="466725" y="317436"/>
                  </a:lnTo>
                  <a:lnTo>
                    <a:pt x="461730" y="342151"/>
                  </a:lnTo>
                  <a:lnTo>
                    <a:pt x="448103" y="362335"/>
                  </a:lnTo>
                  <a:lnTo>
                    <a:pt x="427880" y="375945"/>
                  </a:lnTo>
                  <a:lnTo>
                    <a:pt x="403098" y="380936"/>
                  </a:lnTo>
                  <a:lnTo>
                    <a:pt x="63500" y="380936"/>
                  </a:lnTo>
                  <a:lnTo>
                    <a:pt x="38736" y="375945"/>
                  </a:lnTo>
                  <a:lnTo>
                    <a:pt x="18557" y="362335"/>
                  </a:lnTo>
                  <a:lnTo>
                    <a:pt x="4974" y="342151"/>
                  </a:lnTo>
                  <a:lnTo>
                    <a:pt x="0" y="317436"/>
                  </a:lnTo>
                  <a:lnTo>
                    <a:pt x="0" y="6350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1429385" y="3619436"/>
            <a:ext cx="25019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25">
                <a:solidFill>
                  <a:srgbClr val="4285F4"/>
                </a:solidFill>
                <a:latin typeface="Arial"/>
                <a:cs typeface="Arial"/>
              </a:rPr>
              <a:t>kin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4640326" y="142875"/>
            <a:ext cx="1103630" cy="1475105"/>
            <a:chOff x="4640326" y="142875"/>
            <a:chExt cx="1103630" cy="1475105"/>
          </a:xfrm>
        </p:grpSpPr>
        <p:pic>
          <p:nvPicPr>
            <p:cNvPr id="33" name="object 3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48200" y="142875"/>
              <a:ext cx="1095375" cy="1457325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4653026" y="1224025"/>
              <a:ext cx="647700" cy="381000"/>
            </a:xfrm>
            <a:custGeom>
              <a:avLst/>
              <a:gdLst/>
              <a:ahLst/>
              <a:cxnLst/>
              <a:rect l="l" t="t" r="r" b="b"/>
              <a:pathLst>
                <a:path w="647700" h="381000">
                  <a:moveTo>
                    <a:pt x="584073" y="0"/>
                  </a:moveTo>
                  <a:lnTo>
                    <a:pt x="63500" y="0"/>
                  </a:lnTo>
                  <a:lnTo>
                    <a:pt x="38736" y="4974"/>
                  </a:lnTo>
                  <a:lnTo>
                    <a:pt x="18557" y="18557"/>
                  </a:lnTo>
                  <a:lnTo>
                    <a:pt x="4974" y="38736"/>
                  </a:lnTo>
                  <a:lnTo>
                    <a:pt x="0" y="63500"/>
                  </a:lnTo>
                  <a:lnTo>
                    <a:pt x="0" y="317373"/>
                  </a:lnTo>
                  <a:lnTo>
                    <a:pt x="4974" y="342155"/>
                  </a:lnTo>
                  <a:lnTo>
                    <a:pt x="18557" y="362378"/>
                  </a:lnTo>
                  <a:lnTo>
                    <a:pt x="38736" y="376005"/>
                  </a:lnTo>
                  <a:lnTo>
                    <a:pt x="63500" y="381000"/>
                  </a:lnTo>
                  <a:lnTo>
                    <a:pt x="584073" y="381000"/>
                  </a:lnTo>
                  <a:lnTo>
                    <a:pt x="608855" y="376005"/>
                  </a:lnTo>
                  <a:lnTo>
                    <a:pt x="629078" y="362378"/>
                  </a:lnTo>
                  <a:lnTo>
                    <a:pt x="642705" y="342155"/>
                  </a:lnTo>
                  <a:lnTo>
                    <a:pt x="647700" y="317373"/>
                  </a:lnTo>
                  <a:lnTo>
                    <a:pt x="647700" y="63500"/>
                  </a:lnTo>
                  <a:lnTo>
                    <a:pt x="642705" y="38736"/>
                  </a:lnTo>
                  <a:lnTo>
                    <a:pt x="629078" y="18557"/>
                  </a:lnTo>
                  <a:lnTo>
                    <a:pt x="608855" y="4974"/>
                  </a:lnTo>
                  <a:lnTo>
                    <a:pt x="5840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4653026" y="1224025"/>
              <a:ext cx="647700" cy="381000"/>
            </a:xfrm>
            <a:custGeom>
              <a:avLst/>
              <a:gdLst/>
              <a:ahLst/>
              <a:cxnLst/>
              <a:rect l="l" t="t" r="r" b="b"/>
              <a:pathLst>
                <a:path w="647700" h="381000">
                  <a:moveTo>
                    <a:pt x="0" y="63500"/>
                  </a:moveTo>
                  <a:lnTo>
                    <a:pt x="4974" y="38736"/>
                  </a:lnTo>
                  <a:lnTo>
                    <a:pt x="18557" y="18557"/>
                  </a:lnTo>
                  <a:lnTo>
                    <a:pt x="38736" y="4974"/>
                  </a:lnTo>
                  <a:lnTo>
                    <a:pt x="63500" y="0"/>
                  </a:lnTo>
                  <a:lnTo>
                    <a:pt x="584073" y="0"/>
                  </a:lnTo>
                  <a:lnTo>
                    <a:pt x="608855" y="4974"/>
                  </a:lnTo>
                  <a:lnTo>
                    <a:pt x="629078" y="18557"/>
                  </a:lnTo>
                  <a:lnTo>
                    <a:pt x="642705" y="38736"/>
                  </a:lnTo>
                  <a:lnTo>
                    <a:pt x="647700" y="63500"/>
                  </a:lnTo>
                  <a:lnTo>
                    <a:pt x="647700" y="317373"/>
                  </a:lnTo>
                  <a:lnTo>
                    <a:pt x="642705" y="342155"/>
                  </a:lnTo>
                  <a:lnTo>
                    <a:pt x="629078" y="362378"/>
                  </a:lnTo>
                  <a:lnTo>
                    <a:pt x="608855" y="376005"/>
                  </a:lnTo>
                  <a:lnTo>
                    <a:pt x="584073" y="381000"/>
                  </a:lnTo>
                  <a:lnTo>
                    <a:pt x="63500" y="381000"/>
                  </a:lnTo>
                  <a:lnTo>
                    <a:pt x="38736" y="376005"/>
                  </a:lnTo>
                  <a:lnTo>
                    <a:pt x="18557" y="362378"/>
                  </a:lnTo>
                  <a:lnTo>
                    <a:pt x="4974" y="342155"/>
                  </a:lnTo>
                  <a:lnTo>
                    <a:pt x="0" y="317373"/>
                  </a:lnTo>
                  <a:lnTo>
                    <a:pt x="0" y="6350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4748784" y="1284287"/>
            <a:ext cx="448309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solidFill>
                  <a:srgbClr val="4285F4"/>
                </a:solidFill>
                <a:latin typeface="Arial"/>
                <a:cs typeface="Arial"/>
              </a:rPr>
              <a:t>geoff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6448425" y="676275"/>
            <a:ext cx="1389380" cy="1389380"/>
            <a:chOff x="6448425" y="676275"/>
            <a:chExt cx="1389380" cy="1389380"/>
          </a:xfrm>
        </p:grpSpPr>
        <p:pic>
          <p:nvPicPr>
            <p:cNvPr id="38" name="object 3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48425" y="676275"/>
              <a:ext cx="1371600" cy="1371600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7358125" y="1671700"/>
              <a:ext cx="466725" cy="381000"/>
            </a:xfrm>
            <a:custGeom>
              <a:avLst/>
              <a:gdLst/>
              <a:ahLst/>
              <a:cxnLst/>
              <a:rect l="l" t="t" r="r" b="b"/>
              <a:pathLst>
                <a:path w="466725" h="381000">
                  <a:moveTo>
                    <a:pt x="403098" y="0"/>
                  </a:moveTo>
                  <a:lnTo>
                    <a:pt x="63500" y="0"/>
                  </a:lnTo>
                  <a:lnTo>
                    <a:pt x="38736" y="4974"/>
                  </a:lnTo>
                  <a:lnTo>
                    <a:pt x="18557" y="18557"/>
                  </a:lnTo>
                  <a:lnTo>
                    <a:pt x="4974" y="38736"/>
                  </a:lnTo>
                  <a:lnTo>
                    <a:pt x="0" y="63500"/>
                  </a:lnTo>
                  <a:lnTo>
                    <a:pt x="0" y="317373"/>
                  </a:lnTo>
                  <a:lnTo>
                    <a:pt x="4974" y="342155"/>
                  </a:lnTo>
                  <a:lnTo>
                    <a:pt x="18557" y="362378"/>
                  </a:lnTo>
                  <a:lnTo>
                    <a:pt x="38736" y="376005"/>
                  </a:lnTo>
                  <a:lnTo>
                    <a:pt x="63500" y="381000"/>
                  </a:lnTo>
                  <a:lnTo>
                    <a:pt x="403098" y="381000"/>
                  </a:lnTo>
                  <a:lnTo>
                    <a:pt x="427880" y="376005"/>
                  </a:lnTo>
                  <a:lnTo>
                    <a:pt x="448103" y="362378"/>
                  </a:lnTo>
                  <a:lnTo>
                    <a:pt x="461730" y="342155"/>
                  </a:lnTo>
                  <a:lnTo>
                    <a:pt x="466725" y="317373"/>
                  </a:lnTo>
                  <a:lnTo>
                    <a:pt x="466725" y="63500"/>
                  </a:lnTo>
                  <a:lnTo>
                    <a:pt x="461730" y="38736"/>
                  </a:lnTo>
                  <a:lnTo>
                    <a:pt x="448103" y="18557"/>
                  </a:lnTo>
                  <a:lnTo>
                    <a:pt x="427880" y="4974"/>
                  </a:lnTo>
                  <a:lnTo>
                    <a:pt x="4030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7358125" y="1671700"/>
              <a:ext cx="466725" cy="381000"/>
            </a:xfrm>
            <a:custGeom>
              <a:avLst/>
              <a:gdLst/>
              <a:ahLst/>
              <a:cxnLst/>
              <a:rect l="l" t="t" r="r" b="b"/>
              <a:pathLst>
                <a:path w="466725" h="381000">
                  <a:moveTo>
                    <a:pt x="0" y="63500"/>
                  </a:moveTo>
                  <a:lnTo>
                    <a:pt x="4974" y="38736"/>
                  </a:lnTo>
                  <a:lnTo>
                    <a:pt x="18557" y="18557"/>
                  </a:lnTo>
                  <a:lnTo>
                    <a:pt x="38736" y="4974"/>
                  </a:lnTo>
                  <a:lnTo>
                    <a:pt x="63500" y="0"/>
                  </a:lnTo>
                  <a:lnTo>
                    <a:pt x="403098" y="0"/>
                  </a:lnTo>
                  <a:lnTo>
                    <a:pt x="427880" y="4974"/>
                  </a:lnTo>
                  <a:lnTo>
                    <a:pt x="448103" y="18557"/>
                  </a:lnTo>
                  <a:lnTo>
                    <a:pt x="461730" y="38736"/>
                  </a:lnTo>
                  <a:lnTo>
                    <a:pt x="466725" y="63500"/>
                  </a:lnTo>
                  <a:lnTo>
                    <a:pt x="466725" y="317373"/>
                  </a:lnTo>
                  <a:lnTo>
                    <a:pt x="461730" y="342155"/>
                  </a:lnTo>
                  <a:lnTo>
                    <a:pt x="448103" y="362378"/>
                  </a:lnTo>
                  <a:lnTo>
                    <a:pt x="427880" y="376005"/>
                  </a:lnTo>
                  <a:lnTo>
                    <a:pt x="403098" y="381000"/>
                  </a:lnTo>
                  <a:lnTo>
                    <a:pt x="63500" y="381000"/>
                  </a:lnTo>
                  <a:lnTo>
                    <a:pt x="38736" y="376005"/>
                  </a:lnTo>
                  <a:lnTo>
                    <a:pt x="18557" y="362378"/>
                  </a:lnTo>
                  <a:lnTo>
                    <a:pt x="4974" y="342155"/>
                  </a:lnTo>
                  <a:lnTo>
                    <a:pt x="0" y="317373"/>
                  </a:lnTo>
                  <a:lnTo>
                    <a:pt x="0" y="6350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7468489" y="1730692"/>
            <a:ext cx="259079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25">
                <a:solidFill>
                  <a:srgbClr val="4285F4"/>
                </a:solidFill>
                <a:latin typeface="Arial"/>
                <a:cs typeface="Arial"/>
              </a:rPr>
              <a:t>Ivy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976501" y="623951"/>
            <a:ext cx="4419600" cy="2171700"/>
          </a:xfrm>
          <a:custGeom>
            <a:avLst/>
            <a:gdLst/>
            <a:ahLst/>
            <a:cxnLst/>
            <a:rect l="l" t="t" r="r" b="b"/>
            <a:pathLst>
              <a:path w="4419600" h="2171700">
                <a:moveTo>
                  <a:pt x="66675" y="1685925"/>
                </a:moveTo>
                <a:lnTo>
                  <a:pt x="4419600" y="1685925"/>
                </a:lnTo>
              </a:path>
              <a:path w="4419600" h="2171700">
                <a:moveTo>
                  <a:pt x="66675" y="1266825"/>
                </a:moveTo>
                <a:lnTo>
                  <a:pt x="4419600" y="1266825"/>
                </a:lnTo>
              </a:path>
              <a:path w="4419600" h="2171700">
                <a:moveTo>
                  <a:pt x="66675" y="838200"/>
                </a:moveTo>
                <a:lnTo>
                  <a:pt x="4419600" y="838200"/>
                </a:lnTo>
              </a:path>
              <a:path w="4419600" h="2171700">
                <a:moveTo>
                  <a:pt x="66675" y="419100"/>
                </a:moveTo>
                <a:lnTo>
                  <a:pt x="4419600" y="419100"/>
                </a:lnTo>
              </a:path>
              <a:path w="4419600" h="2171700">
                <a:moveTo>
                  <a:pt x="66675" y="0"/>
                </a:moveTo>
                <a:lnTo>
                  <a:pt x="4419600" y="0"/>
                </a:lnTo>
              </a:path>
              <a:path w="4419600" h="2171700">
                <a:moveTo>
                  <a:pt x="66675" y="2105025"/>
                </a:moveTo>
                <a:lnTo>
                  <a:pt x="66675" y="0"/>
                </a:lnTo>
              </a:path>
              <a:path w="4419600" h="2171700">
                <a:moveTo>
                  <a:pt x="0" y="2105025"/>
                </a:moveTo>
                <a:lnTo>
                  <a:pt x="66675" y="2105025"/>
                </a:lnTo>
              </a:path>
              <a:path w="4419600" h="2171700">
                <a:moveTo>
                  <a:pt x="0" y="1685925"/>
                </a:moveTo>
                <a:lnTo>
                  <a:pt x="66675" y="1685925"/>
                </a:lnTo>
              </a:path>
              <a:path w="4419600" h="2171700">
                <a:moveTo>
                  <a:pt x="0" y="1266825"/>
                </a:moveTo>
                <a:lnTo>
                  <a:pt x="66675" y="1266825"/>
                </a:lnTo>
              </a:path>
              <a:path w="4419600" h="2171700">
                <a:moveTo>
                  <a:pt x="0" y="838200"/>
                </a:moveTo>
                <a:lnTo>
                  <a:pt x="66675" y="838200"/>
                </a:lnTo>
              </a:path>
              <a:path w="4419600" h="2171700">
                <a:moveTo>
                  <a:pt x="0" y="419100"/>
                </a:moveTo>
                <a:lnTo>
                  <a:pt x="66675" y="419100"/>
                </a:lnTo>
              </a:path>
              <a:path w="4419600" h="2171700">
                <a:moveTo>
                  <a:pt x="0" y="0"/>
                </a:moveTo>
                <a:lnTo>
                  <a:pt x="66675" y="0"/>
                </a:lnTo>
              </a:path>
              <a:path w="4419600" h="2171700">
                <a:moveTo>
                  <a:pt x="66675" y="2105025"/>
                </a:moveTo>
                <a:lnTo>
                  <a:pt x="4419600" y="2105025"/>
                </a:lnTo>
              </a:path>
              <a:path w="4419600" h="2171700">
                <a:moveTo>
                  <a:pt x="66675" y="2105025"/>
                </a:moveTo>
                <a:lnTo>
                  <a:pt x="66675" y="2171700"/>
                </a:lnTo>
              </a:path>
              <a:path w="4419600" h="2171700">
                <a:moveTo>
                  <a:pt x="1514475" y="2105025"/>
                </a:moveTo>
                <a:lnTo>
                  <a:pt x="1514475" y="2171700"/>
                </a:lnTo>
              </a:path>
              <a:path w="4419600" h="2171700">
                <a:moveTo>
                  <a:pt x="2962275" y="2105025"/>
                </a:moveTo>
                <a:lnTo>
                  <a:pt x="2962275" y="2171700"/>
                </a:lnTo>
              </a:path>
              <a:path w="4419600" h="2171700">
                <a:moveTo>
                  <a:pt x="4419600" y="2105025"/>
                </a:moveTo>
                <a:lnTo>
                  <a:pt x="4419600" y="2171700"/>
                </a:lnTo>
              </a:path>
            </a:pathLst>
          </a:custGeom>
          <a:ln w="9525">
            <a:solidFill>
              <a:srgbClr val="8686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79420" y="115887"/>
            <a:ext cx="2934970" cy="3346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/>
              <a:t>House</a:t>
            </a:r>
            <a:r>
              <a:rPr dirty="0" sz="2000" spc="-40"/>
              <a:t> </a:t>
            </a:r>
            <a:r>
              <a:rPr dirty="0" sz="2000"/>
              <a:t>sizes</a:t>
            </a:r>
            <a:r>
              <a:rPr dirty="0" sz="2000" spc="-40"/>
              <a:t> </a:t>
            </a:r>
            <a:r>
              <a:rPr dirty="0" sz="2000"/>
              <a:t>and</a:t>
            </a:r>
            <a:r>
              <a:rPr dirty="0" sz="2000" spc="-25"/>
              <a:t> </a:t>
            </a:r>
            <a:r>
              <a:rPr dirty="0" sz="2000" spc="-10"/>
              <a:t>prices</a:t>
            </a:r>
            <a:endParaRPr sz="2000"/>
          </a:p>
        </p:txBody>
      </p:sp>
      <p:sp>
        <p:nvSpPr>
          <p:cNvPr id="4" name="object 4" descr=""/>
          <p:cNvSpPr txBox="1"/>
          <p:nvPr/>
        </p:nvSpPr>
        <p:spPr>
          <a:xfrm>
            <a:off x="2677160" y="3460115"/>
            <a:ext cx="3091180" cy="577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solidFill>
                  <a:srgbClr val="C00000"/>
                </a:solidFill>
                <a:latin typeface="Verdana"/>
                <a:cs typeface="Verdana"/>
              </a:rPr>
              <a:t>Supervised</a:t>
            </a:r>
            <a:r>
              <a:rPr dirty="0" sz="1800" spc="-6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C00000"/>
                </a:solidFill>
                <a:latin typeface="Verdana"/>
                <a:cs typeface="Verdana"/>
              </a:rPr>
              <a:t>learning</a:t>
            </a:r>
            <a:r>
              <a:rPr dirty="0" sz="1800" spc="-1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model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>
                <a:latin typeface="Verdana"/>
                <a:cs typeface="Verdana"/>
              </a:rPr>
              <a:t>Data</a:t>
            </a:r>
            <a:r>
              <a:rPr dirty="0" sz="1800" spc="-4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has</a:t>
            </a:r>
            <a:r>
              <a:rPr dirty="0" sz="1800" spc="2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“</a:t>
            </a:r>
            <a:r>
              <a:rPr dirty="0" sz="1800">
                <a:solidFill>
                  <a:srgbClr val="C00000"/>
                </a:solidFill>
                <a:latin typeface="Verdana"/>
                <a:cs typeface="Verdana"/>
              </a:rPr>
              <a:t>right</a:t>
            </a:r>
            <a:r>
              <a:rPr dirty="0" sz="1800" spc="2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C00000"/>
                </a:solidFill>
                <a:latin typeface="Verdana"/>
                <a:cs typeface="Verdana"/>
              </a:rPr>
              <a:t>answers</a:t>
            </a:r>
            <a:r>
              <a:rPr dirty="0" sz="1800" spc="-10">
                <a:latin typeface="Verdana"/>
                <a:cs typeface="Verdana"/>
              </a:rPr>
              <a:t>”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06375" y="3497643"/>
            <a:ext cx="2061210" cy="57658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dirty="0" sz="1800">
                <a:solidFill>
                  <a:srgbClr val="0070C0"/>
                </a:solidFill>
                <a:latin typeface="Verdana"/>
                <a:cs typeface="Verdana"/>
              </a:rPr>
              <a:t>Regression</a:t>
            </a:r>
            <a:r>
              <a:rPr dirty="0" sz="1800" spc="-45">
                <a:solidFill>
                  <a:srgbClr val="0070C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model </a:t>
            </a:r>
            <a:r>
              <a:rPr dirty="0" sz="1800">
                <a:latin typeface="Verdana"/>
                <a:cs typeface="Verdana"/>
              </a:rPr>
              <a:t>Predicts</a:t>
            </a:r>
            <a:r>
              <a:rPr dirty="0" sz="1800" spc="25"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0070C0"/>
                </a:solidFill>
                <a:latin typeface="Verdana"/>
                <a:cs typeface="Verdana"/>
              </a:rPr>
              <a:t>numbers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06082" y="1400492"/>
            <a:ext cx="703580" cy="4533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225">
              <a:lnSpc>
                <a:spcPts val="167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price</a:t>
            </a:r>
            <a:r>
              <a:rPr dirty="0" sz="1400" spc="-50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in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ts val="1670"/>
              </a:lnSpc>
            </a:pPr>
            <a:r>
              <a:rPr dirty="0" sz="1400" spc="-10">
                <a:latin typeface="Verdana"/>
                <a:cs typeface="Verdana"/>
              </a:rPr>
              <a:t>$</a:t>
            </a:r>
            <a:r>
              <a:rPr dirty="0" sz="1400" spc="-10">
                <a:latin typeface="Cambria Math"/>
                <a:cs typeface="Cambria Math"/>
              </a:rPr>
              <a:t>1000</a:t>
            </a:r>
            <a:r>
              <a:rPr dirty="0" sz="1400" spc="-10">
                <a:latin typeface="Verdana"/>
                <a:cs typeface="Verdana"/>
              </a:rPr>
              <a:t>'s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962150" y="559816"/>
            <a:ext cx="4448175" cy="2259965"/>
            <a:chOff x="1962150" y="559816"/>
            <a:chExt cx="4448175" cy="2259965"/>
          </a:xfrm>
        </p:grpSpPr>
        <p:sp>
          <p:nvSpPr>
            <p:cNvPr id="8" name="object 8" descr=""/>
            <p:cNvSpPr/>
            <p:nvPr/>
          </p:nvSpPr>
          <p:spPr>
            <a:xfrm>
              <a:off x="2043176" y="623951"/>
              <a:ext cx="4352925" cy="1685925"/>
            </a:xfrm>
            <a:custGeom>
              <a:avLst/>
              <a:gdLst/>
              <a:ahLst/>
              <a:cxnLst/>
              <a:rect l="l" t="t" r="r" b="b"/>
              <a:pathLst>
                <a:path w="4352925" h="1685925">
                  <a:moveTo>
                    <a:pt x="0" y="1685925"/>
                  </a:moveTo>
                  <a:lnTo>
                    <a:pt x="4352925" y="1685925"/>
                  </a:lnTo>
                </a:path>
                <a:path w="4352925" h="1685925">
                  <a:moveTo>
                    <a:pt x="0" y="1266825"/>
                  </a:moveTo>
                  <a:lnTo>
                    <a:pt x="4352925" y="1266825"/>
                  </a:lnTo>
                </a:path>
                <a:path w="4352925" h="1685925">
                  <a:moveTo>
                    <a:pt x="0" y="838200"/>
                  </a:moveTo>
                  <a:lnTo>
                    <a:pt x="4352925" y="838200"/>
                  </a:lnTo>
                </a:path>
                <a:path w="4352925" h="1685925">
                  <a:moveTo>
                    <a:pt x="0" y="419100"/>
                  </a:moveTo>
                  <a:lnTo>
                    <a:pt x="4352925" y="419100"/>
                  </a:lnTo>
                </a:path>
                <a:path w="4352925" h="1685925">
                  <a:moveTo>
                    <a:pt x="0" y="0"/>
                  </a:moveTo>
                  <a:lnTo>
                    <a:pt x="4352925" y="0"/>
                  </a:lnTo>
                </a:path>
              </a:pathLst>
            </a:custGeom>
            <a:ln w="9525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981200" y="619125"/>
              <a:ext cx="4410075" cy="2181225"/>
            </a:xfrm>
            <a:custGeom>
              <a:avLst/>
              <a:gdLst/>
              <a:ahLst/>
              <a:cxnLst/>
              <a:rect l="l" t="t" r="r" b="b"/>
              <a:pathLst>
                <a:path w="4410075" h="2181225">
                  <a:moveTo>
                    <a:pt x="57150" y="2114550"/>
                  </a:moveTo>
                  <a:lnTo>
                    <a:pt x="57150" y="0"/>
                  </a:lnTo>
                </a:path>
                <a:path w="4410075" h="2181225">
                  <a:moveTo>
                    <a:pt x="0" y="2114550"/>
                  </a:moveTo>
                  <a:lnTo>
                    <a:pt x="123825" y="2114550"/>
                  </a:lnTo>
                </a:path>
                <a:path w="4410075" h="2181225">
                  <a:moveTo>
                    <a:pt x="0" y="1695450"/>
                  </a:moveTo>
                  <a:lnTo>
                    <a:pt x="123825" y="1695450"/>
                  </a:lnTo>
                </a:path>
                <a:path w="4410075" h="2181225">
                  <a:moveTo>
                    <a:pt x="0" y="1266825"/>
                  </a:moveTo>
                  <a:lnTo>
                    <a:pt x="123825" y="1266825"/>
                  </a:lnTo>
                </a:path>
                <a:path w="4410075" h="2181225">
                  <a:moveTo>
                    <a:pt x="0" y="847725"/>
                  </a:moveTo>
                  <a:lnTo>
                    <a:pt x="123825" y="847725"/>
                  </a:lnTo>
                </a:path>
                <a:path w="4410075" h="2181225">
                  <a:moveTo>
                    <a:pt x="0" y="428625"/>
                  </a:moveTo>
                  <a:lnTo>
                    <a:pt x="123825" y="428625"/>
                  </a:lnTo>
                </a:path>
                <a:path w="4410075" h="2181225">
                  <a:moveTo>
                    <a:pt x="0" y="0"/>
                  </a:moveTo>
                  <a:lnTo>
                    <a:pt x="123825" y="0"/>
                  </a:lnTo>
                </a:path>
                <a:path w="4410075" h="2181225">
                  <a:moveTo>
                    <a:pt x="57150" y="2114550"/>
                  </a:moveTo>
                  <a:lnTo>
                    <a:pt x="4410075" y="2114550"/>
                  </a:lnTo>
                </a:path>
                <a:path w="4410075" h="2181225">
                  <a:moveTo>
                    <a:pt x="57150" y="2047875"/>
                  </a:moveTo>
                  <a:lnTo>
                    <a:pt x="57150" y="2181225"/>
                  </a:lnTo>
                </a:path>
                <a:path w="4410075" h="2181225">
                  <a:moveTo>
                    <a:pt x="1514475" y="2047875"/>
                  </a:moveTo>
                  <a:lnTo>
                    <a:pt x="1514475" y="2181225"/>
                  </a:lnTo>
                </a:path>
                <a:path w="4410075" h="2181225">
                  <a:moveTo>
                    <a:pt x="2962275" y="2047875"/>
                  </a:moveTo>
                  <a:lnTo>
                    <a:pt x="2962275" y="2181225"/>
                  </a:lnTo>
                </a:path>
                <a:path w="4410075" h="2181225">
                  <a:moveTo>
                    <a:pt x="4410075" y="2047875"/>
                  </a:moveTo>
                  <a:lnTo>
                    <a:pt x="4410075" y="218122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229991" y="572516"/>
              <a:ext cx="2686050" cy="1495425"/>
            </a:xfrm>
            <a:custGeom>
              <a:avLst/>
              <a:gdLst/>
              <a:ahLst/>
              <a:cxnLst/>
              <a:rect l="l" t="t" r="r" b="b"/>
              <a:pathLst>
                <a:path w="2686050" h="1495425">
                  <a:moveTo>
                    <a:pt x="1914524" y="523875"/>
                  </a:moveTo>
                  <a:lnTo>
                    <a:pt x="1809749" y="419100"/>
                  </a:lnTo>
                </a:path>
                <a:path w="2686050" h="1495425">
                  <a:moveTo>
                    <a:pt x="1809749" y="523875"/>
                  </a:moveTo>
                  <a:lnTo>
                    <a:pt x="1914524" y="419100"/>
                  </a:lnTo>
                </a:path>
                <a:path w="2686050" h="1495425">
                  <a:moveTo>
                    <a:pt x="1190624" y="819150"/>
                  </a:moveTo>
                  <a:lnTo>
                    <a:pt x="1085849" y="714375"/>
                  </a:lnTo>
                </a:path>
                <a:path w="2686050" h="1495425">
                  <a:moveTo>
                    <a:pt x="1085849" y="819150"/>
                  </a:moveTo>
                  <a:lnTo>
                    <a:pt x="1190624" y="714375"/>
                  </a:lnTo>
                </a:path>
                <a:path w="2686050" h="1495425">
                  <a:moveTo>
                    <a:pt x="2343149" y="657225"/>
                  </a:moveTo>
                  <a:lnTo>
                    <a:pt x="2238374" y="552450"/>
                  </a:lnTo>
                </a:path>
                <a:path w="2686050" h="1495425">
                  <a:moveTo>
                    <a:pt x="2238374" y="657225"/>
                  </a:moveTo>
                  <a:lnTo>
                    <a:pt x="2343149" y="552450"/>
                  </a:lnTo>
                </a:path>
                <a:path w="2686050" h="1495425">
                  <a:moveTo>
                    <a:pt x="923924" y="1238250"/>
                  </a:moveTo>
                  <a:lnTo>
                    <a:pt x="819149" y="1133475"/>
                  </a:lnTo>
                </a:path>
                <a:path w="2686050" h="1495425">
                  <a:moveTo>
                    <a:pt x="819149" y="1238250"/>
                  </a:moveTo>
                  <a:lnTo>
                    <a:pt x="923924" y="1133475"/>
                  </a:lnTo>
                </a:path>
                <a:path w="2686050" h="1495425">
                  <a:moveTo>
                    <a:pt x="1743074" y="942975"/>
                  </a:moveTo>
                  <a:lnTo>
                    <a:pt x="1638299" y="838200"/>
                  </a:lnTo>
                </a:path>
                <a:path w="2686050" h="1495425">
                  <a:moveTo>
                    <a:pt x="1638299" y="942975"/>
                  </a:moveTo>
                  <a:lnTo>
                    <a:pt x="1743074" y="838200"/>
                  </a:lnTo>
                </a:path>
                <a:path w="2686050" h="1495425">
                  <a:moveTo>
                    <a:pt x="1095374" y="885825"/>
                  </a:moveTo>
                  <a:lnTo>
                    <a:pt x="990599" y="781050"/>
                  </a:lnTo>
                </a:path>
                <a:path w="2686050" h="1495425">
                  <a:moveTo>
                    <a:pt x="990599" y="885825"/>
                  </a:moveTo>
                  <a:lnTo>
                    <a:pt x="1095374" y="781050"/>
                  </a:lnTo>
                </a:path>
                <a:path w="2686050" h="1495425">
                  <a:moveTo>
                    <a:pt x="933449" y="1371600"/>
                  </a:moveTo>
                  <a:lnTo>
                    <a:pt x="828674" y="1266825"/>
                  </a:lnTo>
                </a:path>
                <a:path w="2686050" h="1495425">
                  <a:moveTo>
                    <a:pt x="828674" y="1371600"/>
                  </a:moveTo>
                  <a:lnTo>
                    <a:pt x="933449" y="1266825"/>
                  </a:lnTo>
                </a:path>
                <a:path w="2686050" h="1495425">
                  <a:moveTo>
                    <a:pt x="866774" y="1314450"/>
                  </a:moveTo>
                  <a:lnTo>
                    <a:pt x="761999" y="1209675"/>
                  </a:lnTo>
                </a:path>
                <a:path w="2686050" h="1495425">
                  <a:moveTo>
                    <a:pt x="761999" y="1314450"/>
                  </a:moveTo>
                  <a:lnTo>
                    <a:pt x="866774" y="1209675"/>
                  </a:lnTo>
                </a:path>
                <a:path w="2686050" h="1495425">
                  <a:moveTo>
                    <a:pt x="1028699" y="1190625"/>
                  </a:moveTo>
                  <a:lnTo>
                    <a:pt x="923924" y="1085850"/>
                  </a:lnTo>
                </a:path>
                <a:path w="2686050" h="1495425">
                  <a:moveTo>
                    <a:pt x="923924" y="1190625"/>
                  </a:moveTo>
                  <a:lnTo>
                    <a:pt x="1028699" y="1085850"/>
                  </a:lnTo>
                </a:path>
                <a:path w="2686050" h="1495425">
                  <a:moveTo>
                    <a:pt x="1676399" y="1200150"/>
                  </a:moveTo>
                  <a:lnTo>
                    <a:pt x="1571624" y="1095375"/>
                  </a:lnTo>
                </a:path>
                <a:path w="2686050" h="1495425">
                  <a:moveTo>
                    <a:pt x="1571624" y="1200150"/>
                  </a:moveTo>
                  <a:lnTo>
                    <a:pt x="1676399" y="1095375"/>
                  </a:lnTo>
                </a:path>
                <a:path w="2686050" h="1495425">
                  <a:moveTo>
                    <a:pt x="1762124" y="752475"/>
                  </a:moveTo>
                  <a:lnTo>
                    <a:pt x="1657349" y="647700"/>
                  </a:lnTo>
                </a:path>
                <a:path w="2686050" h="1495425">
                  <a:moveTo>
                    <a:pt x="1657349" y="752475"/>
                  </a:moveTo>
                  <a:lnTo>
                    <a:pt x="1762124" y="647700"/>
                  </a:lnTo>
                </a:path>
                <a:path w="2686050" h="1495425">
                  <a:moveTo>
                    <a:pt x="1609724" y="819150"/>
                  </a:moveTo>
                  <a:lnTo>
                    <a:pt x="1504949" y="714375"/>
                  </a:lnTo>
                </a:path>
                <a:path w="2686050" h="1495425">
                  <a:moveTo>
                    <a:pt x="1504949" y="819150"/>
                  </a:moveTo>
                  <a:lnTo>
                    <a:pt x="1609724" y="714375"/>
                  </a:lnTo>
                </a:path>
                <a:path w="2686050" h="1495425">
                  <a:moveTo>
                    <a:pt x="704849" y="1114425"/>
                  </a:moveTo>
                  <a:lnTo>
                    <a:pt x="600074" y="1009650"/>
                  </a:lnTo>
                </a:path>
                <a:path w="2686050" h="1495425">
                  <a:moveTo>
                    <a:pt x="600074" y="1114425"/>
                  </a:moveTo>
                  <a:lnTo>
                    <a:pt x="704849" y="1009650"/>
                  </a:lnTo>
                </a:path>
                <a:path w="2686050" h="1495425">
                  <a:moveTo>
                    <a:pt x="2200274" y="314325"/>
                  </a:moveTo>
                  <a:lnTo>
                    <a:pt x="2095499" y="209550"/>
                  </a:lnTo>
                </a:path>
                <a:path w="2686050" h="1495425">
                  <a:moveTo>
                    <a:pt x="2095499" y="314325"/>
                  </a:moveTo>
                  <a:lnTo>
                    <a:pt x="2200274" y="209550"/>
                  </a:lnTo>
                </a:path>
                <a:path w="2686050" h="1495425">
                  <a:moveTo>
                    <a:pt x="781049" y="942975"/>
                  </a:moveTo>
                  <a:lnTo>
                    <a:pt x="676274" y="838200"/>
                  </a:lnTo>
                </a:path>
                <a:path w="2686050" h="1495425">
                  <a:moveTo>
                    <a:pt x="676274" y="942975"/>
                  </a:moveTo>
                  <a:lnTo>
                    <a:pt x="781049" y="838200"/>
                  </a:lnTo>
                </a:path>
                <a:path w="2686050" h="1495425">
                  <a:moveTo>
                    <a:pt x="657224" y="1371600"/>
                  </a:moveTo>
                  <a:lnTo>
                    <a:pt x="552449" y="1266825"/>
                  </a:lnTo>
                </a:path>
                <a:path w="2686050" h="1495425">
                  <a:moveTo>
                    <a:pt x="552449" y="1371600"/>
                  </a:moveTo>
                  <a:lnTo>
                    <a:pt x="657224" y="1266825"/>
                  </a:lnTo>
                </a:path>
                <a:path w="2686050" h="1495425">
                  <a:moveTo>
                    <a:pt x="2647949" y="104775"/>
                  </a:moveTo>
                  <a:lnTo>
                    <a:pt x="2543174" y="0"/>
                  </a:lnTo>
                </a:path>
                <a:path w="2686050" h="1495425">
                  <a:moveTo>
                    <a:pt x="2543174" y="104775"/>
                  </a:moveTo>
                  <a:lnTo>
                    <a:pt x="2647949" y="0"/>
                  </a:lnTo>
                </a:path>
                <a:path w="2686050" h="1495425">
                  <a:moveTo>
                    <a:pt x="1428749" y="1143000"/>
                  </a:moveTo>
                  <a:lnTo>
                    <a:pt x="1323974" y="1038225"/>
                  </a:lnTo>
                </a:path>
                <a:path w="2686050" h="1495425">
                  <a:moveTo>
                    <a:pt x="1323974" y="1143000"/>
                  </a:moveTo>
                  <a:lnTo>
                    <a:pt x="1428749" y="1038225"/>
                  </a:lnTo>
                </a:path>
                <a:path w="2686050" h="1495425">
                  <a:moveTo>
                    <a:pt x="1600199" y="1133475"/>
                  </a:moveTo>
                  <a:lnTo>
                    <a:pt x="1495424" y="1028700"/>
                  </a:lnTo>
                </a:path>
                <a:path w="2686050" h="1495425">
                  <a:moveTo>
                    <a:pt x="1495424" y="1133475"/>
                  </a:moveTo>
                  <a:lnTo>
                    <a:pt x="1600199" y="1028700"/>
                  </a:lnTo>
                </a:path>
                <a:path w="2686050" h="1495425">
                  <a:moveTo>
                    <a:pt x="1190624" y="1190625"/>
                  </a:moveTo>
                  <a:lnTo>
                    <a:pt x="1085849" y="1085850"/>
                  </a:lnTo>
                </a:path>
                <a:path w="2686050" h="1495425">
                  <a:moveTo>
                    <a:pt x="1085849" y="1190625"/>
                  </a:moveTo>
                  <a:lnTo>
                    <a:pt x="1190624" y="1085850"/>
                  </a:lnTo>
                </a:path>
                <a:path w="2686050" h="1495425">
                  <a:moveTo>
                    <a:pt x="1714499" y="1114425"/>
                  </a:moveTo>
                  <a:lnTo>
                    <a:pt x="1609724" y="1009650"/>
                  </a:lnTo>
                </a:path>
                <a:path w="2686050" h="1495425">
                  <a:moveTo>
                    <a:pt x="1609724" y="1114425"/>
                  </a:moveTo>
                  <a:lnTo>
                    <a:pt x="1714499" y="1009650"/>
                  </a:lnTo>
                </a:path>
                <a:path w="2686050" h="1495425">
                  <a:moveTo>
                    <a:pt x="457199" y="1162050"/>
                  </a:moveTo>
                  <a:lnTo>
                    <a:pt x="352424" y="1057275"/>
                  </a:lnTo>
                </a:path>
                <a:path w="2686050" h="1495425">
                  <a:moveTo>
                    <a:pt x="352424" y="1162050"/>
                  </a:moveTo>
                  <a:lnTo>
                    <a:pt x="457199" y="1057275"/>
                  </a:lnTo>
                </a:path>
                <a:path w="2686050" h="1495425">
                  <a:moveTo>
                    <a:pt x="981074" y="257175"/>
                  </a:moveTo>
                  <a:lnTo>
                    <a:pt x="876299" y="152400"/>
                  </a:lnTo>
                </a:path>
                <a:path w="2686050" h="1495425">
                  <a:moveTo>
                    <a:pt x="876299" y="257175"/>
                  </a:moveTo>
                  <a:lnTo>
                    <a:pt x="981074" y="152400"/>
                  </a:lnTo>
                </a:path>
                <a:path w="2686050" h="1495425">
                  <a:moveTo>
                    <a:pt x="2533649" y="238125"/>
                  </a:moveTo>
                  <a:lnTo>
                    <a:pt x="2428874" y="133350"/>
                  </a:lnTo>
                </a:path>
                <a:path w="2686050" h="1495425">
                  <a:moveTo>
                    <a:pt x="2428874" y="238125"/>
                  </a:moveTo>
                  <a:lnTo>
                    <a:pt x="2533649" y="133350"/>
                  </a:lnTo>
                </a:path>
                <a:path w="2686050" h="1495425">
                  <a:moveTo>
                    <a:pt x="2057399" y="209550"/>
                  </a:moveTo>
                  <a:lnTo>
                    <a:pt x="1952624" y="104775"/>
                  </a:lnTo>
                </a:path>
                <a:path w="2686050" h="1495425">
                  <a:moveTo>
                    <a:pt x="1952624" y="209550"/>
                  </a:moveTo>
                  <a:lnTo>
                    <a:pt x="2057399" y="104775"/>
                  </a:lnTo>
                </a:path>
                <a:path w="2686050" h="1495425">
                  <a:moveTo>
                    <a:pt x="2686049" y="942975"/>
                  </a:moveTo>
                  <a:lnTo>
                    <a:pt x="2581274" y="838200"/>
                  </a:lnTo>
                </a:path>
                <a:path w="2686050" h="1495425">
                  <a:moveTo>
                    <a:pt x="2581274" y="942975"/>
                  </a:moveTo>
                  <a:lnTo>
                    <a:pt x="2686049" y="838200"/>
                  </a:lnTo>
                </a:path>
                <a:path w="2686050" h="1495425">
                  <a:moveTo>
                    <a:pt x="1533524" y="733425"/>
                  </a:moveTo>
                  <a:lnTo>
                    <a:pt x="1428749" y="628650"/>
                  </a:lnTo>
                </a:path>
                <a:path w="2686050" h="1495425">
                  <a:moveTo>
                    <a:pt x="1428749" y="733425"/>
                  </a:moveTo>
                  <a:lnTo>
                    <a:pt x="1533524" y="628650"/>
                  </a:lnTo>
                </a:path>
                <a:path w="2686050" h="1495425">
                  <a:moveTo>
                    <a:pt x="314324" y="1495425"/>
                  </a:moveTo>
                  <a:lnTo>
                    <a:pt x="209549" y="1390650"/>
                  </a:lnTo>
                </a:path>
                <a:path w="2686050" h="1495425">
                  <a:moveTo>
                    <a:pt x="209549" y="1495425"/>
                  </a:moveTo>
                  <a:lnTo>
                    <a:pt x="314324" y="1390650"/>
                  </a:lnTo>
                </a:path>
                <a:path w="2686050" h="1495425">
                  <a:moveTo>
                    <a:pt x="1828799" y="885825"/>
                  </a:moveTo>
                  <a:lnTo>
                    <a:pt x="1724024" y="781050"/>
                  </a:lnTo>
                </a:path>
                <a:path w="2686050" h="1495425">
                  <a:moveTo>
                    <a:pt x="1724024" y="885825"/>
                  </a:moveTo>
                  <a:lnTo>
                    <a:pt x="1828799" y="781050"/>
                  </a:lnTo>
                </a:path>
                <a:path w="2686050" h="1495425">
                  <a:moveTo>
                    <a:pt x="1495424" y="1009650"/>
                  </a:moveTo>
                  <a:lnTo>
                    <a:pt x="1390649" y="904875"/>
                  </a:lnTo>
                </a:path>
                <a:path w="2686050" h="1495425">
                  <a:moveTo>
                    <a:pt x="1390649" y="1009650"/>
                  </a:moveTo>
                  <a:lnTo>
                    <a:pt x="1495424" y="904875"/>
                  </a:lnTo>
                </a:path>
                <a:path w="2686050" h="1495425">
                  <a:moveTo>
                    <a:pt x="952499" y="1162050"/>
                  </a:moveTo>
                  <a:lnTo>
                    <a:pt x="847724" y="1057275"/>
                  </a:lnTo>
                </a:path>
                <a:path w="2686050" h="1495425">
                  <a:moveTo>
                    <a:pt x="847724" y="1162050"/>
                  </a:moveTo>
                  <a:lnTo>
                    <a:pt x="952499" y="1057275"/>
                  </a:lnTo>
                </a:path>
                <a:path w="2686050" h="1495425">
                  <a:moveTo>
                    <a:pt x="666749" y="1247775"/>
                  </a:moveTo>
                  <a:lnTo>
                    <a:pt x="561974" y="1143000"/>
                  </a:lnTo>
                </a:path>
                <a:path w="2686050" h="1495425">
                  <a:moveTo>
                    <a:pt x="561974" y="1247775"/>
                  </a:moveTo>
                  <a:lnTo>
                    <a:pt x="666749" y="1143000"/>
                  </a:lnTo>
                </a:path>
                <a:path w="2686050" h="1495425">
                  <a:moveTo>
                    <a:pt x="1962149" y="752475"/>
                  </a:moveTo>
                  <a:lnTo>
                    <a:pt x="1857374" y="647700"/>
                  </a:lnTo>
                </a:path>
                <a:path w="2686050" h="1495425">
                  <a:moveTo>
                    <a:pt x="1857374" y="752475"/>
                  </a:moveTo>
                  <a:lnTo>
                    <a:pt x="1962149" y="647700"/>
                  </a:lnTo>
                </a:path>
                <a:path w="2686050" h="1495425">
                  <a:moveTo>
                    <a:pt x="2000249" y="1000125"/>
                  </a:moveTo>
                  <a:lnTo>
                    <a:pt x="1895474" y="895350"/>
                  </a:lnTo>
                </a:path>
                <a:path w="2686050" h="1495425">
                  <a:moveTo>
                    <a:pt x="1895474" y="1000125"/>
                  </a:moveTo>
                  <a:lnTo>
                    <a:pt x="2000249" y="895350"/>
                  </a:lnTo>
                </a:path>
                <a:path w="2686050" h="1495425">
                  <a:moveTo>
                    <a:pt x="1276349" y="657225"/>
                  </a:moveTo>
                  <a:lnTo>
                    <a:pt x="1171574" y="552450"/>
                  </a:lnTo>
                </a:path>
                <a:path w="2686050" h="1495425">
                  <a:moveTo>
                    <a:pt x="1171574" y="657225"/>
                  </a:moveTo>
                  <a:lnTo>
                    <a:pt x="1276349" y="552450"/>
                  </a:lnTo>
                </a:path>
                <a:path w="2686050" h="1495425">
                  <a:moveTo>
                    <a:pt x="2114549" y="819150"/>
                  </a:moveTo>
                  <a:lnTo>
                    <a:pt x="2009774" y="714375"/>
                  </a:lnTo>
                </a:path>
                <a:path w="2686050" h="1495425">
                  <a:moveTo>
                    <a:pt x="2009774" y="819150"/>
                  </a:moveTo>
                  <a:lnTo>
                    <a:pt x="2114549" y="714375"/>
                  </a:lnTo>
                </a:path>
                <a:path w="2686050" h="1495425">
                  <a:moveTo>
                    <a:pt x="2590799" y="885825"/>
                  </a:moveTo>
                  <a:lnTo>
                    <a:pt x="2486024" y="781050"/>
                  </a:lnTo>
                </a:path>
                <a:path w="2686050" h="1495425">
                  <a:moveTo>
                    <a:pt x="2486024" y="885825"/>
                  </a:moveTo>
                  <a:lnTo>
                    <a:pt x="2590799" y="781050"/>
                  </a:lnTo>
                </a:path>
                <a:path w="2686050" h="1495425">
                  <a:moveTo>
                    <a:pt x="609599" y="952500"/>
                  </a:moveTo>
                  <a:lnTo>
                    <a:pt x="504824" y="847725"/>
                  </a:lnTo>
                </a:path>
                <a:path w="2686050" h="1495425">
                  <a:moveTo>
                    <a:pt x="504824" y="952500"/>
                  </a:moveTo>
                  <a:lnTo>
                    <a:pt x="609599" y="847725"/>
                  </a:lnTo>
                </a:path>
                <a:path w="2686050" h="1495425">
                  <a:moveTo>
                    <a:pt x="104774" y="1457325"/>
                  </a:moveTo>
                  <a:lnTo>
                    <a:pt x="0" y="1352550"/>
                  </a:lnTo>
                </a:path>
                <a:path w="2686050" h="1495425">
                  <a:moveTo>
                    <a:pt x="0" y="1457325"/>
                  </a:moveTo>
                  <a:lnTo>
                    <a:pt x="104774" y="1352550"/>
                  </a:lnTo>
                </a:path>
                <a:path w="2686050" h="1495425">
                  <a:moveTo>
                    <a:pt x="1552574" y="942975"/>
                  </a:moveTo>
                  <a:lnTo>
                    <a:pt x="1447799" y="838200"/>
                  </a:lnTo>
                </a:path>
                <a:path w="2686050" h="1495425">
                  <a:moveTo>
                    <a:pt x="1447799" y="942975"/>
                  </a:moveTo>
                  <a:lnTo>
                    <a:pt x="1552574" y="838200"/>
                  </a:lnTo>
                </a:path>
                <a:path w="2686050" h="1495425">
                  <a:moveTo>
                    <a:pt x="609599" y="1200150"/>
                  </a:moveTo>
                  <a:lnTo>
                    <a:pt x="504824" y="1095375"/>
                  </a:lnTo>
                </a:path>
                <a:path w="2686050" h="1495425">
                  <a:moveTo>
                    <a:pt x="504824" y="1200150"/>
                  </a:moveTo>
                  <a:lnTo>
                    <a:pt x="609599" y="1095375"/>
                  </a:lnTo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736089" y="2587561"/>
            <a:ext cx="13652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latin typeface="Cambria Math"/>
                <a:cs typeface="Cambria Math"/>
              </a:rPr>
              <a:t>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510664" y="2164778"/>
            <a:ext cx="36830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5">
                <a:latin typeface="Cambria Math"/>
                <a:cs typeface="Cambria Math"/>
              </a:rPr>
              <a:t>100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510664" y="1741741"/>
            <a:ext cx="36830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5">
                <a:latin typeface="Cambria Math"/>
                <a:cs typeface="Cambria Math"/>
              </a:rPr>
              <a:t>200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510664" y="1318260"/>
            <a:ext cx="36830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-25">
                <a:latin typeface="Cambria Math"/>
                <a:cs typeface="Cambria Math"/>
              </a:rPr>
              <a:t>300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975866" y="2844736"/>
            <a:ext cx="13652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latin typeface="Cambria Math"/>
                <a:cs typeface="Cambria Math"/>
              </a:rPr>
              <a:t>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233039" y="2712812"/>
            <a:ext cx="1508760" cy="734695"/>
          </a:xfrm>
          <a:prstGeom prst="rect">
            <a:avLst/>
          </a:prstGeom>
        </p:spPr>
        <p:txBody>
          <a:bodyPr wrap="square" lIns="0" tIns="14795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65"/>
              </a:spcBef>
            </a:pPr>
            <a:r>
              <a:rPr dirty="0" sz="1550" spc="-20">
                <a:latin typeface="Cambria Math"/>
                <a:cs typeface="Cambria Math"/>
              </a:rPr>
              <a:t>1000</a:t>
            </a:r>
            <a:endParaRPr sz="1550">
              <a:latin typeface="Cambria Math"/>
              <a:cs typeface="Cambria Math"/>
            </a:endParaRPr>
          </a:p>
          <a:p>
            <a:pPr marL="434340">
              <a:lnSpc>
                <a:spcPct val="100000"/>
              </a:lnSpc>
              <a:spcBef>
                <a:spcPts val="975"/>
              </a:spcBef>
            </a:pPr>
            <a:r>
              <a:rPr dirty="0" sz="1400">
                <a:latin typeface="Verdana"/>
                <a:cs typeface="Verdana"/>
              </a:rPr>
              <a:t>size</a:t>
            </a:r>
            <a:r>
              <a:rPr dirty="0" sz="1400" spc="-8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in</a:t>
            </a:r>
            <a:r>
              <a:rPr dirty="0" sz="1400" spc="3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feet</a:t>
            </a:r>
            <a:r>
              <a:rPr dirty="0" baseline="27777" sz="1350" spc="-15">
                <a:latin typeface="Cambria Math"/>
                <a:cs typeface="Cambria Math"/>
              </a:rPr>
              <a:t>2</a:t>
            </a:r>
            <a:endParaRPr baseline="27777" sz="135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710176" y="2844736"/>
            <a:ext cx="470534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0">
                <a:latin typeface="Cambria Math"/>
                <a:cs typeface="Cambria Math"/>
              </a:rPr>
              <a:t>2000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162040" y="2844736"/>
            <a:ext cx="46990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0">
                <a:latin typeface="Cambria Math"/>
                <a:cs typeface="Cambria Math"/>
              </a:rPr>
              <a:t>3000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966459" y="3493071"/>
            <a:ext cx="23101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030A0"/>
                </a:solidFill>
                <a:latin typeface="Verdana"/>
                <a:cs typeface="Verdana"/>
              </a:rPr>
              <a:t>Classification</a:t>
            </a:r>
            <a:r>
              <a:rPr dirty="0" sz="1800" spc="1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model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966459" y="3769359"/>
            <a:ext cx="218440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latin typeface="Verdana"/>
                <a:cs typeface="Verdana"/>
              </a:rPr>
              <a:t>Predicts</a:t>
            </a:r>
            <a:r>
              <a:rPr dirty="0" sz="1800" spc="10"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7030A0"/>
                </a:solidFill>
                <a:latin typeface="Verdana"/>
                <a:cs typeface="Verdana"/>
              </a:rPr>
              <a:t>categories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2239" y="3168269"/>
            <a:ext cx="710311" cy="223519"/>
          </a:xfrm>
          <a:prstGeom prst="rect">
            <a:avLst/>
          </a:prstGeom>
        </p:spPr>
      </p:pic>
      <p:grpSp>
        <p:nvGrpSpPr>
          <p:cNvPr id="22" name="object 22" descr=""/>
          <p:cNvGrpSpPr/>
          <p:nvPr/>
        </p:nvGrpSpPr>
        <p:grpSpPr>
          <a:xfrm>
            <a:off x="1065081" y="685037"/>
            <a:ext cx="5252085" cy="2633980"/>
            <a:chOff x="1065081" y="685037"/>
            <a:chExt cx="5252085" cy="2633980"/>
          </a:xfrm>
        </p:grpSpPr>
        <p:sp>
          <p:nvSpPr>
            <p:cNvPr id="23" name="object 23" descr=""/>
            <p:cNvSpPr/>
            <p:nvPr/>
          </p:nvSpPr>
          <p:spPr>
            <a:xfrm>
              <a:off x="3122422" y="700912"/>
              <a:ext cx="3178810" cy="1511300"/>
            </a:xfrm>
            <a:custGeom>
              <a:avLst/>
              <a:gdLst/>
              <a:ahLst/>
              <a:cxnLst/>
              <a:rect l="l" t="t" r="r" b="b"/>
              <a:pathLst>
                <a:path w="3178810" h="1511300">
                  <a:moveTo>
                    <a:pt x="0" y="1511045"/>
                  </a:moveTo>
                  <a:lnTo>
                    <a:pt x="3178429" y="0"/>
                  </a:lnTo>
                </a:path>
              </a:pathLst>
            </a:custGeom>
            <a:ln w="3175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5081" y="1559559"/>
              <a:ext cx="3571942" cy="1759458"/>
            </a:xfrm>
            <a:prstGeom prst="rect">
              <a:avLst/>
            </a:prstGeom>
          </p:spPr>
        </p:pic>
      </p:grpSp>
      <p:sp>
        <p:nvSpPr>
          <p:cNvPr id="25" name="object 25" descr=""/>
          <p:cNvSpPr txBox="1"/>
          <p:nvPr/>
        </p:nvSpPr>
        <p:spPr>
          <a:xfrm>
            <a:off x="1510664" y="472757"/>
            <a:ext cx="2327910" cy="6889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830"/>
              </a:lnSpc>
              <a:spcBef>
                <a:spcPts val="125"/>
              </a:spcBef>
            </a:pPr>
            <a:r>
              <a:rPr dirty="0" sz="1550" spc="-25">
                <a:latin typeface="Cambria Math"/>
                <a:cs typeface="Cambria Math"/>
              </a:rPr>
              <a:t>500</a:t>
            </a:r>
            <a:endParaRPr sz="1550">
              <a:latin typeface="Cambria Math"/>
              <a:cs typeface="Cambria Math"/>
            </a:endParaRPr>
          </a:p>
          <a:p>
            <a:pPr marL="612775">
              <a:lnSpc>
                <a:spcPts val="1664"/>
              </a:lnSpc>
            </a:pPr>
            <a:r>
              <a:rPr dirty="0" sz="1550">
                <a:solidFill>
                  <a:srgbClr val="0070C0"/>
                </a:solidFill>
                <a:latin typeface="Verdana"/>
                <a:cs typeface="Verdana"/>
              </a:rPr>
              <a:t>linear</a:t>
            </a:r>
            <a:r>
              <a:rPr dirty="0" sz="1550" spc="90">
                <a:solidFill>
                  <a:srgbClr val="0070C0"/>
                </a:solidFill>
                <a:latin typeface="Verdana"/>
                <a:cs typeface="Verdana"/>
              </a:rPr>
              <a:t> </a:t>
            </a:r>
            <a:r>
              <a:rPr dirty="0" sz="1550" spc="-10">
                <a:solidFill>
                  <a:srgbClr val="0070C0"/>
                </a:solidFill>
                <a:latin typeface="Verdana"/>
                <a:cs typeface="Verdana"/>
              </a:rPr>
              <a:t>regression</a:t>
            </a:r>
            <a:endParaRPr sz="1550">
              <a:latin typeface="Verdana"/>
              <a:cs typeface="Verdana"/>
            </a:endParaRPr>
          </a:p>
          <a:p>
            <a:pPr marL="12700">
              <a:lnSpc>
                <a:spcPts val="1695"/>
              </a:lnSpc>
            </a:pPr>
            <a:r>
              <a:rPr dirty="0" sz="1550" spc="-25">
                <a:latin typeface="Cambria Math"/>
                <a:cs typeface="Cambria Math"/>
              </a:rPr>
              <a:t>400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3645915" y="3458083"/>
            <a:ext cx="550545" cy="27940"/>
          </a:xfrm>
          <a:custGeom>
            <a:avLst/>
            <a:gdLst/>
            <a:ahLst/>
            <a:cxnLst/>
            <a:rect l="l" t="t" r="r" b="b"/>
            <a:pathLst>
              <a:path w="550545" h="27939">
                <a:moveTo>
                  <a:pt x="542601" y="19304"/>
                </a:moveTo>
                <a:lnTo>
                  <a:pt x="51816" y="19304"/>
                </a:lnTo>
                <a:lnTo>
                  <a:pt x="60451" y="19431"/>
                </a:lnTo>
                <a:lnTo>
                  <a:pt x="69850" y="19431"/>
                </a:lnTo>
                <a:lnTo>
                  <a:pt x="80263" y="19558"/>
                </a:lnTo>
                <a:lnTo>
                  <a:pt x="104394" y="19685"/>
                </a:lnTo>
                <a:lnTo>
                  <a:pt x="160528" y="19812"/>
                </a:lnTo>
                <a:lnTo>
                  <a:pt x="201422" y="19812"/>
                </a:lnTo>
                <a:lnTo>
                  <a:pt x="296799" y="21463"/>
                </a:lnTo>
                <a:lnTo>
                  <a:pt x="321183" y="22225"/>
                </a:lnTo>
                <a:lnTo>
                  <a:pt x="365125" y="23749"/>
                </a:lnTo>
                <a:lnTo>
                  <a:pt x="364871" y="23749"/>
                </a:lnTo>
                <a:lnTo>
                  <a:pt x="387604" y="24892"/>
                </a:lnTo>
                <a:lnTo>
                  <a:pt x="445643" y="27051"/>
                </a:lnTo>
                <a:lnTo>
                  <a:pt x="446024" y="27178"/>
                </a:lnTo>
                <a:lnTo>
                  <a:pt x="461391" y="27178"/>
                </a:lnTo>
                <a:lnTo>
                  <a:pt x="490220" y="27559"/>
                </a:lnTo>
                <a:lnTo>
                  <a:pt x="517271" y="27559"/>
                </a:lnTo>
                <a:lnTo>
                  <a:pt x="522605" y="27686"/>
                </a:lnTo>
                <a:lnTo>
                  <a:pt x="532003" y="27686"/>
                </a:lnTo>
                <a:lnTo>
                  <a:pt x="533781" y="27813"/>
                </a:lnTo>
                <a:lnTo>
                  <a:pt x="537591" y="27813"/>
                </a:lnTo>
                <a:lnTo>
                  <a:pt x="541147" y="25781"/>
                </a:lnTo>
                <a:lnTo>
                  <a:pt x="543125" y="22479"/>
                </a:lnTo>
                <a:lnTo>
                  <a:pt x="544444" y="20193"/>
                </a:lnTo>
                <a:lnTo>
                  <a:pt x="542036" y="20193"/>
                </a:lnTo>
                <a:lnTo>
                  <a:pt x="542601" y="19304"/>
                </a:lnTo>
                <a:close/>
              </a:path>
              <a:path w="550545" h="27939">
                <a:moveTo>
                  <a:pt x="201675" y="0"/>
                </a:moveTo>
                <a:lnTo>
                  <a:pt x="179959" y="127"/>
                </a:lnTo>
                <a:lnTo>
                  <a:pt x="124841" y="254"/>
                </a:lnTo>
                <a:lnTo>
                  <a:pt x="91694" y="381"/>
                </a:lnTo>
                <a:lnTo>
                  <a:pt x="69850" y="381"/>
                </a:lnTo>
                <a:lnTo>
                  <a:pt x="60451" y="508"/>
                </a:lnTo>
                <a:lnTo>
                  <a:pt x="51816" y="508"/>
                </a:lnTo>
                <a:lnTo>
                  <a:pt x="43814" y="635"/>
                </a:lnTo>
                <a:lnTo>
                  <a:pt x="43434" y="635"/>
                </a:lnTo>
                <a:lnTo>
                  <a:pt x="36575" y="1016"/>
                </a:lnTo>
                <a:lnTo>
                  <a:pt x="30607" y="1016"/>
                </a:lnTo>
                <a:lnTo>
                  <a:pt x="25273" y="1397"/>
                </a:lnTo>
                <a:lnTo>
                  <a:pt x="24257" y="1524"/>
                </a:lnTo>
                <a:lnTo>
                  <a:pt x="8000" y="4699"/>
                </a:lnTo>
                <a:lnTo>
                  <a:pt x="3175" y="5588"/>
                </a:lnTo>
                <a:lnTo>
                  <a:pt x="0" y="10287"/>
                </a:lnTo>
                <a:lnTo>
                  <a:pt x="909" y="15240"/>
                </a:lnTo>
                <a:lnTo>
                  <a:pt x="1650" y="19939"/>
                </a:lnTo>
                <a:lnTo>
                  <a:pt x="6223" y="23241"/>
                </a:lnTo>
                <a:lnTo>
                  <a:pt x="19431" y="21209"/>
                </a:lnTo>
                <a:lnTo>
                  <a:pt x="26831" y="19939"/>
                </a:lnTo>
                <a:lnTo>
                  <a:pt x="26416" y="19939"/>
                </a:lnTo>
                <a:lnTo>
                  <a:pt x="27559" y="19812"/>
                </a:lnTo>
                <a:lnTo>
                  <a:pt x="28236" y="19812"/>
                </a:lnTo>
                <a:lnTo>
                  <a:pt x="31726" y="19568"/>
                </a:lnTo>
                <a:lnTo>
                  <a:pt x="31242" y="19558"/>
                </a:lnTo>
                <a:lnTo>
                  <a:pt x="37464" y="19558"/>
                </a:lnTo>
                <a:lnTo>
                  <a:pt x="44323" y="19304"/>
                </a:lnTo>
                <a:lnTo>
                  <a:pt x="542601" y="19304"/>
                </a:lnTo>
                <a:lnTo>
                  <a:pt x="544136" y="16891"/>
                </a:lnTo>
                <a:lnTo>
                  <a:pt x="543104" y="11938"/>
                </a:lnTo>
                <a:lnTo>
                  <a:pt x="524637" y="11938"/>
                </a:lnTo>
                <a:lnTo>
                  <a:pt x="524763" y="11684"/>
                </a:lnTo>
                <a:lnTo>
                  <a:pt x="526796" y="9017"/>
                </a:lnTo>
                <a:lnTo>
                  <a:pt x="527431" y="8509"/>
                </a:lnTo>
                <a:lnTo>
                  <a:pt x="529082" y="7112"/>
                </a:lnTo>
                <a:lnTo>
                  <a:pt x="529952" y="6731"/>
                </a:lnTo>
                <a:lnTo>
                  <a:pt x="490474" y="6731"/>
                </a:lnTo>
                <a:lnTo>
                  <a:pt x="471254" y="6477"/>
                </a:lnTo>
                <a:lnTo>
                  <a:pt x="446024" y="6477"/>
                </a:lnTo>
                <a:lnTo>
                  <a:pt x="446340" y="6474"/>
                </a:lnTo>
                <a:lnTo>
                  <a:pt x="427355" y="5715"/>
                </a:lnTo>
                <a:lnTo>
                  <a:pt x="388493" y="4445"/>
                </a:lnTo>
                <a:lnTo>
                  <a:pt x="365887" y="3302"/>
                </a:lnTo>
                <a:lnTo>
                  <a:pt x="297307" y="1270"/>
                </a:lnTo>
                <a:lnTo>
                  <a:pt x="201675" y="0"/>
                </a:lnTo>
                <a:close/>
              </a:path>
              <a:path w="550545" h="27939">
                <a:moveTo>
                  <a:pt x="544136" y="16891"/>
                </a:moveTo>
                <a:lnTo>
                  <a:pt x="542036" y="20193"/>
                </a:lnTo>
                <a:lnTo>
                  <a:pt x="544040" y="18542"/>
                </a:lnTo>
                <a:lnTo>
                  <a:pt x="544216" y="17653"/>
                </a:lnTo>
                <a:lnTo>
                  <a:pt x="544136" y="16891"/>
                </a:lnTo>
                <a:close/>
              </a:path>
              <a:path w="550545" h="27939">
                <a:moveTo>
                  <a:pt x="544957" y="17681"/>
                </a:moveTo>
                <a:lnTo>
                  <a:pt x="544703" y="17907"/>
                </a:lnTo>
                <a:lnTo>
                  <a:pt x="544068" y="18542"/>
                </a:lnTo>
                <a:lnTo>
                  <a:pt x="542036" y="20193"/>
                </a:lnTo>
                <a:lnTo>
                  <a:pt x="544444" y="20193"/>
                </a:lnTo>
                <a:lnTo>
                  <a:pt x="544883" y="19431"/>
                </a:lnTo>
                <a:lnTo>
                  <a:pt x="544957" y="17681"/>
                </a:lnTo>
                <a:close/>
              </a:path>
              <a:path w="550545" h="27939">
                <a:moveTo>
                  <a:pt x="27559" y="19812"/>
                </a:moveTo>
                <a:lnTo>
                  <a:pt x="26416" y="19939"/>
                </a:lnTo>
                <a:lnTo>
                  <a:pt x="27108" y="19890"/>
                </a:lnTo>
                <a:lnTo>
                  <a:pt x="27559" y="19812"/>
                </a:lnTo>
                <a:close/>
              </a:path>
              <a:path w="550545" h="27939">
                <a:moveTo>
                  <a:pt x="27108" y="19890"/>
                </a:moveTo>
                <a:lnTo>
                  <a:pt x="26416" y="19939"/>
                </a:lnTo>
                <a:lnTo>
                  <a:pt x="26831" y="19939"/>
                </a:lnTo>
                <a:lnTo>
                  <a:pt x="27108" y="19890"/>
                </a:lnTo>
                <a:close/>
              </a:path>
              <a:path w="550545" h="27939">
                <a:moveTo>
                  <a:pt x="28236" y="19812"/>
                </a:moveTo>
                <a:lnTo>
                  <a:pt x="27559" y="19812"/>
                </a:lnTo>
                <a:lnTo>
                  <a:pt x="27108" y="19890"/>
                </a:lnTo>
                <a:lnTo>
                  <a:pt x="28236" y="19812"/>
                </a:lnTo>
                <a:close/>
              </a:path>
              <a:path w="550545" h="27939">
                <a:moveTo>
                  <a:pt x="37464" y="19558"/>
                </a:moveTo>
                <a:lnTo>
                  <a:pt x="31726" y="19568"/>
                </a:lnTo>
                <a:lnTo>
                  <a:pt x="37084" y="19685"/>
                </a:lnTo>
                <a:lnTo>
                  <a:pt x="37464" y="19558"/>
                </a:lnTo>
                <a:close/>
              </a:path>
              <a:path w="550545" h="27939">
                <a:moveTo>
                  <a:pt x="544072" y="18516"/>
                </a:moveTo>
                <a:close/>
              </a:path>
              <a:path w="550545" h="27939">
                <a:moveTo>
                  <a:pt x="544251" y="17441"/>
                </a:moveTo>
                <a:lnTo>
                  <a:pt x="544072" y="18516"/>
                </a:lnTo>
                <a:lnTo>
                  <a:pt x="544226" y="17907"/>
                </a:lnTo>
                <a:lnTo>
                  <a:pt x="544251" y="17441"/>
                </a:lnTo>
                <a:close/>
              </a:path>
              <a:path w="550545" h="27939">
                <a:moveTo>
                  <a:pt x="544957" y="16002"/>
                </a:moveTo>
                <a:lnTo>
                  <a:pt x="544703" y="16002"/>
                </a:lnTo>
                <a:lnTo>
                  <a:pt x="544417" y="17145"/>
                </a:lnTo>
                <a:lnTo>
                  <a:pt x="544322" y="17780"/>
                </a:lnTo>
                <a:lnTo>
                  <a:pt x="544075" y="18513"/>
                </a:lnTo>
                <a:lnTo>
                  <a:pt x="544703" y="17907"/>
                </a:lnTo>
                <a:lnTo>
                  <a:pt x="544576" y="17907"/>
                </a:lnTo>
                <a:lnTo>
                  <a:pt x="544858" y="17681"/>
                </a:lnTo>
                <a:lnTo>
                  <a:pt x="544957" y="16002"/>
                </a:lnTo>
                <a:close/>
              </a:path>
              <a:path w="550545" h="27939">
                <a:moveTo>
                  <a:pt x="544957" y="17602"/>
                </a:moveTo>
                <a:lnTo>
                  <a:pt x="544576" y="17907"/>
                </a:lnTo>
                <a:lnTo>
                  <a:pt x="544914" y="17681"/>
                </a:lnTo>
                <a:close/>
              </a:path>
              <a:path w="550545" h="27939">
                <a:moveTo>
                  <a:pt x="544957" y="17653"/>
                </a:moveTo>
                <a:lnTo>
                  <a:pt x="544576" y="17907"/>
                </a:lnTo>
                <a:lnTo>
                  <a:pt x="544703" y="17907"/>
                </a:lnTo>
                <a:lnTo>
                  <a:pt x="544957" y="17653"/>
                </a:lnTo>
                <a:close/>
              </a:path>
              <a:path w="550545" h="27939">
                <a:moveTo>
                  <a:pt x="544293" y="17641"/>
                </a:moveTo>
                <a:lnTo>
                  <a:pt x="544258" y="17780"/>
                </a:lnTo>
                <a:lnTo>
                  <a:pt x="544293" y="17641"/>
                </a:lnTo>
                <a:close/>
              </a:path>
              <a:path w="550545" h="27939">
                <a:moveTo>
                  <a:pt x="545846" y="16891"/>
                </a:moveTo>
                <a:lnTo>
                  <a:pt x="545052" y="17526"/>
                </a:lnTo>
                <a:lnTo>
                  <a:pt x="545226" y="17441"/>
                </a:lnTo>
                <a:lnTo>
                  <a:pt x="545846" y="16891"/>
                </a:lnTo>
                <a:close/>
              </a:path>
              <a:path w="550545" h="27939">
                <a:moveTo>
                  <a:pt x="549986" y="11684"/>
                </a:moveTo>
                <a:lnTo>
                  <a:pt x="543051" y="11684"/>
                </a:lnTo>
                <a:lnTo>
                  <a:pt x="544888" y="15113"/>
                </a:lnTo>
                <a:lnTo>
                  <a:pt x="544957" y="17602"/>
                </a:lnTo>
                <a:lnTo>
                  <a:pt x="545846" y="16891"/>
                </a:lnTo>
                <a:lnTo>
                  <a:pt x="546087" y="16891"/>
                </a:lnTo>
                <a:lnTo>
                  <a:pt x="549401" y="14605"/>
                </a:lnTo>
                <a:lnTo>
                  <a:pt x="549986" y="11684"/>
                </a:lnTo>
                <a:close/>
              </a:path>
              <a:path w="550545" h="27939">
                <a:moveTo>
                  <a:pt x="546087" y="16891"/>
                </a:moveTo>
                <a:lnTo>
                  <a:pt x="545845" y="16891"/>
                </a:lnTo>
                <a:lnTo>
                  <a:pt x="545084" y="17568"/>
                </a:lnTo>
                <a:lnTo>
                  <a:pt x="546087" y="16891"/>
                </a:lnTo>
                <a:close/>
              </a:path>
              <a:path w="550545" h="27939">
                <a:moveTo>
                  <a:pt x="544449" y="17018"/>
                </a:moveTo>
                <a:lnTo>
                  <a:pt x="544322" y="17018"/>
                </a:lnTo>
                <a:lnTo>
                  <a:pt x="544322" y="17526"/>
                </a:lnTo>
                <a:lnTo>
                  <a:pt x="544449" y="17018"/>
                </a:lnTo>
                <a:close/>
              </a:path>
              <a:path w="550545" h="27939">
                <a:moveTo>
                  <a:pt x="544703" y="16002"/>
                </a:moveTo>
                <a:lnTo>
                  <a:pt x="544137" y="16891"/>
                </a:lnTo>
                <a:lnTo>
                  <a:pt x="544251" y="17441"/>
                </a:lnTo>
                <a:lnTo>
                  <a:pt x="544322" y="17018"/>
                </a:lnTo>
                <a:lnTo>
                  <a:pt x="544449" y="17018"/>
                </a:lnTo>
                <a:lnTo>
                  <a:pt x="544703" y="16002"/>
                </a:lnTo>
                <a:close/>
              </a:path>
              <a:path w="550545" h="27939">
                <a:moveTo>
                  <a:pt x="543051" y="11684"/>
                </a:moveTo>
                <a:lnTo>
                  <a:pt x="544136" y="16891"/>
                </a:lnTo>
                <a:lnTo>
                  <a:pt x="544703" y="16002"/>
                </a:lnTo>
                <a:lnTo>
                  <a:pt x="544957" y="16002"/>
                </a:lnTo>
                <a:lnTo>
                  <a:pt x="544888" y="15113"/>
                </a:lnTo>
                <a:lnTo>
                  <a:pt x="543051" y="11684"/>
                </a:lnTo>
                <a:close/>
              </a:path>
              <a:path w="550545" h="27939">
                <a:moveTo>
                  <a:pt x="533377" y="5959"/>
                </a:moveTo>
                <a:lnTo>
                  <a:pt x="531113" y="6223"/>
                </a:lnTo>
                <a:lnTo>
                  <a:pt x="529082" y="7112"/>
                </a:lnTo>
                <a:lnTo>
                  <a:pt x="527431" y="8509"/>
                </a:lnTo>
                <a:lnTo>
                  <a:pt x="526796" y="9017"/>
                </a:lnTo>
                <a:lnTo>
                  <a:pt x="524763" y="11684"/>
                </a:lnTo>
                <a:lnTo>
                  <a:pt x="524637" y="11938"/>
                </a:lnTo>
                <a:lnTo>
                  <a:pt x="531867" y="7620"/>
                </a:lnTo>
                <a:lnTo>
                  <a:pt x="531495" y="7620"/>
                </a:lnTo>
                <a:lnTo>
                  <a:pt x="532646" y="6604"/>
                </a:lnTo>
                <a:lnTo>
                  <a:pt x="531622" y="6604"/>
                </a:lnTo>
                <a:lnTo>
                  <a:pt x="532003" y="6477"/>
                </a:lnTo>
                <a:lnTo>
                  <a:pt x="532793" y="6474"/>
                </a:lnTo>
                <a:lnTo>
                  <a:pt x="533377" y="5959"/>
                </a:lnTo>
                <a:close/>
              </a:path>
              <a:path w="550545" h="27939">
                <a:moveTo>
                  <a:pt x="548005" y="5715"/>
                </a:moveTo>
                <a:lnTo>
                  <a:pt x="535939" y="5715"/>
                </a:lnTo>
                <a:lnTo>
                  <a:pt x="532812" y="7055"/>
                </a:lnTo>
                <a:lnTo>
                  <a:pt x="524637" y="11938"/>
                </a:lnTo>
                <a:lnTo>
                  <a:pt x="543104" y="11938"/>
                </a:lnTo>
                <a:lnTo>
                  <a:pt x="543051" y="11684"/>
                </a:lnTo>
                <a:lnTo>
                  <a:pt x="549986" y="11684"/>
                </a:lnTo>
                <a:lnTo>
                  <a:pt x="550418" y="9525"/>
                </a:lnTo>
                <a:lnTo>
                  <a:pt x="548005" y="5715"/>
                </a:lnTo>
                <a:close/>
              </a:path>
              <a:path w="550545" h="27939">
                <a:moveTo>
                  <a:pt x="535939" y="5715"/>
                </a:moveTo>
                <a:lnTo>
                  <a:pt x="533400" y="5969"/>
                </a:lnTo>
                <a:lnTo>
                  <a:pt x="533146" y="6223"/>
                </a:lnTo>
                <a:lnTo>
                  <a:pt x="531495" y="7620"/>
                </a:lnTo>
                <a:lnTo>
                  <a:pt x="532812" y="7055"/>
                </a:lnTo>
                <a:lnTo>
                  <a:pt x="533781" y="6477"/>
                </a:lnTo>
                <a:lnTo>
                  <a:pt x="534168" y="6474"/>
                </a:lnTo>
                <a:lnTo>
                  <a:pt x="535939" y="5715"/>
                </a:lnTo>
                <a:close/>
              </a:path>
              <a:path w="550545" h="27939">
                <a:moveTo>
                  <a:pt x="532812" y="7055"/>
                </a:moveTo>
                <a:lnTo>
                  <a:pt x="531495" y="7620"/>
                </a:lnTo>
                <a:lnTo>
                  <a:pt x="531867" y="7620"/>
                </a:lnTo>
                <a:lnTo>
                  <a:pt x="532812" y="7055"/>
                </a:lnTo>
                <a:close/>
              </a:path>
              <a:path w="550545" h="27939">
                <a:moveTo>
                  <a:pt x="534161" y="6477"/>
                </a:moveTo>
                <a:lnTo>
                  <a:pt x="533781" y="6477"/>
                </a:lnTo>
                <a:lnTo>
                  <a:pt x="532812" y="7055"/>
                </a:lnTo>
                <a:lnTo>
                  <a:pt x="534161" y="6477"/>
                </a:lnTo>
                <a:close/>
              </a:path>
              <a:path w="550545" h="27939">
                <a:moveTo>
                  <a:pt x="530243" y="6604"/>
                </a:moveTo>
                <a:lnTo>
                  <a:pt x="522605" y="6604"/>
                </a:lnTo>
                <a:lnTo>
                  <a:pt x="517271" y="6731"/>
                </a:lnTo>
                <a:lnTo>
                  <a:pt x="529952" y="6731"/>
                </a:lnTo>
                <a:lnTo>
                  <a:pt x="530243" y="6604"/>
                </a:lnTo>
                <a:close/>
              </a:path>
              <a:path w="550545" h="27939">
                <a:moveTo>
                  <a:pt x="532790" y="6477"/>
                </a:moveTo>
                <a:lnTo>
                  <a:pt x="532003" y="6477"/>
                </a:lnTo>
                <a:lnTo>
                  <a:pt x="531622" y="6604"/>
                </a:lnTo>
                <a:lnTo>
                  <a:pt x="532646" y="6604"/>
                </a:lnTo>
                <a:lnTo>
                  <a:pt x="532790" y="6477"/>
                </a:lnTo>
                <a:close/>
              </a:path>
              <a:path w="550545" h="27939">
                <a:moveTo>
                  <a:pt x="446340" y="6474"/>
                </a:moveTo>
                <a:lnTo>
                  <a:pt x="446024" y="6477"/>
                </a:lnTo>
                <a:lnTo>
                  <a:pt x="446405" y="6477"/>
                </a:lnTo>
                <a:close/>
              </a:path>
              <a:path w="550545" h="27939">
                <a:moveTo>
                  <a:pt x="461645" y="6350"/>
                </a:moveTo>
                <a:lnTo>
                  <a:pt x="446340" y="6474"/>
                </a:lnTo>
                <a:lnTo>
                  <a:pt x="471254" y="6477"/>
                </a:lnTo>
                <a:lnTo>
                  <a:pt x="461645" y="6350"/>
                </a:lnTo>
                <a:close/>
              </a:path>
              <a:path w="550545" h="27939">
                <a:moveTo>
                  <a:pt x="533413" y="5955"/>
                </a:moveTo>
                <a:lnTo>
                  <a:pt x="533078" y="6223"/>
                </a:lnTo>
                <a:lnTo>
                  <a:pt x="533413" y="5955"/>
                </a:lnTo>
                <a:close/>
              </a:path>
              <a:path w="550545" h="27939">
                <a:moveTo>
                  <a:pt x="533653" y="5715"/>
                </a:moveTo>
                <a:lnTo>
                  <a:pt x="533377" y="5959"/>
                </a:lnTo>
                <a:lnTo>
                  <a:pt x="533653" y="5715"/>
                </a:lnTo>
                <a:close/>
              </a:path>
              <a:path w="550545" h="27939">
                <a:moveTo>
                  <a:pt x="540258" y="889"/>
                </a:moveTo>
                <a:lnTo>
                  <a:pt x="536575" y="3429"/>
                </a:lnTo>
                <a:lnTo>
                  <a:pt x="535432" y="4191"/>
                </a:lnTo>
                <a:lnTo>
                  <a:pt x="534162" y="5207"/>
                </a:lnTo>
                <a:lnTo>
                  <a:pt x="533413" y="5955"/>
                </a:lnTo>
                <a:lnTo>
                  <a:pt x="535939" y="5715"/>
                </a:lnTo>
                <a:lnTo>
                  <a:pt x="548005" y="5715"/>
                </a:lnTo>
                <a:lnTo>
                  <a:pt x="545464" y="1905"/>
                </a:lnTo>
                <a:lnTo>
                  <a:pt x="540258" y="889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356793" y="1610741"/>
            <a:ext cx="574675" cy="66040"/>
          </a:xfrm>
          <a:custGeom>
            <a:avLst/>
            <a:gdLst/>
            <a:ahLst/>
            <a:cxnLst/>
            <a:rect l="l" t="t" r="r" b="b"/>
            <a:pathLst>
              <a:path w="574675" h="66039">
                <a:moveTo>
                  <a:pt x="396113" y="37592"/>
                </a:moveTo>
                <a:lnTo>
                  <a:pt x="82499" y="37592"/>
                </a:lnTo>
                <a:lnTo>
                  <a:pt x="67741" y="38354"/>
                </a:lnTo>
                <a:lnTo>
                  <a:pt x="54241" y="38354"/>
                </a:lnTo>
                <a:lnTo>
                  <a:pt x="43446" y="39116"/>
                </a:lnTo>
                <a:lnTo>
                  <a:pt x="43700" y="39116"/>
                </a:lnTo>
                <a:lnTo>
                  <a:pt x="33985" y="39497"/>
                </a:lnTo>
                <a:lnTo>
                  <a:pt x="0" y="53721"/>
                </a:lnTo>
                <a:lnTo>
                  <a:pt x="3098" y="63246"/>
                </a:lnTo>
                <a:lnTo>
                  <a:pt x="8204" y="65912"/>
                </a:lnTo>
                <a:lnTo>
                  <a:pt x="25272" y="60579"/>
                </a:lnTo>
                <a:lnTo>
                  <a:pt x="25697" y="60579"/>
                </a:lnTo>
                <a:lnTo>
                  <a:pt x="35516" y="58166"/>
                </a:lnTo>
                <a:lnTo>
                  <a:pt x="34683" y="58166"/>
                </a:lnTo>
                <a:lnTo>
                  <a:pt x="36550" y="57912"/>
                </a:lnTo>
                <a:lnTo>
                  <a:pt x="44691" y="57912"/>
                </a:lnTo>
                <a:lnTo>
                  <a:pt x="55424" y="57155"/>
                </a:lnTo>
                <a:lnTo>
                  <a:pt x="71128" y="57150"/>
                </a:lnTo>
                <a:lnTo>
                  <a:pt x="83366" y="56518"/>
                </a:lnTo>
                <a:lnTo>
                  <a:pt x="102544" y="56514"/>
                </a:lnTo>
                <a:lnTo>
                  <a:pt x="117551" y="55880"/>
                </a:lnTo>
                <a:lnTo>
                  <a:pt x="137655" y="55245"/>
                </a:lnTo>
                <a:lnTo>
                  <a:pt x="169938" y="54610"/>
                </a:lnTo>
                <a:lnTo>
                  <a:pt x="234010" y="51435"/>
                </a:lnTo>
                <a:lnTo>
                  <a:pt x="234276" y="51435"/>
                </a:lnTo>
                <a:lnTo>
                  <a:pt x="260553" y="49149"/>
                </a:lnTo>
                <a:lnTo>
                  <a:pt x="262160" y="49149"/>
                </a:lnTo>
                <a:lnTo>
                  <a:pt x="302247" y="46100"/>
                </a:lnTo>
                <a:lnTo>
                  <a:pt x="334416" y="43180"/>
                </a:lnTo>
                <a:lnTo>
                  <a:pt x="364591" y="40767"/>
                </a:lnTo>
                <a:lnTo>
                  <a:pt x="364782" y="40767"/>
                </a:lnTo>
                <a:lnTo>
                  <a:pt x="396113" y="37592"/>
                </a:lnTo>
                <a:close/>
              </a:path>
              <a:path w="574675" h="66039">
                <a:moveTo>
                  <a:pt x="25697" y="60579"/>
                </a:moveTo>
                <a:lnTo>
                  <a:pt x="25272" y="60579"/>
                </a:lnTo>
                <a:lnTo>
                  <a:pt x="24663" y="60833"/>
                </a:lnTo>
                <a:lnTo>
                  <a:pt x="25697" y="60579"/>
                </a:lnTo>
                <a:close/>
              </a:path>
              <a:path w="574675" h="66039">
                <a:moveTo>
                  <a:pt x="36550" y="57912"/>
                </a:moveTo>
                <a:lnTo>
                  <a:pt x="34683" y="58166"/>
                </a:lnTo>
                <a:lnTo>
                  <a:pt x="35616" y="58141"/>
                </a:lnTo>
                <a:lnTo>
                  <a:pt x="36550" y="57912"/>
                </a:lnTo>
                <a:close/>
              </a:path>
              <a:path w="574675" h="66039">
                <a:moveTo>
                  <a:pt x="35616" y="58141"/>
                </a:moveTo>
                <a:lnTo>
                  <a:pt x="34683" y="58166"/>
                </a:lnTo>
                <a:lnTo>
                  <a:pt x="35516" y="58166"/>
                </a:lnTo>
                <a:close/>
              </a:path>
              <a:path w="574675" h="66039">
                <a:moveTo>
                  <a:pt x="44399" y="57912"/>
                </a:moveTo>
                <a:lnTo>
                  <a:pt x="36550" y="57912"/>
                </a:lnTo>
                <a:lnTo>
                  <a:pt x="35616" y="58141"/>
                </a:lnTo>
                <a:lnTo>
                  <a:pt x="44399" y="57912"/>
                </a:lnTo>
                <a:close/>
              </a:path>
              <a:path w="574675" h="66039">
                <a:moveTo>
                  <a:pt x="71128" y="57150"/>
                </a:moveTo>
                <a:lnTo>
                  <a:pt x="55424" y="57155"/>
                </a:lnTo>
                <a:lnTo>
                  <a:pt x="68198" y="57276"/>
                </a:lnTo>
                <a:lnTo>
                  <a:pt x="68668" y="57276"/>
                </a:lnTo>
                <a:lnTo>
                  <a:pt x="71128" y="57150"/>
                </a:lnTo>
                <a:close/>
              </a:path>
              <a:path w="574675" h="66039">
                <a:moveTo>
                  <a:pt x="102544" y="56514"/>
                </a:moveTo>
                <a:lnTo>
                  <a:pt x="83366" y="56518"/>
                </a:lnTo>
                <a:lnTo>
                  <a:pt x="99161" y="56642"/>
                </a:lnTo>
                <a:lnTo>
                  <a:pt x="99542" y="56642"/>
                </a:lnTo>
                <a:lnTo>
                  <a:pt x="102544" y="56514"/>
                </a:lnTo>
                <a:close/>
              </a:path>
              <a:path w="574675" h="66039">
                <a:moveTo>
                  <a:pt x="262160" y="49149"/>
                </a:moveTo>
                <a:lnTo>
                  <a:pt x="260553" y="49149"/>
                </a:lnTo>
                <a:lnTo>
                  <a:pt x="262160" y="49149"/>
                </a:lnTo>
                <a:close/>
              </a:path>
              <a:path w="574675" h="66039">
                <a:moveTo>
                  <a:pt x="564222" y="0"/>
                </a:moveTo>
                <a:lnTo>
                  <a:pt x="562127" y="126"/>
                </a:lnTo>
                <a:lnTo>
                  <a:pt x="558901" y="254"/>
                </a:lnTo>
                <a:lnTo>
                  <a:pt x="558749" y="381"/>
                </a:lnTo>
                <a:lnTo>
                  <a:pt x="541108" y="1778"/>
                </a:lnTo>
                <a:lnTo>
                  <a:pt x="540791" y="1905"/>
                </a:lnTo>
                <a:lnTo>
                  <a:pt x="499402" y="6604"/>
                </a:lnTo>
                <a:lnTo>
                  <a:pt x="499579" y="6604"/>
                </a:lnTo>
                <a:lnTo>
                  <a:pt x="466470" y="9906"/>
                </a:lnTo>
                <a:lnTo>
                  <a:pt x="466331" y="9906"/>
                </a:lnTo>
                <a:lnTo>
                  <a:pt x="430339" y="13970"/>
                </a:lnTo>
                <a:lnTo>
                  <a:pt x="397844" y="17272"/>
                </a:lnTo>
                <a:lnTo>
                  <a:pt x="362737" y="20955"/>
                </a:lnTo>
                <a:lnTo>
                  <a:pt x="362940" y="20955"/>
                </a:lnTo>
                <a:lnTo>
                  <a:pt x="300609" y="26416"/>
                </a:lnTo>
                <a:lnTo>
                  <a:pt x="232676" y="31876"/>
                </a:lnTo>
                <a:lnTo>
                  <a:pt x="232905" y="31876"/>
                </a:lnTo>
                <a:lnTo>
                  <a:pt x="207340" y="33400"/>
                </a:lnTo>
                <a:lnTo>
                  <a:pt x="169278" y="35179"/>
                </a:lnTo>
                <a:lnTo>
                  <a:pt x="169506" y="35179"/>
                </a:lnTo>
                <a:lnTo>
                  <a:pt x="137109" y="35941"/>
                </a:lnTo>
                <a:lnTo>
                  <a:pt x="98780" y="37464"/>
                </a:lnTo>
                <a:lnTo>
                  <a:pt x="82969" y="37592"/>
                </a:lnTo>
                <a:lnTo>
                  <a:pt x="396062" y="37592"/>
                </a:lnTo>
                <a:lnTo>
                  <a:pt x="468566" y="30225"/>
                </a:lnTo>
                <a:lnTo>
                  <a:pt x="501573" y="26924"/>
                </a:lnTo>
                <a:lnTo>
                  <a:pt x="501700" y="26924"/>
                </a:lnTo>
                <a:lnTo>
                  <a:pt x="543115" y="22479"/>
                </a:lnTo>
                <a:lnTo>
                  <a:pt x="542798" y="22479"/>
                </a:lnTo>
                <a:lnTo>
                  <a:pt x="559672" y="21142"/>
                </a:lnTo>
                <a:lnTo>
                  <a:pt x="558901" y="21082"/>
                </a:lnTo>
                <a:lnTo>
                  <a:pt x="565785" y="21082"/>
                </a:lnTo>
                <a:lnTo>
                  <a:pt x="566305" y="20955"/>
                </a:lnTo>
                <a:lnTo>
                  <a:pt x="566766" y="20700"/>
                </a:lnTo>
                <a:lnTo>
                  <a:pt x="562952" y="20700"/>
                </a:lnTo>
                <a:lnTo>
                  <a:pt x="561970" y="20066"/>
                </a:lnTo>
                <a:lnTo>
                  <a:pt x="554202" y="20066"/>
                </a:lnTo>
                <a:lnTo>
                  <a:pt x="552498" y="18349"/>
                </a:lnTo>
                <a:lnTo>
                  <a:pt x="552424" y="15367"/>
                </a:lnTo>
                <a:lnTo>
                  <a:pt x="553640" y="13092"/>
                </a:lnTo>
                <a:lnTo>
                  <a:pt x="553732" y="12573"/>
                </a:lnTo>
                <a:lnTo>
                  <a:pt x="554318" y="11585"/>
                </a:lnTo>
                <a:lnTo>
                  <a:pt x="554710" y="7238"/>
                </a:lnTo>
                <a:lnTo>
                  <a:pt x="556183" y="4953"/>
                </a:lnTo>
                <a:lnTo>
                  <a:pt x="558444" y="3556"/>
                </a:lnTo>
                <a:lnTo>
                  <a:pt x="560006" y="2539"/>
                </a:lnTo>
                <a:lnTo>
                  <a:pt x="562952" y="762"/>
                </a:lnTo>
                <a:lnTo>
                  <a:pt x="566635" y="635"/>
                </a:lnTo>
                <a:lnTo>
                  <a:pt x="566305" y="381"/>
                </a:lnTo>
                <a:lnTo>
                  <a:pt x="564222" y="0"/>
                </a:lnTo>
                <a:close/>
              </a:path>
              <a:path w="574675" h="66039">
                <a:moveTo>
                  <a:pt x="565785" y="21082"/>
                </a:moveTo>
                <a:lnTo>
                  <a:pt x="560438" y="21082"/>
                </a:lnTo>
                <a:lnTo>
                  <a:pt x="559672" y="21142"/>
                </a:lnTo>
                <a:lnTo>
                  <a:pt x="562127" y="21336"/>
                </a:lnTo>
                <a:lnTo>
                  <a:pt x="564222" y="21462"/>
                </a:lnTo>
                <a:lnTo>
                  <a:pt x="565785" y="21082"/>
                </a:lnTo>
                <a:close/>
              </a:path>
              <a:path w="574675" h="66039">
                <a:moveTo>
                  <a:pt x="560438" y="21082"/>
                </a:moveTo>
                <a:lnTo>
                  <a:pt x="558901" y="21082"/>
                </a:lnTo>
                <a:lnTo>
                  <a:pt x="559672" y="21142"/>
                </a:lnTo>
                <a:lnTo>
                  <a:pt x="560438" y="21082"/>
                </a:lnTo>
                <a:close/>
              </a:path>
              <a:path w="574675" h="66039">
                <a:moveTo>
                  <a:pt x="574567" y="8382"/>
                </a:moveTo>
                <a:lnTo>
                  <a:pt x="558088" y="8382"/>
                </a:lnTo>
                <a:lnTo>
                  <a:pt x="561784" y="10160"/>
                </a:lnTo>
                <a:lnTo>
                  <a:pt x="562457" y="11995"/>
                </a:lnTo>
                <a:lnTo>
                  <a:pt x="562571" y="12573"/>
                </a:lnTo>
                <a:lnTo>
                  <a:pt x="561136" y="16129"/>
                </a:lnTo>
                <a:lnTo>
                  <a:pt x="560336" y="17094"/>
                </a:lnTo>
                <a:lnTo>
                  <a:pt x="560275" y="18349"/>
                </a:lnTo>
                <a:lnTo>
                  <a:pt x="559958" y="18669"/>
                </a:lnTo>
                <a:lnTo>
                  <a:pt x="562952" y="20700"/>
                </a:lnTo>
                <a:lnTo>
                  <a:pt x="566635" y="20700"/>
                </a:lnTo>
                <a:lnTo>
                  <a:pt x="571044" y="18287"/>
                </a:lnTo>
                <a:lnTo>
                  <a:pt x="572755" y="17272"/>
                </a:lnTo>
                <a:lnTo>
                  <a:pt x="574525" y="14224"/>
                </a:lnTo>
                <a:lnTo>
                  <a:pt x="574567" y="8382"/>
                </a:lnTo>
                <a:close/>
              </a:path>
              <a:path w="574675" h="66039">
                <a:moveTo>
                  <a:pt x="570940" y="18349"/>
                </a:moveTo>
                <a:lnTo>
                  <a:pt x="566635" y="20700"/>
                </a:lnTo>
                <a:lnTo>
                  <a:pt x="566766" y="20700"/>
                </a:lnTo>
                <a:lnTo>
                  <a:pt x="569760" y="19050"/>
                </a:lnTo>
                <a:lnTo>
                  <a:pt x="570940" y="18349"/>
                </a:lnTo>
                <a:close/>
              </a:path>
              <a:path w="574675" h="66039">
                <a:moveTo>
                  <a:pt x="553785" y="12821"/>
                </a:moveTo>
                <a:lnTo>
                  <a:pt x="552424" y="15367"/>
                </a:lnTo>
                <a:lnTo>
                  <a:pt x="552498" y="18349"/>
                </a:lnTo>
                <a:lnTo>
                  <a:pt x="554202" y="20066"/>
                </a:lnTo>
                <a:lnTo>
                  <a:pt x="558571" y="20066"/>
                </a:lnTo>
                <a:lnTo>
                  <a:pt x="559832" y="18796"/>
                </a:lnTo>
                <a:lnTo>
                  <a:pt x="558584" y="18669"/>
                </a:lnTo>
                <a:lnTo>
                  <a:pt x="558862" y="18144"/>
                </a:lnTo>
                <a:lnTo>
                  <a:pt x="558444" y="17907"/>
                </a:lnTo>
                <a:lnTo>
                  <a:pt x="557999" y="17525"/>
                </a:lnTo>
                <a:lnTo>
                  <a:pt x="555904" y="16129"/>
                </a:lnTo>
                <a:lnTo>
                  <a:pt x="554215" y="14859"/>
                </a:lnTo>
                <a:lnTo>
                  <a:pt x="553866" y="13208"/>
                </a:lnTo>
                <a:lnTo>
                  <a:pt x="553785" y="12821"/>
                </a:lnTo>
                <a:close/>
              </a:path>
              <a:path w="574675" h="66039">
                <a:moveTo>
                  <a:pt x="559895" y="18732"/>
                </a:moveTo>
                <a:lnTo>
                  <a:pt x="558571" y="20066"/>
                </a:lnTo>
                <a:lnTo>
                  <a:pt x="561970" y="20066"/>
                </a:lnTo>
                <a:lnTo>
                  <a:pt x="559895" y="18732"/>
                </a:lnTo>
                <a:close/>
              </a:path>
              <a:path w="574675" h="66039">
                <a:moveTo>
                  <a:pt x="560336" y="17094"/>
                </a:moveTo>
                <a:lnTo>
                  <a:pt x="559663" y="17907"/>
                </a:lnTo>
                <a:lnTo>
                  <a:pt x="559326" y="18144"/>
                </a:lnTo>
                <a:lnTo>
                  <a:pt x="559222" y="18349"/>
                </a:lnTo>
                <a:lnTo>
                  <a:pt x="559895" y="18732"/>
                </a:lnTo>
                <a:lnTo>
                  <a:pt x="560275" y="18349"/>
                </a:lnTo>
                <a:lnTo>
                  <a:pt x="560336" y="17094"/>
                </a:lnTo>
                <a:close/>
              </a:path>
              <a:path w="574675" h="66039">
                <a:moveTo>
                  <a:pt x="558862" y="18144"/>
                </a:moveTo>
                <a:lnTo>
                  <a:pt x="558584" y="18669"/>
                </a:lnTo>
                <a:lnTo>
                  <a:pt x="559113" y="18287"/>
                </a:lnTo>
                <a:lnTo>
                  <a:pt x="558862" y="18144"/>
                </a:lnTo>
                <a:close/>
              </a:path>
              <a:path w="574675" h="66039">
                <a:moveTo>
                  <a:pt x="559119" y="18291"/>
                </a:moveTo>
                <a:lnTo>
                  <a:pt x="558584" y="18669"/>
                </a:lnTo>
                <a:lnTo>
                  <a:pt x="559783" y="18669"/>
                </a:lnTo>
                <a:lnTo>
                  <a:pt x="559119" y="18291"/>
                </a:lnTo>
                <a:close/>
              </a:path>
              <a:path w="574675" h="66039">
                <a:moveTo>
                  <a:pt x="572755" y="17272"/>
                </a:moveTo>
                <a:lnTo>
                  <a:pt x="570940" y="18349"/>
                </a:lnTo>
                <a:lnTo>
                  <a:pt x="572681" y="17399"/>
                </a:lnTo>
                <a:close/>
              </a:path>
              <a:path w="574675" h="66039">
                <a:moveTo>
                  <a:pt x="560336" y="15367"/>
                </a:moveTo>
                <a:lnTo>
                  <a:pt x="558862" y="18144"/>
                </a:lnTo>
                <a:lnTo>
                  <a:pt x="559123" y="18287"/>
                </a:lnTo>
                <a:lnTo>
                  <a:pt x="559663" y="17907"/>
                </a:lnTo>
                <a:lnTo>
                  <a:pt x="560259" y="17187"/>
                </a:lnTo>
                <a:lnTo>
                  <a:pt x="560336" y="15367"/>
                </a:lnTo>
                <a:close/>
              </a:path>
              <a:path w="574675" h="66039">
                <a:moveTo>
                  <a:pt x="562203" y="11303"/>
                </a:moveTo>
                <a:lnTo>
                  <a:pt x="555269" y="11303"/>
                </a:lnTo>
                <a:lnTo>
                  <a:pt x="553885" y="13092"/>
                </a:lnTo>
                <a:lnTo>
                  <a:pt x="554215" y="14859"/>
                </a:lnTo>
                <a:lnTo>
                  <a:pt x="555904" y="16129"/>
                </a:lnTo>
                <a:lnTo>
                  <a:pt x="557999" y="17525"/>
                </a:lnTo>
                <a:lnTo>
                  <a:pt x="558444" y="17907"/>
                </a:lnTo>
                <a:lnTo>
                  <a:pt x="558862" y="18144"/>
                </a:lnTo>
                <a:lnTo>
                  <a:pt x="560336" y="15367"/>
                </a:lnTo>
                <a:lnTo>
                  <a:pt x="561444" y="15367"/>
                </a:lnTo>
                <a:lnTo>
                  <a:pt x="562622" y="12446"/>
                </a:lnTo>
                <a:lnTo>
                  <a:pt x="562203" y="11303"/>
                </a:lnTo>
                <a:close/>
              </a:path>
              <a:path w="574675" h="66039">
                <a:moveTo>
                  <a:pt x="574561" y="14162"/>
                </a:moveTo>
                <a:lnTo>
                  <a:pt x="572806" y="17187"/>
                </a:lnTo>
                <a:lnTo>
                  <a:pt x="574560" y="14224"/>
                </a:lnTo>
                <a:close/>
              </a:path>
              <a:path w="574675" h="66039">
                <a:moveTo>
                  <a:pt x="561444" y="15367"/>
                </a:moveTo>
                <a:lnTo>
                  <a:pt x="560336" y="15367"/>
                </a:lnTo>
                <a:lnTo>
                  <a:pt x="560336" y="17094"/>
                </a:lnTo>
                <a:lnTo>
                  <a:pt x="561136" y="16129"/>
                </a:lnTo>
                <a:lnTo>
                  <a:pt x="561444" y="15367"/>
                </a:lnTo>
                <a:close/>
              </a:path>
              <a:path w="574675" h="66039">
                <a:moveTo>
                  <a:pt x="553851" y="13136"/>
                </a:moveTo>
                <a:close/>
              </a:path>
              <a:path w="574675" h="66039">
                <a:moveTo>
                  <a:pt x="554280" y="12000"/>
                </a:moveTo>
                <a:lnTo>
                  <a:pt x="553950" y="12821"/>
                </a:lnTo>
                <a:lnTo>
                  <a:pt x="553851" y="13136"/>
                </a:lnTo>
                <a:lnTo>
                  <a:pt x="554385" y="12446"/>
                </a:lnTo>
                <a:lnTo>
                  <a:pt x="554240" y="12446"/>
                </a:lnTo>
                <a:lnTo>
                  <a:pt x="554280" y="12000"/>
                </a:lnTo>
                <a:close/>
              </a:path>
              <a:path w="574675" h="66039">
                <a:moveTo>
                  <a:pt x="554278" y="12002"/>
                </a:moveTo>
                <a:lnTo>
                  <a:pt x="553918" y="12573"/>
                </a:lnTo>
                <a:lnTo>
                  <a:pt x="553842" y="13092"/>
                </a:lnTo>
                <a:lnTo>
                  <a:pt x="554278" y="12002"/>
                </a:lnTo>
                <a:close/>
              </a:path>
              <a:path w="574675" h="66039">
                <a:moveTo>
                  <a:pt x="554318" y="11585"/>
                </a:moveTo>
                <a:lnTo>
                  <a:pt x="553807" y="12446"/>
                </a:lnTo>
                <a:lnTo>
                  <a:pt x="553785" y="12821"/>
                </a:lnTo>
                <a:lnTo>
                  <a:pt x="554189" y="12064"/>
                </a:lnTo>
                <a:lnTo>
                  <a:pt x="554286" y="11934"/>
                </a:lnTo>
                <a:lnTo>
                  <a:pt x="554318" y="11585"/>
                </a:lnTo>
                <a:close/>
              </a:path>
              <a:path w="574675" h="66039">
                <a:moveTo>
                  <a:pt x="554375" y="11934"/>
                </a:moveTo>
                <a:lnTo>
                  <a:pt x="554240" y="12446"/>
                </a:lnTo>
                <a:lnTo>
                  <a:pt x="554375" y="11934"/>
                </a:lnTo>
                <a:close/>
              </a:path>
              <a:path w="574675" h="66039">
                <a:moveTo>
                  <a:pt x="555269" y="11303"/>
                </a:moveTo>
                <a:lnTo>
                  <a:pt x="554375" y="11934"/>
                </a:lnTo>
                <a:lnTo>
                  <a:pt x="554240" y="12446"/>
                </a:lnTo>
                <a:lnTo>
                  <a:pt x="554385" y="12446"/>
                </a:lnTo>
                <a:lnTo>
                  <a:pt x="555269" y="11303"/>
                </a:lnTo>
                <a:close/>
              </a:path>
              <a:path w="574675" h="66039">
                <a:moveTo>
                  <a:pt x="554507" y="11430"/>
                </a:moveTo>
                <a:lnTo>
                  <a:pt x="554280" y="12000"/>
                </a:lnTo>
                <a:lnTo>
                  <a:pt x="554507" y="11430"/>
                </a:lnTo>
                <a:close/>
              </a:path>
              <a:path w="574675" h="66039">
                <a:moveTo>
                  <a:pt x="558088" y="8382"/>
                </a:moveTo>
                <a:lnTo>
                  <a:pt x="555840" y="9017"/>
                </a:lnTo>
                <a:lnTo>
                  <a:pt x="554318" y="11585"/>
                </a:lnTo>
                <a:lnTo>
                  <a:pt x="554281" y="11995"/>
                </a:lnTo>
                <a:lnTo>
                  <a:pt x="554507" y="11430"/>
                </a:lnTo>
                <a:lnTo>
                  <a:pt x="555089" y="11430"/>
                </a:lnTo>
                <a:lnTo>
                  <a:pt x="555269" y="11303"/>
                </a:lnTo>
                <a:lnTo>
                  <a:pt x="562203" y="11303"/>
                </a:lnTo>
                <a:lnTo>
                  <a:pt x="561784" y="10160"/>
                </a:lnTo>
                <a:lnTo>
                  <a:pt x="558088" y="8382"/>
                </a:lnTo>
                <a:close/>
              </a:path>
              <a:path w="574675" h="66039">
                <a:moveTo>
                  <a:pt x="555089" y="11430"/>
                </a:moveTo>
                <a:lnTo>
                  <a:pt x="554507" y="11430"/>
                </a:lnTo>
                <a:lnTo>
                  <a:pt x="554375" y="11934"/>
                </a:lnTo>
                <a:lnTo>
                  <a:pt x="555089" y="11430"/>
                </a:lnTo>
                <a:close/>
              </a:path>
              <a:path w="574675" h="66039">
                <a:moveTo>
                  <a:pt x="566635" y="635"/>
                </a:moveTo>
                <a:lnTo>
                  <a:pt x="562952" y="762"/>
                </a:lnTo>
                <a:lnTo>
                  <a:pt x="560006" y="2539"/>
                </a:lnTo>
                <a:lnTo>
                  <a:pt x="558444" y="3556"/>
                </a:lnTo>
                <a:lnTo>
                  <a:pt x="556183" y="4953"/>
                </a:lnTo>
                <a:lnTo>
                  <a:pt x="554710" y="7238"/>
                </a:lnTo>
                <a:lnTo>
                  <a:pt x="554318" y="11585"/>
                </a:lnTo>
                <a:lnTo>
                  <a:pt x="555840" y="9017"/>
                </a:lnTo>
                <a:lnTo>
                  <a:pt x="558088" y="8382"/>
                </a:lnTo>
                <a:lnTo>
                  <a:pt x="574567" y="8382"/>
                </a:lnTo>
                <a:lnTo>
                  <a:pt x="574560" y="7238"/>
                </a:lnTo>
                <a:lnTo>
                  <a:pt x="572681" y="4063"/>
                </a:lnTo>
                <a:lnTo>
                  <a:pt x="571601" y="3428"/>
                </a:lnTo>
                <a:lnTo>
                  <a:pt x="568134" y="1524"/>
                </a:lnTo>
                <a:lnTo>
                  <a:pt x="567240" y="965"/>
                </a:lnTo>
                <a:lnTo>
                  <a:pt x="566635" y="635"/>
                </a:lnTo>
                <a:close/>
              </a:path>
              <a:path w="574675" h="66039">
                <a:moveTo>
                  <a:pt x="571601" y="3428"/>
                </a:moveTo>
                <a:lnTo>
                  <a:pt x="572681" y="4063"/>
                </a:lnTo>
                <a:lnTo>
                  <a:pt x="574560" y="7238"/>
                </a:lnTo>
                <a:lnTo>
                  <a:pt x="574579" y="10699"/>
                </a:lnTo>
                <a:lnTo>
                  <a:pt x="574598" y="7238"/>
                </a:lnTo>
                <a:lnTo>
                  <a:pt x="572757" y="4063"/>
                </a:lnTo>
                <a:lnTo>
                  <a:pt x="571601" y="3428"/>
                </a:lnTo>
                <a:close/>
              </a:path>
              <a:path w="574675" h="66039">
                <a:moveTo>
                  <a:pt x="567240" y="965"/>
                </a:moveTo>
                <a:lnTo>
                  <a:pt x="568134" y="1524"/>
                </a:lnTo>
                <a:lnTo>
                  <a:pt x="571601" y="3428"/>
                </a:lnTo>
                <a:lnTo>
                  <a:pt x="569658" y="2286"/>
                </a:lnTo>
                <a:lnTo>
                  <a:pt x="567240" y="965"/>
                </a:lnTo>
                <a:close/>
              </a:path>
              <a:path w="574675" h="66039">
                <a:moveTo>
                  <a:pt x="566712" y="635"/>
                </a:moveTo>
                <a:lnTo>
                  <a:pt x="567240" y="965"/>
                </a:lnTo>
                <a:lnTo>
                  <a:pt x="566712" y="63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5158104" y="4038600"/>
            <a:ext cx="389191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030A0"/>
                </a:solidFill>
                <a:latin typeface="Verdana"/>
                <a:cs typeface="Verdana"/>
              </a:rPr>
              <a:t>Small</a:t>
            </a:r>
            <a:r>
              <a:rPr dirty="0" sz="1800" spc="8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7030A0"/>
                </a:solidFill>
                <a:latin typeface="Verdana"/>
                <a:cs typeface="Verdana"/>
              </a:rPr>
              <a:t>number</a:t>
            </a:r>
            <a:r>
              <a:rPr dirty="0" sz="1800" spc="-2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7030A0"/>
                </a:solidFill>
                <a:latin typeface="Verdana"/>
                <a:cs typeface="Verdana"/>
              </a:rPr>
              <a:t>of</a:t>
            </a:r>
            <a:r>
              <a:rPr dirty="0" sz="1800" spc="-4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7030A0"/>
                </a:solidFill>
                <a:latin typeface="Verdana"/>
                <a:cs typeface="Verdana"/>
              </a:rPr>
              <a:t>possible</a:t>
            </a:r>
            <a:r>
              <a:rPr dirty="0" sz="1800" spc="-25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7030A0"/>
                </a:solidFill>
                <a:latin typeface="Verdana"/>
                <a:cs typeface="Verdana"/>
              </a:rPr>
              <a:t>outputs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06375" y="4059554"/>
            <a:ext cx="37242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70C0"/>
                </a:solidFill>
                <a:latin typeface="Verdana"/>
                <a:cs typeface="Verdana"/>
              </a:rPr>
              <a:t>Infinitely</a:t>
            </a:r>
            <a:r>
              <a:rPr dirty="0" sz="1800" spc="105">
                <a:solidFill>
                  <a:srgbClr val="0070C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0070C0"/>
                </a:solidFill>
                <a:latin typeface="Verdana"/>
                <a:cs typeface="Verdana"/>
              </a:rPr>
              <a:t>many</a:t>
            </a:r>
            <a:r>
              <a:rPr dirty="0" sz="1800" spc="-5">
                <a:solidFill>
                  <a:srgbClr val="0070C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0070C0"/>
                </a:solidFill>
                <a:latin typeface="Verdana"/>
                <a:cs typeface="Verdana"/>
              </a:rPr>
              <a:t>possible</a:t>
            </a:r>
            <a:r>
              <a:rPr dirty="0" sz="1800" spc="-75">
                <a:solidFill>
                  <a:srgbClr val="0070C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0070C0"/>
                </a:solidFill>
                <a:latin typeface="Verdana"/>
                <a:cs typeface="Verdana"/>
              </a:rPr>
              <a:t>outputs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96479" y="1167764"/>
            <a:ext cx="214884" cy="171450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44001" y="2112772"/>
            <a:ext cx="277368" cy="215391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8009" y="2626105"/>
            <a:ext cx="36487" cy="232156"/>
          </a:xfrm>
          <a:prstGeom prst="rect">
            <a:avLst/>
          </a:prstGeom>
        </p:spPr>
      </p:pic>
      <p:sp>
        <p:nvSpPr>
          <p:cNvPr id="33" name="object 33" descr=""/>
          <p:cNvSpPr/>
          <p:nvPr/>
        </p:nvSpPr>
        <p:spPr>
          <a:xfrm>
            <a:off x="346824" y="3101975"/>
            <a:ext cx="196215" cy="35560"/>
          </a:xfrm>
          <a:custGeom>
            <a:avLst/>
            <a:gdLst/>
            <a:ahLst/>
            <a:cxnLst/>
            <a:rect l="l" t="t" r="r" b="b"/>
            <a:pathLst>
              <a:path w="196215" h="35560">
                <a:moveTo>
                  <a:pt x="18942" y="3058"/>
                </a:moveTo>
                <a:lnTo>
                  <a:pt x="9486" y="5714"/>
                </a:lnTo>
                <a:lnTo>
                  <a:pt x="7378" y="6731"/>
                </a:lnTo>
                <a:lnTo>
                  <a:pt x="5753" y="8636"/>
                </a:lnTo>
                <a:lnTo>
                  <a:pt x="4965" y="10922"/>
                </a:lnTo>
                <a:lnTo>
                  <a:pt x="3187" y="15875"/>
                </a:lnTo>
                <a:lnTo>
                  <a:pt x="0" y="27558"/>
                </a:lnTo>
                <a:lnTo>
                  <a:pt x="2806" y="32512"/>
                </a:lnTo>
                <a:lnTo>
                  <a:pt x="7619" y="34036"/>
                </a:lnTo>
                <a:lnTo>
                  <a:pt x="12420" y="35432"/>
                </a:lnTo>
                <a:lnTo>
                  <a:pt x="17487" y="32766"/>
                </a:lnTo>
                <a:lnTo>
                  <a:pt x="20728" y="22479"/>
                </a:lnTo>
                <a:lnTo>
                  <a:pt x="17868" y="22479"/>
                </a:lnTo>
                <a:lnTo>
                  <a:pt x="18322" y="21970"/>
                </a:lnTo>
                <a:lnTo>
                  <a:pt x="16967" y="21970"/>
                </a:lnTo>
                <a:lnTo>
                  <a:pt x="18582" y="21679"/>
                </a:lnTo>
                <a:lnTo>
                  <a:pt x="22631" y="17144"/>
                </a:lnTo>
                <a:lnTo>
                  <a:pt x="194207" y="17144"/>
                </a:lnTo>
                <a:lnTo>
                  <a:pt x="195833" y="14477"/>
                </a:lnTo>
                <a:lnTo>
                  <a:pt x="195833" y="10541"/>
                </a:lnTo>
                <a:lnTo>
                  <a:pt x="191960" y="4191"/>
                </a:lnTo>
                <a:lnTo>
                  <a:pt x="190188" y="3301"/>
                </a:lnTo>
                <a:lnTo>
                  <a:pt x="17564" y="3301"/>
                </a:lnTo>
                <a:lnTo>
                  <a:pt x="18942" y="3058"/>
                </a:lnTo>
                <a:close/>
              </a:path>
              <a:path w="196215" h="35560">
                <a:moveTo>
                  <a:pt x="192967" y="19176"/>
                </a:moveTo>
                <a:lnTo>
                  <a:pt x="64401" y="19176"/>
                </a:lnTo>
                <a:lnTo>
                  <a:pt x="63842" y="19304"/>
                </a:lnTo>
                <a:lnTo>
                  <a:pt x="80225" y="19304"/>
                </a:lnTo>
                <a:lnTo>
                  <a:pt x="92824" y="20066"/>
                </a:lnTo>
                <a:lnTo>
                  <a:pt x="99313" y="20319"/>
                </a:lnTo>
                <a:lnTo>
                  <a:pt x="99047" y="20319"/>
                </a:lnTo>
                <a:lnTo>
                  <a:pt x="112013" y="21462"/>
                </a:lnTo>
                <a:lnTo>
                  <a:pt x="118414" y="21462"/>
                </a:lnTo>
                <a:lnTo>
                  <a:pt x="125260" y="21843"/>
                </a:lnTo>
                <a:lnTo>
                  <a:pt x="125120" y="21843"/>
                </a:lnTo>
                <a:lnTo>
                  <a:pt x="130517" y="22225"/>
                </a:lnTo>
                <a:lnTo>
                  <a:pt x="184175" y="22225"/>
                </a:lnTo>
                <a:lnTo>
                  <a:pt x="184619" y="22351"/>
                </a:lnTo>
                <a:lnTo>
                  <a:pt x="188417" y="22606"/>
                </a:lnTo>
                <a:lnTo>
                  <a:pt x="191960" y="20827"/>
                </a:lnTo>
                <a:lnTo>
                  <a:pt x="192967" y="19176"/>
                </a:lnTo>
                <a:close/>
              </a:path>
              <a:path w="196215" h="35560">
                <a:moveTo>
                  <a:pt x="20485" y="21336"/>
                </a:moveTo>
                <a:lnTo>
                  <a:pt x="18582" y="21679"/>
                </a:lnTo>
                <a:lnTo>
                  <a:pt x="17868" y="22479"/>
                </a:lnTo>
                <a:lnTo>
                  <a:pt x="18842" y="21970"/>
                </a:lnTo>
                <a:lnTo>
                  <a:pt x="18681" y="21970"/>
                </a:lnTo>
                <a:lnTo>
                  <a:pt x="19329" y="21717"/>
                </a:lnTo>
                <a:lnTo>
                  <a:pt x="20485" y="21336"/>
                </a:lnTo>
                <a:close/>
              </a:path>
              <a:path w="196215" h="35560">
                <a:moveTo>
                  <a:pt x="21122" y="21336"/>
                </a:moveTo>
                <a:lnTo>
                  <a:pt x="20485" y="21336"/>
                </a:lnTo>
                <a:lnTo>
                  <a:pt x="19176" y="21796"/>
                </a:lnTo>
                <a:lnTo>
                  <a:pt x="17868" y="22479"/>
                </a:lnTo>
                <a:lnTo>
                  <a:pt x="20728" y="22479"/>
                </a:lnTo>
                <a:lnTo>
                  <a:pt x="20887" y="21970"/>
                </a:lnTo>
                <a:lnTo>
                  <a:pt x="19126" y="21970"/>
                </a:lnTo>
                <a:lnTo>
                  <a:pt x="20951" y="21811"/>
                </a:lnTo>
                <a:lnTo>
                  <a:pt x="21122" y="21336"/>
                </a:lnTo>
                <a:close/>
              </a:path>
              <a:path w="196215" h="35560">
                <a:moveTo>
                  <a:pt x="184175" y="22225"/>
                </a:moveTo>
                <a:lnTo>
                  <a:pt x="183299" y="22225"/>
                </a:lnTo>
                <a:lnTo>
                  <a:pt x="184022" y="22351"/>
                </a:lnTo>
                <a:lnTo>
                  <a:pt x="184530" y="22351"/>
                </a:lnTo>
                <a:lnTo>
                  <a:pt x="184175" y="22225"/>
                </a:lnTo>
                <a:close/>
              </a:path>
              <a:path w="196215" h="35560">
                <a:moveTo>
                  <a:pt x="184175" y="22225"/>
                </a:moveTo>
                <a:lnTo>
                  <a:pt x="184530" y="22351"/>
                </a:lnTo>
                <a:lnTo>
                  <a:pt x="184175" y="22225"/>
                </a:lnTo>
                <a:close/>
              </a:path>
              <a:path w="196215" h="35560">
                <a:moveTo>
                  <a:pt x="18582" y="21679"/>
                </a:moveTo>
                <a:lnTo>
                  <a:pt x="16967" y="21970"/>
                </a:lnTo>
                <a:lnTo>
                  <a:pt x="18322" y="21970"/>
                </a:lnTo>
                <a:lnTo>
                  <a:pt x="18582" y="21679"/>
                </a:lnTo>
                <a:close/>
              </a:path>
              <a:path w="196215" h="35560">
                <a:moveTo>
                  <a:pt x="19329" y="21717"/>
                </a:moveTo>
                <a:lnTo>
                  <a:pt x="18681" y="21970"/>
                </a:lnTo>
                <a:lnTo>
                  <a:pt x="19176" y="21796"/>
                </a:lnTo>
                <a:lnTo>
                  <a:pt x="19329" y="21717"/>
                </a:lnTo>
                <a:close/>
              </a:path>
              <a:path w="196215" h="35560">
                <a:moveTo>
                  <a:pt x="19176" y="21796"/>
                </a:moveTo>
                <a:lnTo>
                  <a:pt x="18681" y="21970"/>
                </a:lnTo>
                <a:lnTo>
                  <a:pt x="18842" y="21970"/>
                </a:lnTo>
                <a:lnTo>
                  <a:pt x="19176" y="21796"/>
                </a:lnTo>
                <a:close/>
              </a:path>
              <a:path w="196215" h="35560">
                <a:moveTo>
                  <a:pt x="20951" y="21811"/>
                </a:moveTo>
                <a:lnTo>
                  <a:pt x="19126" y="21970"/>
                </a:lnTo>
                <a:lnTo>
                  <a:pt x="20887" y="21970"/>
                </a:lnTo>
                <a:lnTo>
                  <a:pt x="20951" y="21811"/>
                </a:lnTo>
                <a:close/>
              </a:path>
              <a:path w="196215" h="35560">
                <a:moveTo>
                  <a:pt x="194207" y="17144"/>
                </a:moveTo>
                <a:lnTo>
                  <a:pt x="22631" y="17144"/>
                </a:lnTo>
                <a:lnTo>
                  <a:pt x="20951" y="21811"/>
                </a:lnTo>
                <a:lnTo>
                  <a:pt x="22374" y="21644"/>
                </a:lnTo>
                <a:lnTo>
                  <a:pt x="21297" y="21589"/>
                </a:lnTo>
                <a:lnTo>
                  <a:pt x="25133" y="21589"/>
                </a:lnTo>
                <a:lnTo>
                  <a:pt x="26809" y="21336"/>
                </a:lnTo>
                <a:lnTo>
                  <a:pt x="26352" y="21336"/>
                </a:lnTo>
                <a:lnTo>
                  <a:pt x="27647" y="21208"/>
                </a:lnTo>
                <a:lnTo>
                  <a:pt x="32873" y="21208"/>
                </a:lnTo>
                <a:lnTo>
                  <a:pt x="45453" y="19938"/>
                </a:lnTo>
                <a:lnTo>
                  <a:pt x="44665" y="19938"/>
                </a:lnTo>
                <a:lnTo>
                  <a:pt x="58343" y="19557"/>
                </a:lnTo>
                <a:lnTo>
                  <a:pt x="58648" y="19557"/>
                </a:lnTo>
                <a:lnTo>
                  <a:pt x="64401" y="19176"/>
                </a:lnTo>
                <a:lnTo>
                  <a:pt x="192967" y="19176"/>
                </a:lnTo>
                <a:lnTo>
                  <a:pt x="194207" y="17144"/>
                </a:lnTo>
                <a:close/>
              </a:path>
              <a:path w="196215" h="35560">
                <a:moveTo>
                  <a:pt x="19403" y="21717"/>
                </a:moveTo>
                <a:lnTo>
                  <a:pt x="19176" y="21796"/>
                </a:lnTo>
                <a:lnTo>
                  <a:pt x="19403" y="21717"/>
                </a:lnTo>
                <a:close/>
              </a:path>
              <a:path w="196215" h="35560">
                <a:moveTo>
                  <a:pt x="25133" y="21589"/>
                </a:moveTo>
                <a:lnTo>
                  <a:pt x="22834" y="21589"/>
                </a:lnTo>
                <a:lnTo>
                  <a:pt x="22374" y="21644"/>
                </a:lnTo>
                <a:lnTo>
                  <a:pt x="23825" y="21717"/>
                </a:lnTo>
                <a:lnTo>
                  <a:pt x="25133" y="21589"/>
                </a:lnTo>
                <a:close/>
              </a:path>
              <a:path w="196215" h="35560">
                <a:moveTo>
                  <a:pt x="22631" y="17144"/>
                </a:moveTo>
                <a:lnTo>
                  <a:pt x="18582" y="21679"/>
                </a:lnTo>
                <a:lnTo>
                  <a:pt x="20485" y="21336"/>
                </a:lnTo>
                <a:lnTo>
                  <a:pt x="21122" y="21336"/>
                </a:lnTo>
                <a:lnTo>
                  <a:pt x="22631" y="17144"/>
                </a:lnTo>
                <a:close/>
              </a:path>
              <a:path w="196215" h="35560">
                <a:moveTo>
                  <a:pt x="22834" y="21589"/>
                </a:moveTo>
                <a:lnTo>
                  <a:pt x="21297" y="21589"/>
                </a:lnTo>
                <a:lnTo>
                  <a:pt x="22374" y="21644"/>
                </a:lnTo>
                <a:lnTo>
                  <a:pt x="22834" y="21589"/>
                </a:lnTo>
                <a:close/>
              </a:path>
              <a:path w="196215" h="35560">
                <a:moveTo>
                  <a:pt x="27647" y="21208"/>
                </a:moveTo>
                <a:lnTo>
                  <a:pt x="26352" y="21336"/>
                </a:lnTo>
                <a:lnTo>
                  <a:pt x="26809" y="21336"/>
                </a:lnTo>
                <a:lnTo>
                  <a:pt x="27647" y="21208"/>
                </a:lnTo>
                <a:close/>
              </a:path>
              <a:path w="196215" h="35560">
                <a:moveTo>
                  <a:pt x="32873" y="21208"/>
                </a:moveTo>
                <a:lnTo>
                  <a:pt x="27647" y="21208"/>
                </a:lnTo>
                <a:lnTo>
                  <a:pt x="26809" y="21336"/>
                </a:lnTo>
                <a:lnTo>
                  <a:pt x="31673" y="21336"/>
                </a:lnTo>
                <a:lnTo>
                  <a:pt x="32873" y="21208"/>
                </a:lnTo>
                <a:close/>
              </a:path>
              <a:path w="196215" h="35560">
                <a:moveTo>
                  <a:pt x="19126" y="3048"/>
                </a:moveTo>
                <a:lnTo>
                  <a:pt x="18942" y="3058"/>
                </a:lnTo>
                <a:lnTo>
                  <a:pt x="17564" y="3301"/>
                </a:lnTo>
                <a:lnTo>
                  <a:pt x="19126" y="3048"/>
                </a:lnTo>
                <a:close/>
              </a:path>
              <a:path w="196215" h="35560">
                <a:moveTo>
                  <a:pt x="189682" y="3048"/>
                </a:moveTo>
                <a:lnTo>
                  <a:pt x="19059" y="3058"/>
                </a:lnTo>
                <a:lnTo>
                  <a:pt x="17564" y="3301"/>
                </a:lnTo>
                <a:lnTo>
                  <a:pt x="190188" y="3301"/>
                </a:lnTo>
                <a:lnTo>
                  <a:pt x="189682" y="3048"/>
                </a:lnTo>
                <a:close/>
              </a:path>
              <a:path w="196215" h="35560">
                <a:moveTo>
                  <a:pt x="23279" y="2667"/>
                </a:moveTo>
                <a:lnTo>
                  <a:pt x="21297" y="2667"/>
                </a:lnTo>
                <a:lnTo>
                  <a:pt x="18942" y="3058"/>
                </a:lnTo>
                <a:lnTo>
                  <a:pt x="19126" y="3048"/>
                </a:lnTo>
                <a:lnTo>
                  <a:pt x="189682" y="3048"/>
                </a:lnTo>
                <a:lnTo>
                  <a:pt x="189429" y="2920"/>
                </a:lnTo>
                <a:lnTo>
                  <a:pt x="131800" y="2920"/>
                </a:lnTo>
                <a:lnTo>
                  <a:pt x="130001" y="2793"/>
                </a:lnTo>
                <a:lnTo>
                  <a:pt x="22440" y="2793"/>
                </a:lnTo>
                <a:lnTo>
                  <a:pt x="23279" y="2667"/>
                </a:lnTo>
                <a:close/>
              </a:path>
              <a:path w="196215" h="35560">
                <a:moveTo>
                  <a:pt x="188417" y="2412"/>
                </a:moveTo>
                <a:lnTo>
                  <a:pt x="184721" y="2793"/>
                </a:lnTo>
                <a:lnTo>
                  <a:pt x="146278" y="2793"/>
                </a:lnTo>
                <a:lnTo>
                  <a:pt x="141236" y="2920"/>
                </a:lnTo>
                <a:lnTo>
                  <a:pt x="189429" y="2920"/>
                </a:lnTo>
                <a:lnTo>
                  <a:pt x="188417" y="2412"/>
                </a:lnTo>
                <a:close/>
              </a:path>
              <a:path w="196215" h="35560">
                <a:moveTo>
                  <a:pt x="81318" y="0"/>
                </a:moveTo>
                <a:lnTo>
                  <a:pt x="76085" y="0"/>
                </a:lnTo>
                <a:lnTo>
                  <a:pt x="63842" y="126"/>
                </a:lnTo>
                <a:lnTo>
                  <a:pt x="63207" y="126"/>
                </a:lnTo>
                <a:lnTo>
                  <a:pt x="57454" y="507"/>
                </a:lnTo>
                <a:lnTo>
                  <a:pt x="57835" y="507"/>
                </a:lnTo>
                <a:lnTo>
                  <a:pt x="44157" y="888"/>
                </a:lnTo>
                <a:lnTo>
                  <a:pt x="43345" y="888"/>
                </a:lnTo>
                <a:lnTo>
                  <a:pt x="36868" y="1650"/>
                </a:lnTo>
                <a:lnTo>
                  <a:pt x="29781" y="2286"/>
                </a:lnTo>
                <a:lnTo>
                  <a:pt x="26352" y="2286"/>
                </a:lnTo>
                <a:lnTo>
                  <a:pt x="24955" y="2412"/>
                </a:lnTo>
                <a:lnTo>
                  <a:pt x="22440" y="2793"/>
                </a:lnTo>
                <a:lnTo>
                  <a:pt x="23825" y="2667"/>
                </a:lnTo>
                <a:lnTo>
                  <a:pt x="128202" y="2667"/>
                </a:lnTo>
                <a:lnTo>
                  <a:pt x="126403" y="2539"/>
                </a:lnTo>
                <a:lnTo>
                  <a:pt x="119430" y="2158"/>
                </a:lnTo>
                <a:lnTo>
                  <a:pt x="113614" y="2158"/>
                </a:lnTo>
                <a:lnTo>
                  <a:pt x="100660" y="1143"/>
                </a:lnTo>
                <a:lnTo>
                  <a:pt x="100380" y="1143"/>
                </a:lnTo>
                <a:lnTo>
                  <a:pt x="93903" y="762"/>
                </a:lnTo>
                <a:lnTo>
                  <a:pt x="81318" y="0"/>
                </a:lnTo>
                <a:close/>
              </a:path>
              <a:path w="196215" h="35560">
                <a:moveTo>
                  <a:pt x="128202" y="2667"/>
                </a:moveTo>
                <a:lnTo>
                  <a:pt x="23825" y="2667"/>
                </a:lnTo>
                <a:lnTo>
                  <a:pt x="22440" y="2793"/>
                </a:lnTo>
                <a:lnTo>
                  <a:pt x="130001" y="2793"/>
                </a:lnTo>
                <a:lnTo>
                  <a:pt x="128202" y="2667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" name="object 3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38873" y="1052067"/>
            <a:ext cx="471170" cy="176911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11235" y="1572767"/>
            <a:ext cx="406352" cy="236728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16813" y="1662557"/>
            <a:ext cx="519602" cy="439420"/>
          </a:xfrm>
          <a:prstGeom prst="rect">
            <a:avLst/>
          </a:prstGeom>
        </p:spPr>
      </p:pic>
      <p:grpSp>
        <p:nvGrpSpPr>
          <p:cNvPr id="37" name="object 37" descr=""/>
          <p:cNvGrpSpPr/>
          <p:nvPr/>
        </p:nvGrpSpPr>
        <p:grpSpPr>
          <a:xfrm>
            <a:off x="248627" y="1849247"/>
            <a:ext cx="802005" cy="1385570"/>
            <a:chOff x="248627" y="1849247"/>
            <a:chExt cx="802005" cy="1385570"/>
          </a:xfrm>
        </p:grpSpPr>
        <p:pic>
          <p:nvPicPr>
            <p:cNvPr id="38" name="object 3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1269" y="2582545"/>
              <a:ext cx="309008" cy="27178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912" y="2996057"/>
              <a:ext cx="375716" cy="23876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8627" y="1849247"/>
              <a:ext cx="504939" cy="273811"/>
            </a:xfrm>
            <a:prstGeom prst="rect">
              <a:avLst/>
            </a:prstGeom>
          </p:spPr>
        </p:pic>
      </p:grpSp>
      <p:pic>
        <p:nvPicPr>
          <p:cNvPr id="41" name="object 41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642249" y="2127757"/>
            <a:ext cx="1085065" cy="221234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911845" y="1989708"/>
            <a:ext cx="434203" cy="402589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738804" y="613663"/>
            <a:ext cx="1488128" cy="298958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372477" y="966216"/>
            <a:ext cx="194437" cy="896619"/>
          </a:xfrm>
          <a:prstGeom prst="rect">
            <a:avLst/>
          </a:prstGeom>
        </p:spPr>
      </p:pic>
      <p:sp>
        <p:nvSpPr>
          <p:cNvPr id="45" name="object 4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47700" y="756666"/>
            <a:ext cx="4448175" cy="2263140"/>
            <a:chOff x="647700" y="756666"/>
            <a:chExt cx="4448175" cy="2263140"/>
          </a:xfrm>
        </p:grpSpPr>
        <p:sp>
          <p:nvSpPr>
            <p:cNvPr id="3" name="object 3" descr=""/>
            <p:cNvSpPr/>
            <p:nvPr/>
          </p:nvSpPr>
          <p:spPr>
            <a:xfrm>
              <a:off x="661987" y="823976"/>
              <a:ext cx="4420235" cy="2181225"/>
            </a:xfrm>
            <a:custGeom>
              <a:avLst/>
              <a:gdLst/>
              <a:ahLst/>
              <a:cxnLst/>
              <a:rect l="l" t="t" r="r" b="b"/>
              <a:pathLst>
                <a:path w="4420235" h="2181225">
                  <a:moveTo>
                    <a:pt x="66675" y="1695450"/>
                  </a:moveTo>
                  <a:lnTo>
                    <a:pt x="4419663" y="1695450"/>
                  </a:lnTo>
                </a:path>
                <a:path w="4420235" h="2181225">
                  <a:moveTo>
                    <a:pt x="66675" y="1266825"/>
                  </a:moveTo>
                  <a:lnTo>
                    <a:pt x="4419663" y="1266825"/>
                  </a:lnTo>
                </a:path>
                <a:path w="4420235" h="2181225">
                  <a:moveTo>
                    <a:pt x="66675" y="847725"/>
                  </a:moveTo>
                  <a:lnTo>
                    <a:pt x="4419663" y="847725"/>
                  </a:lnTo>
                </a:path>
                <a:path w="4420235" h="2181225">
                  <a:moveTo>
                    <a:pt x="66675" y="428625"/>
                  </a:moveTo>
                  <a:lnTo>
                    <a:pt x="4419663" y="428625"/>
                  </a:lnTo>
                </a:path>
                <a:path w="4420235" h="2181225">
                  <a:moveTo>
                    <a:pt x="66675" y="0"/>
                  </a:moveTo>
                  <a:lnTo>
                    <a:pt x="4419663" y="0"/>
                  </a:lnTo>
                </a:path>
                <a:path w="4420235" h="2181225">
                  <a:moveTo>
                    <a:pt x="66675" y="2114550"/>
                  </a:moveTo>
                  <a:lnTo>
                    <a:pt x="66675" y="0"/>
                  </a:lnTo>
                </a:path>
                <a:path w="4420235" h="2181225">
                  <a:moveTo>
                    <a:pt x="0" y="2114550"/>
                  </a:moveTo>
                  <a:lnTo>
                    <a:pt x="66675" y="2114550"/>
                  </a:lnTo>
                </a:path>
                <a:path w="4420235" h="2181225">
                  <a:moveTo>
                    <a:pt x="0" y="1695450"/>
                  </a:moveTo>
                  <a:lnTo>
                    <a:pt x="66675" y="1695450"/>
                  </a:lnTo>
                </a:path>
                <a:path w="4420235" h="2181225">
                  <a:moveTo>
                    <a:pt x="0" y="1266825"/>
                  </a:moveTo>
                  <a:lnTo>
                    <a:pt x="66675" y="1266825"/>
                  </a:lnTo>
                </a:path>
                <a:path w="4420235" h="2181225">
                  <a:moveTo>
                    <a:pt x="0" y="847725"/>
                  </a:moveTo>
                  <a:lnTo>
                    <a:pt x="66675" y="847725"/>
                  </a:lnTo>
                </a:path>
                <a:path w="4420235" h="2181225">
                  <a:moveTo>
                    <a:pt x="0" y="428625"/>
                  </a:moveTo>
                  <a:lnTo>
                    <a:pt x="66675" y="428625"/>
                  </a:lnTo>
                </a:path>
                <a:path w="4420235" h="2181225">
                  <a:moveTo>
                    <a:pt x="0" y="0"/>
                  </a:moveTo>
                  <a:lnTo>
                    <a:pt x="66675" y="0"/>
                  </a:lnTo>
                </a:path>
                <a:path w="4420235" h="2181225">
                  <a:moveTo>
                    <a:pt x="66675" y="2114550"/>
                  </a:moveTo>
                  <a:lnTo>
                    <a:pt x="4419663" y="2114550"/>
                  </a:lnTo>
                </a:path>
                <a:path w="4420235" h="2181225">
                  <a:moveTo>
                    <a:pt x="66675" y="2114550"/>
                  </a:moveTo>
                  <a:lnTo>
                    <a:pt x="66675" y="2181225"/>
                  </a:lnTo>
                </a:path>
                <a:path w="4420235" h="2181225">
                  <a:moveTo>
                    <a:pt x="1514538" y="2114550"/>
                  </a:moveTo>
                  <a:lnTo>
                    <a:pt x="1514538" y="2181225"/>
                  </a:lnTo>
                </a:path>
                <a:path w="4420235" h="2181225">
                  <a:moveTo>
                    <a:pt x="2962338" y="2114550"/>
                  </a:moveTo>
                  <a:lnTo>
                    <a:pt x="2962338" y="2181225"/>
                  </a:lnTo>
                </a:path>
                <a:path w="4420235" h="2181225">
                  <a:moveTo>
                    <a:pt x="4419663" y="2114550"/>
                  </a:moveTo>
                  <a:lnTo>
                    <a:pt x="4419663" y="2181225"/>
                  </a:lnTo>
                </a:path>
                <a:path w="4420235" h="2181225">
                  <a:moveTo>
                    <a:pt x="66675" y="1695450"/>
                  </a:moveTo>
                  <a:lnTo>
                    <a:pt x="4419663" y="1695450"/>
                  </a:lnTo>
                </a:path>
                <a:path w="4420235" h="2181225">
                  <a:moveTo>
                    <a:pt x="66675" y="1266825"/>
                  </a:moveTo>
                  <a:lnTo>
                    <a:pt x="4419663" y="1266825"/>
                  </a:lnTo>
                </a:path>
                <a:path w="4420235" h="2181225">
                  <a:moveTo>
                    <a:pt x="66675" y="847725"/>
                  </a:moveTo>
                  <a:lnTo>
                    <a:pt x="4419663" y="847725"/>
                  </a:lnTo>
                </a:path>
                <a:path w="4420235" h="2181225">
                  <a:moveTo>
                    <a:pt x="66675" y="428625"/>
                  </a:moveTo>
                  <a:lnTo>
                    <a:pt x="4419663" y="428625"/>
                  </a:lnTo>
                </a:path>
                <a:path w="4420235" h="2181225">
                  <a:moveTo>
                    <a:pt x="66675" y="0"/>
                  </a:moveTo>
                  <a:lnTo>
                    <a:pt x="4419663" y="0"/>
                  </a:lnTo>
                </a:path>
              </a:pathLst>
            </a:custGeom>
            <a:ln w="9525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66750" y="828675"/>
              <a:ext cx="4410075" cy="2171700"/>
            </a:xfrm>
            <a:custGeom>
              <a:avLst/>
              <a:gdLst/>
              <a:ahLst/>
              <a:cxnLst/>
              <a:rect l="l" t="t" r="r" b="b"/>
              <a:pathLst>
                <a:path w="4410075" h="2171700">
                  <a:moveTo>
                    <a:pt x="57150" y="2114550"/>
                  </a:moveTo>
                  <a:lnTo>
                    <a:pt x="57150" y="0"/>
                  </a:lnTo>
                </a:path>
                <a:path w="4410075" h="2171700">
                  <a:moveTo>
                    <a:pt x="0" y="2114550"/>
                  </a:moveTo>
                  <a:lnTo>
                    <a:pt x="123825" y="2114550"/>
                  </a:lnTo>
                </a:path>
                <a:path w="4410075" h="2171700">
                  <a:moveTo>
                    <a:pt x="0" y="1685925"/>
                  </a:moveTo>
                  <a:lnTo>
                    <a:pt x="123825" y="1685925"/>
                  </a:lnTo>
                </a:path>
                <a:path w="4410075" h="2171700">
                  <a:moveTo>
                    <a:pt x="0" y="1266825"/>
                  </a:moveTo>
                  <a:lnTo>
                    <a:pt x="123825" y="1266825"/>
                  </a:lnTo>
                </a:path>
                <a:path w="4410075" h="2171700">
                  <a:moveTo>
                    <a:pt x="0" y="847725"/>
                  </a:moveTo>
                  <a:lnTo>
                    <a:pt x="123825" y="847725"/>
                  </a:lnTo>
                </a:path>
                <a:path w="4410075" h="2171700">
                  <a:moveTo>
                    <a:pt x="0" y="0"/>
                  </a:moveTo>
                  <a:lnTo>
                    <a:pt x="123825" y="0"/>
                  </a:lnTo>
                </a:path>
                <a:path w="4410075" h="2171700">
                  <a:moveTo>
                    <a:pt x="57150" y="2114550"/>
                  </a:moveTo>
                  <a:lnTo>
                    <a:pt x="4410075" y="2114550"/>
                  </a:lnTo>
                </a:path>
                <a:path w="4410075" h="2171700">
                  <a:moveTo>
                    <a:pt x="57150" y="2047875"/>
                  </a:moveTo>
                  <a:lnTo>
                    <a:pt x="57150" y="2171700"/>
                  </a:lnTo>
                </a:path>
                <a:path w="4410075" h="2171700">
                  <a:moveTo>
                    <a:pt x="1514475" y="2047875"/>
                  </a:moveTo>
                  <a:lnTo>
                    <a:pt x="1514475" y="2171700"/>
                  </a:lnTo>
                </a:path>
                <a:path w="4410075" h="2171700">
                  <a:moveTo>
                    <a:pt x="2962275" y="2047875"/>
                  </a:moveTo>
                  <a:lnTo>
                    <a:pt x="2962275" y="2171700"/>
                  </a:lnTo>
                </a:path>
                <a:path w="4410075" h="2171700">
                  <a:moveTo>
                    <a:pt x="4410075" y="2047875"/>
                  </a:moveTo>
                  <a:lnTo>
                    <a:pt x="4410075" y="21717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915667" y="769366"/>
              <a:ext cx="2686050" cy="1504950"/>
            </a:xfrm>
            <a:custGeom>
              <a:avLst/>
              <a:gdLst/>
              <a:ahLst/>
              <a:cxnLst/>
              <a:rect l="l" t="t" r="r" b="b"/>
              <a:pathLst>
                <a:path w="2686050" h="1504950">
                  <a:moveTo>
                    <a:pt x="1914524" y="533400"/>
                  </a:moveTo>
                  <a:lnTo>
                    <a:pt x="1809749" y="428625"/>
                  </a:lnTo>
                </a:path>
                <a:path w="2686050" h="1504950">
                  <a:moveTo>
                    <a:pt x="1809749" y="533400"/>
                  </a:moveTo>
                  <a:lnTo>
                    <a:pt x="1914524" y="428625"/>
                  </a:lnTo>
                </a:path>
                <a:path w="2686050" h="1504950">
                  <a:moveTo>
                    <a:pt x="1190625" y="828675"/>
                  </a:moveTo>
                  <a:lnTo>
                    <a:pt x="1085850" y="723900"/>
                  </a:lnTo>
                </a:path>
                <a:path w="2686050" h="1504950">
                  <a:moveTo>
                    <a:pt x="1085850" y="828675"/>
                  </a:moveTo>
                  <a:lnTo>
                    <a:pt x="1190625" y="723900"/>
                  </a:lnTo>
                </a:path>
                <a:path w="2686050" h="1504950">
                  <a:moveTo>
                    <a:pt x="2343149" y="666750"/>
                  </a:moveTo>
                  <a:lnTo>
                    <a:pt x="2238374" y="561975"/>
                  </a:lnTo>
                </a:path>
                <a:path w="2686050" h="1504950">
                  <a:moveTo>
                    <a:pt x="2238374" y="666750"/>
                  </a:moveTo>
                  <a:lnTo>
                    <a:pt x="2343149" y="561975"/>
                  </a:lnTo>
                </a:path>
                <a:path w="2686050" h="1504950">
                  <a:moveTo>
                    <a:pt x="923925" y="1238250"/>
                  </a:moveTo>
                  <a:lnTo>
                    <a:pt x="819150" y="1133475"/>
                  </a:lnTo>
                </a:path>
                <a:path w="2686050" h="1504950">
                  <a:moveTo>
                    <a:pt x="819150" y="1238250"/>
                  </a:moveTo>
                  <a:lnTo>
                    <a:pt x="923925" y="1133475"/>
                  </a:lnTo>
                </a:path>
                <a:path w="2686050" h="1504950">
                  <a:moveTo>
                    <a:pt x="1743074" y="952500"/>
                  </a:moveTo>
                  <a:lnTo>
                    <a:pt x="1638299" y="847725"/>
                  </a:lnTo>
                </a:path>
                <a:path w="2686050" h="1504950">
                  <a:moveTo>
                    <a:pt x="1638299" y="952500"/>
                  </a:moveTo>
                  <a:lnTo>
                    <a:pt x="1743074" y="847725"/>
                  </a:lnTo>
                </a:path>
                <a:path w="2686050" h="1504950">
                  <a:moveTo>
                    <a:pt x="1095375" y="885825"/>
                  </a:moveTo>
                  <a:lnTo>
                    <a:pt x="990600" y="781050"/>
                  </a:lnTo>
                </a:path>
                <a:path w="2686050" h="1504950">
                  <a:moveTo>
                    <a:pt x="990600" y="885825"/>
                  </a:moveTo>
                  <a:lnTo>
                    <a:pt x="1095375" y="781050"/>
                  </a:lnTo>
                </a:path>
                <a:path w="2686050" h="1504950">
                  <a:moveTo>
                    <a:pt x="933450" y="1381125"/>
                  </a:moveTo>
                  <a:lnTo>
                    <a:pt x="828675" y="1276350"/>
                  </a:lnTo>
                </a:path>
                <a:path w="2686050" h="1504950">
                  <a:moveTo>
                    <a:pt x="828675" y="1381125"/>
                  </a:moveTo>
                  <a:lnTo>
                    <a:pt x="933450" y="1276350"/>
                  </a:lnTo>
                </a:path>
                <a:path w="2686050" h="1504950">
                  <a:moveTo>
                    <a:pt x="866775" y="1323975"/>
                  </a:moveTo>
                  <a:lnTo>
                    <a:pt x="762000" y="1219200"/>
                  </a:lnTo>
                </a:path>
                <a:path w="2686050" h="1504950">
                  <a:moveTo>
                    <a:pt x="762000" y="1323975"/>
                  </a:moveTo>
                  <a:lnTo>
                    <a:pt x="866775" y="1219200"/>
                  </a:lnTo>
                </a:path>
                <a:path w="2686050" h="1504950">
                  <a:moveTo>
                    <a:pt x="1028700" y="1200150"/>
                  </a:moveTo>
                  <a:lnTo>
                    <a:pt x="923925" y="1095375"/>
                  </a:lnTo>
                </a:path>
                <a:path w="2686050" h="1504950">
                  <a:moveTo>
                    <a:pt x="923925" y="1200150"/>
                  </a:moveTo>
                  <a:lnTo>
                    <a:pt x="1028700" y="1095375"/>
                  </a:lnTo>
                </a:path>
                <a:path w="2686050" h="1504950">
                  <a:moveTo>
                    <a:pt x="1676399" y="1209675"/>
                  </a:moveTo>
                  <a:lnTo>
                    <a:pt x="1571624" y="1104900"/>
                  </a:lnTo>
                </a:path>
                <a:path w="2686050" h="1504950">
                  <a:moveTo>
                    <a:pt x="1571624" y="1209675"/>
                  </a:moveTo>
                  <a:lnTo>
                    <a:pt x="1676399" y="1104900"/>
                  </a:lnTo>
                </a:path>
                <a:path w="2686050" h="1504950">
                  <a:moveTo>
                    <a:pt x="1762124" y="752475"/>
                  </a:moveTo>
                  <a:lnTo>
                    <a:pt x="1657349" y="647700"/>
                  </a:lnTo>
                </a:path>
                <a:path w="2686050" h="1504950">
                  <a:moveTo>
                    <a:pt x="1657349" y="752475"/>
                  </a:moveTo>
                  <a:lnTo>
                    <a:pt x="1762124" y="647700"/>
                  </a:lnTo>
                </a:path>
                <a:path w="2686050" h="1504950">
                  <a:moveTo>
                    <a:pt x="1609724" y="828675"/>
                  </a:moveTo>
                  <a:lnTo>
                    <a:pt x="1504949" y="723900"/>
                  </a:lnTo>
                </a:path>
                <a:path w="2686050" h="1504950">
                  <a:moveTo>
                    <a:pt x="1504949" y="828675"/>
                  </a:moveTo>
                  <a:lnTo>
                    <a:pt x="1609724" y="723900"/>
                  </a:lnTo>
                </a:path>
                <a:path w="2686050" h="1504950">
                  <a:moveTo>
                    <a:pt x="704850" y="1123950"/>
                  </a:moveTo>
                  <a:lnTo>
                    <a:pt x="600075" y="1019175"/>
                  </a:lnTo>
                </a:path>
                <a:path w="2686050" h="1504950">
                  <a:moveTo>
                    <a:pt x="600075" y="1123950"/>
                  </a:moveTo>
                  <a:lnTo>
                    <a:pt x="704850" y="1019175"/>
                  </a:lnTo>
                </a:path>
                <a:path w="2686050" h="1504950">
                  <a:moveTo>
                    <a:pt x="2200274" y="323850"/>
                  </a:moveTo>
                  <a:lnTo>
                    <a:pt x="2095499" y="219075"/>
                  </a:lnTo>
                </a:path>
                <a:path w="2686050" h="1504950">
                  <a:moveTo>
                    <a:pt x="2095499" y="323850"/>
                  </a:moveTo>
                  <a:lnTo>
                    <a:pt x="2200274" y="219075"/>
                  </a:lnTo>
                </a:path>
                <a:path w="2686050" h="1504950">
                  <a:moveTo>
                    <a:pt x="781050" y="952500"/>
                  </a:moveTo>
                  <a:lnTo>
                    <a:pt x="676275" y="847725"/>
                  </a:lnTo>
                </a:path>
                <a:path w="2686050" h="1504950">
                  <a:moveTo>
                    <a:pt x="676275" y="952500"/>
                  </a:moveTo>
                  <a:lnTo>
                    <a:pt x="781050" y="847725"/>
                  </a:lnTo>
                </a:path>
                <a:path w="2686050" h="1504950">
                  <a:moveTo>
                    <a:pt x="657225" y="1371600"/>
                  </a:moveTo>
                  <a:lnTo>
                    <a:pt x="552450" y="1266825"/>
                  </a:lnTo>
                </a:path>
                <a:path w="2686050" h="1504950">
                  <a:moveTo>
                    <a:pt x="552450" y="1371600"/>
                  </a:moveTo>
                  <a:lnTo>
                    <a:pt x="657225" y="1266825"/>
                  </a:lnTo>
                </a:path>
                <a:path w="2686050" h="1504950">
                  <a:moveTo>
                    <a:pt x="2647949" y="104775"/>
                  </a:moveTo>
                  <a:lnTo>
                    <a:pt x="2543174" y="0"/>
                  </a:lnTo>
                </a:path>
                <a:path w="2686050" h="1504950">
                  <a:moveTo>
                    <a:pt x="2543174" y="104775"/>
                  </a:moveTo>
                  <a:lnTo>
                    <a:pt x="2647949" y="0"/>
                  </a:lnTo>
                </a:path>
                <a:path w="2686050" h="1504950">
                  <a:moveTo>
                    <a:pt x="1428749" y="1152525"/>
                  </a:moveTo>
                  <a:lnTo>
                    <a:pt x="1323975" y="1047750"/>
                  </a:lnTo>
                </a:path>
                <a:path w="2686050" h="1504950">
                  <a:moveTo>
                    <a:pt x="1323975" y="1152525"/>
                  </a:moveTo>
                  <a:lnTo>
                    <a:pt x="1428749" y="1047750"/>
                  </a:lnTo>
                </a:path>
                <a:path w="2686050" h="1504950">
                  <a:moveTo>
                    <a:pt x="1600199" y="1143000"/>
                  </a:moveTo>
                  <a:lnTo>
                    <a:pt x="1495424" y="1038225"/>
                  </a:lnTo>
                </a:path>
                <a:path w="2686050" h="1504950">
                  <a:moveTo>
                    <a:pt x="1495424" y="1143000"/>
                  </a:moveTo>
                  <a:lnTo>
                    <a:pt x="1600199" y="1038225"/>
                  </a:lnTo>
                </a:path>
                <a:path w="2686050" h="1504950">
                  <a:moveTo>
                    <a:pt x="1190625" y="1190625"/>
                  </a:moveTo>
                  <a:lnTo>
                    <a:pt x="1085850" y="1085850"/>
                  </a:lnTo>
                </a:path>
                <a:path w="2686050" h="1504950">
                  <a:moveTo>
                    <a:pt x="1085850" y="1190625"/>
                  </a:moveTo>
                  <a:lnTo>
                    <a:pt x="1190625" y="1085850"/>
                  </a:lnTo>
                </a:path>
                <a:path w="2686050" h="1504950">
                  <a:moveTo>
                    <a:pt x="1714499" y="1123950"/>
                  </a:moveTo>
                  <a:lnTo>
                    <a:pt x="1609724" y="1019175"/>
                  </a:lnTo>
                </a:path>
                <a:path w="2686050" h="1504950">
                  <a:moveTo>
                    <a:pt x="1609724" y="1123950"/>
                  </a:moveTo>
                  <a:lnTo>
                    <a:pt x="1714499" y="1019175"/>
                  </a:lnTo>
                </a:path>
                <a:path w="2686050" h="1504950">
                  <a:moveTo>
                    <a:pt x="457200" y="1162050"/>
                  </a:moveTo>
                  <a:lnTo>
                    <a:pt x="352425" y="1057275"/>
                  </a:lnTo>
                </a:path>
                <a:path w="2686050" h="1504950">
                  <a:moveTo>
                    <a:pt x="352425" y="1162050"/>
                  </a:moveTo>
                  <a:lnTo>
                    <a:pt x="457200" y="1057275"/>
                  </a:lnTo>
                </a:path>
                <a:path w="2686050" h="1504950">
                  <a:moveTo>
                    <a:pt x="981075" y="257175"/>
                  </a:moveTo>
                  <a:lnTo>
                    <a:pt x="876300" y="152400"/>
                  </a:lnTo>
                </a:path>
                <a:path w="2686050" h="1504950">
                  <a:moveTo>
                    <a:pt x="876300" y="257175"/>
                  </a:moveTo>
                  <a:lnTo>
                    <a:pt x="981075" y="152400"/>
                  </a:lnTo>
                </a:path>
                <a:path w="2686050" h="1504950">
                  <a:moveTo>
                    <a:pt x="2533649" y="238125"/>
                  </a:moveTo>
                  <a:lnTo>
                    <a:pt x="2428874" y="133350"/>
                  </a:lnTo>
                </a:path>
                <a:path w="2686050" h="1504950">
                  <a:moveTo>
                    <a:pt x="2428874" y="238125"/>
                  </a:moveTo>
                  <a:lnTo>
                    <a:pt x="2533649" y="133350"/>
                  </a:lnTo>
                </a:path>
                <a:path w="2686050" h="1504950">
                  <a:moveTo>
                    <a:pt x="2057399" y="219075"/>
                  </a:moveTo>
                  <a:lnTo>
                    <a:pt x="1952624" y="114300"/>
                  </a:lnTo>
                </a:path>
                <a:path w="2686050" h="1504950">
                  <a:moveTo>
                    <a:pt x="1952624" y="219075"/>
                  </a:moveTo>
                  <a:lnTo>
                    <a:pt x="2057399" y="114300"/>
                  </a:lnTo>
                </a:path>
                <a:path w="2686050" h="1504950">
                  <a:moveTo>
                    <a:pt x="2686049" y="952500"/>
                  </a:moveTo>
                  <a:lnTo>
                    <a:pt x="2581274" y="847725"/>
                  </a:lnTo>
                </a:path>
                <a:path w="2686050" h="1504950">
                  <a:moveTo>
                    <a:pt x="2581274" y="952500"/>
                  </a:moveTo>
                  <a:lnTo>
                    <a:pt x="2686049" y="847725"/>
                  </a:lnTo>
                </a:path>
                <a:path w="2686050" h="1504950">
                  <a:moveTo>
                    <a:pt x="1533524" y="742950"/>
                  </a:moveTo>
                  <a:lnTo>
                    <a:pt x="1428749" y="638175"/>
                  </a:lnTo>
                </a:path>
                <a:path w="2686050" h="1504950">
                  <a:moveTo>
                    <a:pt x="1428749" y="742950"/>
                  </a:moveTo>
                  <a:lnTo>
                    <a:pt x="1533524" y="638175"/>
                  </a:lnTo>
                </a:path>
                <a:path w="2686050" h="1504950">
                  <a:moveTo>
                    <a:pt x="314325" y="1504950"/>
                  </a:moveTo>
                  <a:lnTo>
                    <a:pt x="209550" y="1400175"/>
                  </a:lnTo>
                </a:path>
                <a:path w="2686050" h="1504950">
                  <a:moveTo>
                    <a:pt x="209550" y="1504950"/>
                  </a:moveTo>
                  <a:lnTo>
                    <a:pt x="314325" y="1400175"/>
                  </a:lnTo>
                </a:path>
                <a:path w="2686050" h="1504950">
                  <a:moveTo>
                    <a:pt x="1828799" y="885825"/>
                  </a:moveTo>
                  <a:lnTo>
                    <a:pt x="1724024" y="781050"/>
                  </a:lnTo>
                </a:path>
                <a:path w="2686050" h="1504950">
                  <a:moveTo>
                    <a:pt x="1724024" y="885825"/>
                  </a:moveTo>
                  <a:lnTo>
                    <a:pt x="1828799" y="781050"/>
                  </a:lnTo>
                </a:path>
                <a:path w="2686050" h="1504950">
                  <a:moveTo>
                    <a:pt x="1495424" y="1009650"/>
                  </a:moveTo>
                  <a:lnTo>
                    <a:pt x="1390649" y="904875"/>
                  </a:lnTo>
                </a:path>
                <a:path w="2686050" h="1504950">
                  <a:moveTo>
                    <a:pt x="1390649" y="1009650"/>
                  </a:moveTo>
                  <a:lnTo>
                    <a:pt x="1495424" y="904875"/>
                  </a:lnTo>
                </a:path>
                <a:path w="2686050" h="1504950">
                  <a:moveTo>
                    <a:pt x="952500" y="1162050"/>
                  </a:moveTo>
                  <a:lnTo>
                    <a:pt x="847725" y="1057275"/>
                  </a:lnTo>
                </a:path>
                <a:path w="2686050" h="1504950">
                  <a:moveTo>
                    <a:pt x="847725" y="1162050"/>
                  </a:moveTo>
                  <a:lnTo>
                    <a:pt x="952500" y="1057275"/>
                  </a:lnTo>
                </a:path>
                <a:path w="2686050" h="1504950">
                  <a:moveTo>
                    <a:pt x="666750" y="1247775"/>
                  </a:moveTo>
                  <a:lnTo>
                    <a:pt x="561975" y="1143000"/>
                  </a:lnTo>
                </a:path>
                <a:path w="2686050" h="1504950">
                  <a:moveTo>
                    <a:pt x="561975" y="1247775"/>
                  </a:moveTo>
                  <a:lnTo>
                    <a:pt x="666750" y="1143000"/>
                  </a:lnTo>
                </a:path>
                <a:path w="2686050" h="1504950">
                  <a:moveTo>
                    <a:pt x="1962149" y="762000"/>
                  </a:moveTo>
                  <a:lnTo>
                    <a:pt x="1857374" y="657225"/>
                  </a:lnTo>
                </a:path>
                <a:path w="2686050" h="1504950">
                  <a:moveTo>
                    <a:pt x="1857374" y="762000"/>
                  </a:moveTo>
                  <a:lnTo>
                    <a:pt x="1962149" y="657225"/>
                  </a:lnTo>
                </a:path>
                <a:path w="2686050" h="1504950">
                  <a:moveTo>
                    <a:pt x="2000249" y="1009650"/>
                  </a:moveTo>
                  <a:lnTo>
                    <a:pt x="1895474" y="904875"/>
                  </a:lnTo>
                </a:path>
                <a:path w="2686050" h="1504950">
                  <a:moveTo>
                    <a:pt x="1895474" y="1009650"/>
                  </a:moveTo>
                  <a:lnTo>
                    <a:pt x="2000249" y="904875"/>
                  </a:lnTo>
                </a:path>
                <a:path w="2686050" h="1504950">
                  <a:moveTo>
                    <a:pt x="1276350" y="666750"/>
                  </a:moveTo>
                  <a:lnTo>
                    <a:pt x="1171575" y="561975"/>
                  </a:lnTo>
                </a:path>
                <a:path w="2686050" h="1504950">
                  <a:moveTo>
                    <a:pt x="1171575" y="666750"/>
                  </a:moveTo>
                  <a:lnTo>
                    <a:pt x="1276350" y="561975"/>
                  </a:lnTo>
                </a:path>
                <a:path w="2686050" h="1504950">
                  <a:moveTo>
                    <a:pt x="2114549" y="828675"/>
                  </a:moveTo>
                  <a:lnTo>
                    <a:pt x="2009774" y="723900"/>
                  </a:lnTo>
                </a:path>
                <a:path w="2686050" h="1504950">
                  <a:moveTo>
                    <a:pt x="2009774" y="828675"/>
                  </a:moveTo>
                  <a:lnTo>
                    <a:pt x="2114549" y="723900"/>
                  </a:lnTo>
                </a:path>
                <a:path w="2686050" h="1504950">
                  <a:moveTo>
                    <a:pt x="2590799" y="895350"/>
                  </a:moveTo>
                  <a:lnTo>
                    <a:pt x="2486024" y="790575"/>
                  </a:lnTo>
                </a:path>
                <a:path w="2686050" h="1504950">
                  <a:moveTo>
                    <a:pt x="2486024" y="895350"/>
                  </a:moveTo>
                  <a:lnTo>
                    <a:pt x="2590799" y="790575"/>
                  </a:lnTo>
                </a:path>
                <a:path w="2686050" h="1504950">
                  <a:moveTo>
                    <a:pt x="609600" y="962025"/>
                  </a:moveTo>
                  <a:lnTo>
                    <a:pt x="504825" y="857250"/>
                  </a:lnTo>
                </a:path>
                <a:path w="2686050" h="1504950">
                  <a:moveTo>
                    <a:pt x="504825" y="962025"/>
                  </a:moveTo>
                  <a:lnTo>
                    <a:pt x="609600" y="857250"/>
                  </a:lnTo>
                </a:path>
                <a:path w="2686050" h="1504950">
                  <a:moveTo>
                    <a:pt x="104775" y="1457325"/>
                  </a:moveTo>
                  <a:lnTo>
                    <a:pt x="0" y="1352550"/>
                  </a:lnTo>
                </a:path>
                <a:path w="2686050" h="1504950">
                  <a:moveTo>
                    <a:pt x="0" y="1457325"/>
                  </a:moveTo>
                  <a:lnTo>
                    <a:pt x="104775" y="1352550"/>
                  </a:lnTo>
                </a:path>
                <a:path w="2686050" h="1504950">
                  <a:moveTo>
                    <a:pt x="1552574" y="952500"/>
                  </a:moveTo>
                  <a:lnTo>
                    <a:pt x="1447799" y="847725"/>
                  </a:lnTo>
                </a:path>
                <a:path w="2686050" h="1504950">
                  <a:moveTo>
                    <a:pt x="1447799" y="952500"/>
                  </a:moveTo>
                  <a:lnTo>
                    <a:pt x="1552574" y="847725"/>
                  </a:lnTo>
                </a:path>
                <a:path w="2686050" h="1504950">
                  <a:moveTo>
                    <a:pt x="609600" y="1209675"/>
                  </a:moveTo>
                  <a:lnTo>
                    <a:pt x="504825" y="1104900"/>
                  </a:lnTo>
                </a:path>
                <a:path w="2686050" h="1504950">
                  <a:moveTo>
                    <a:pt x="504825" y="1209675"/>
                  </a:moveTo>
                  <a:lnTo>
                    <a:pt x="609600" y="1104900"/>
                  </a:lnTo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46301" y="218186"/>
            <a:ext cx="2936875" cy="3352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/>
              <a:t>House</a:t>
            </a:r>
            <a:r>
              <a:rPr dirty="0" sz="2000" spc="-45"/>
              <a:t> </a:t>
            </a:r>
            <a:r>
              <a:rPr dirty="0" sz="2000"/>
              <a:t>sizes</a:t>
            </a:r>
            <a:r>
              <a:rPr dirty="0" sz="2000" spc="-40"/>
              <a:t> </a:t>
            </a:r>
            <a:r>
              <a:rPr dirty="0" sz="2000"/>
              <a:t>and</a:t>
            </a:r>
            <a:r>
              <a:rPr dirty="0" sz="2000" spc="-25"/>
              <a:t> </a:t>
            </a:r>
            <a:r>
              <a:rPr dirty="0" sz="2000" spc="-10"/>
              <a:t>prices</a:t>
            </a:r>
            <a:endParaRPr sz="2000"/>
          </a:p>
        </p:txBody>
      </p:sp>
      <p:sp>
        <p:nvSpPr>
          <p:cNvPr id="7" name="object 7" descr=""/>
          <p:cNvSpPr txBox="1"/>
          <p:nvPr/>
        </p:nvSpPr>
        <p:spPr>
          <a:xfrm>
            <a:off x="108267" y="407987"/>
            <a:ext cx="142494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price</a:t>
            </a:r>
            <a:r>
              <a:rPr dirty="0" sz="1400" spc="-8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in</a:t>
            </a:r>
            <a:r>
              <a:rPr dirty="0" sz="1400" spc="4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$</a:t>
            </a:r>
            <a:r>
              <a:rPr dirty="0" sz="1400" spc="-10">
                <a:latin typeface="Cambria Math"/>
                <a:cs typeface="Cambria Math"/>
              </a:rPr>
              <a:t>1000</a:t>
            </a:r>
            <a:r>
              <a:rPr dirty="0" sz="1400" spc="-10">
                <a:latin typeface="Verdana"/>
                <a:cs typeface="Verdana"/>
              </a:rPr>
              <a:t>'s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426970" y="2984267"/>
            <a:ext cx="1463040" cy="611505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algn="r" marR="30480">
              <a:lnSpc>
                <a:spcPct val="100000"/>
              </a:lnSpc>
              <a:spcBef>
                <a:spcPts val="655"/>
              </a:spcBef>
            </a:pPr>
            <a:r>
              <a:rPr dirty="0" sz="1550" spc="-20">
                <a:latin typeface="Cambria Math"/>
                <a:cs typeface="Cambria Math"/>
              </a:rPr>
              <a:t>2000</a:t>
            </a:r>
            <a:endParaRPr sz="155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509"/>
              </a:spcBef>
            </a:pPr>
            <a:r>
              <a:rPr dirty="0" sz="1400">
                <a:latin typeface="Verdana"/>
                <a:cs typeface="Verdana"/>
              </a:rPr>
              <a:t>size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in</a:t>
            </a:r>
            <a:r>
              <a:rPr dirty="0" sz="1400" spc="3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feet</a:t>
            </a:r>
            <a:r>
              <a:rPr dirty="0" baseline="27777" sz="1350" spc="-15">
                <a:latin typeface="Cambria Math"/>
                <a:cs typeface="Cambria Math"/>
              </a:rPr>
              <a:t>2</a:t>
            </a:r>
            <a:endParaRPr baseline="27777" sz="135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20369" y="2794317"/>
            <a:ext cx="13652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latin typeface="Cambria Math"/>
                <a:cs typeface="Cambria Math"/>
              </a:rPr>
              <a:t>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94945" y="2371407"/>
            <a:ext cx="36957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5">
                <a:latin typeface="Cambria Math"/>
                <a:cs typeface="Cambria Math"/>
              </a:rPr>
              <a:t>100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94945" y="1947798"/>
            <a:ext cx="36957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-25">
                <a:latin typeface="Cambria Math"/>
                <a:cs typeface="Cambria Math"/>
              </a:rPr>
              <a:t>200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94945" y="1525206"/>
            <a:ext cx="36957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5">
                <a:latin typeface="Cambria Math"/>
                <a:cs typeface="Cambria Math"/>
              </a:rPr>
              <a:t>300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94945" y="1102423"/>
            <a:ext cx="36957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5">
                <a:latin typeface="Cambria Math"/>
                <a:cs typeface="Cambria Math"/>
              </a:rPr>
              <a:t>400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94945" y="679386"/>
            <a:ext cx="36957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5">
                <a:latin typeface="Cambria Math"/>
                <a:cs typeface="Cambria Math"/>
              </a:rPr>
              <a:t>500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60400" y="3051492"/>
            <a:ext cx="13652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latin typeface="Cambria Math"/>
                <a:cs typeface="Cambria Math"/>
              </a:rPr>
              <a:t>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943100" y="3051492"/>
            <a:ext cx="46990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0">
                <a:latin typeface="Cambria Math"/>
                <a:cs typeface="Cambria Math"/>
              </a:rPr>
              <a:t>1000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846320" y="3051492"/>
            <a:ext cx="46990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0">
                <a:latin typeface="Cambria Math"/>
                <a:cs typeface="Cambria Math"/>
              </a:rPr>
              <a:t>3000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5167376" y="823975"/>
            <a:ext cx="3828415" cy="1946275"/>
          </a:xfrm>
          <a:custGeom>
            <a:avLst/>
            <a:gdLst/>
            <a:ahLst/>
            <a:cxnLst/>
            <a:rect l="l" t="t" r="r" b="b"/>
            <a:pathLst>
              <a:path w="3828415" h="1946275">
                <a:moveTo>
                  <a:pt x="0" y="428625"/>
                </a:moveTo>
                <a:lnTo>
                  <a:pt x="3828415" y="428625"/>
                </a:lnTo>
              </a:path>
              <a:path w="3828415" h="1946275">
                <a:moveTo>
                  <a:pt x="2095500" y="1946148"/>
                </a:moveTo>
                <a:lnTo>
                  <a:pt x="20955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7865744" y="1290319"/>
            <a:ext cx="396875" cy="16751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-25">
                <a:latin typeface="Cambria Math"/>
                <a:cs typeface="Cambria Math"/>
              </a:rPr>
              <a:t>400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-25">
                <a:latin typeface="Cambria Math"/>
                <a:cs typeface="Cambria Math"/>
              </a:rPr>
              <a:t>232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 spc="-25">
                <a:latin typeface="Cambria Math"/>
                <a:cs typeface="Cambria Math"/>
              </a:rPr>
              <a:t>315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-25">
                <a:latin typeface="Cambria Math"/>
                <a:cs typeface="Cambria Math"/>
              </a:rPr>
              <a:t>178</a:t>
            </a:r>
            <a:endParaRPr sz="1800">
              <a:latin typeface="Cambria Math"/>
              <a:cs typeface="Cambria Math"/>
            </a:endParaRPr>
          </a:p>
          <a:p>
            <a:pPr marL="107950">
              <a:lnSpc>
                <a:spcPts val="2130"/>
              </a:lnSpc>
              <a:spcBef>
                <a:spcPts val="20"/>
              </a:spcBef>
            </a:pPr>
            <a:r>
              <a:rPr dirty="0" sz="1800">
                <a:latin typeface="Cambria Math"/>
                <a:cs typeface="Cambria Math"/>
              </a:rPr>
              <a:t>…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ts val="2130"/>
              </a:lnSpc>
            </a:pPr>
            <a:r>
              <a:rPr dirty="0" sz="1800" spc="-25">
                <a:latin typeface="Cambria Math"/>
                <a:cs typeface="Cambria Math"/>
              </a:rPr>
              <a:t>870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957951" y="1318577"/>
            <a:ext cx="521970" cy="1674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Cambria Math"/>
                <a:cs typeface="Cambria Math"/>
              </a:rPr>
              <a:t>2104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-20">
                <a:latin typeface="Cambria Math"/>
                <a:cs typeface="Cambria Math"/>
              </a:rPr>
              <a:t>1416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-20">
                <a:latin typeface="Cambria Math"/>
                <a:cs typeface="Cambria Math"/>
              </a:rPr>
              <a:t>1534</a:t>
            </a:r>
            <a:endParaRPr sz="1800">
              <a:latin typeface="Cambria Math"/>
              <a:cs typeface="Cambria Math"/>
            </a:endParaRPr>
          </a:p>
          <a:p>
            <a:pPr marL="69850">
              <a:lnSpc>
                <a:spcPct val="100000"/>
              </a:lnSpc>
              <a:spcBef>
                <a:spcPts val="20"/>
              </a:spcBef>
            </a:pPr>
            <a:r>
              <a:rPr dirty="0" sz="1800" spc="-25">
                <a:latin typeface="Cambria Math"/>
                <a:cs typeface="Cambria Math"/>
              </a:rPr>
              <a:t>852</a:t>
            </a:r>
            <a:endParaRPr sz="1800">
              <a:latin typeface="Cambria Math"/>
              <a:cs typeface="Cambria Math"/>
            </a:endParaRPr>
          </a:p>
          <a:p>
            <a:pPr algn="ctr">
              <a:lnSpc>
                <a:spcPts val="2130"/>
              </a:lnSpc>
              <a:spcBef>
                <a:spcPts val="20"/>
              </a:spcBef>
            </a:pPr>
            <a:r>
              <a:rPr dirty="0" sz="1800">
                <a:latin typeface="Cambria Math"/>
                <a:cs typeface="Cambria Math"/>
              </a:rPr>
              <a:t>…</a:t>
            </a:r>
            <a:endParaRPr sz="1800">
              <a:latin typeface="Cambria Math"/>
              <a:cs typeface="Cambria Math"/>
            </a:endParaRPr>
          </a:p>
          <a:p>
            <a:pPr algn="ctr">
              <a:lnSpc>
                <a:spcPts val="2130"/>
              </a:lnSpc>
            </a:pPr>
            <a:r>
              <a:rPr dirty="0" sz="1800" spc="-20">
                <a:latin typeface="Cambria Math"/>
                <a:cs typeface="Cambria Math"/>
              </a:rPr>
              <a:t>3210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688710" y="418782"/>
            <a:ext cx="3155315" cy="7448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Verdana"/>
                <a:cs typeface="Verdana"/>
              </a:rPr>
              <a:t>Data</a:t>
            </a:r>
            <a:r>
              <a:rPr dirty="0" sz="1550" spc="100">
                <a:latin typeface="Verdana"/>
                <a:cs typeface="Verdana"/>
              </a:rPr>
              <a:t> </a:t>
            </a:r>
            <a:r>
              <a:rPr dirty="0" sz="1550" spc="-20">
                <a:latin typeface="Verdana"/>
                <a:cs typeface="Verdana"/>
              </a:rPr>
              <a:t>table</a:t>
            </a:r>
            <a:endParaRPr sz="15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Verdana"/>
              <a:cs typeface="Verdana"/>
            </a:endParaRPr>
          </a:p>
          <a:p>
            <a:pPr algn="ctr" marL="12065">
              <a:lnSpc>
                <a:spcPct val="100000"/>
              </a:lnSpc>
              <a:tabLst>
                <a:tab pos="1652905" algn="l"/>
              </a:tabLst>
            </a:pPr>
            <a:r>
              <a:rPr dirty="0" baseline="1984" sz="2100">
                <a:latin typeface="Verdana"/>
                <a:cs typeface="Verdana"/>
              </a:rPr>
              <a:t>size</a:t>
            </a:r>
            <a:r>
              <a:rPr dirty="0" baseline="1984" sz="2100" spc="-112">
                <a:latin typeface="Verdana"/>
                <a:cs typeface="Verdana"/>
              </a:rPr>
              <a:t> </a:t>
            </a:r>
            <a:r>
              <a:rPr dirty="0" baseline="1984" sz="2100">
                <a:latin typeface="Verdana"/>
                <a:cs typeface="Verdana"/>
              </a:rPr>
              <a:t>in</a:t>
            </a:r>
            <a:r>
              <a:rPr dirty="0" baseline="1984" sz="2100" spc="52">
                <a:latin typeface="Verdana"/>
                <a:cs typeface="Verdana"/>
              </a:rPr>
              <a:t> </a:t>
            </a:r>
            <a:r>
              <a:rPr dirty="0" baseline="1984" sz="2100" spc="-15">
                <a:latin typeface="Verdana"/>
                <a:cs typeface="Verdana"/>
              </a:rPr>
              <a:t>feet</a:t>
            </a:r>
            <a:r>
              <a:rPr dirty="0" baseline="30864" sz="1350" spc="-15">
                <a:latin typeface="Cambria Math"/>
                <a:cs typeface="Cambria Math"/>
              </a:rPr>
              <a:t>2</a:t>
            </a:r>
            <a:r>
              <a:rPr dirty="0" baseline="30864" sz="1350">
                <a:latin typeface="Cambria Math"/>
                <a:cs typeface="Cambria Math"/>
              </a:rPr>
              <a:t>	</a:t>
            </a:r>
            <a:r>
              <a:rPr dirty="0" sz="1400">
                <a:latin typeface="Verdana"/>
                <a:cs typeface="Verdana"/>
              </a:rPr>
              <a:t>price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in</a:t>
            </a:r>
            <a:r>
              <a:rPr dirty="0" sz="1400" spc="4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$</a:t>
            </a:r>
            <a:r>
              <a:rPr dirty="0" sz="1400" spc="-10">
                <a:latin typeface="Cambria Math"/>
                <a:cs typeface="Cambria Math"/>
              </a:rPr>
              <a:t>1000</a:t>
            </a:r>
            <a:r>
              <a:rPr dirty="0" sz="1400" spc="-10">
                <a:latin typeface="Verdana"/>
                <a:cs typeface="Verdana"/>
              </a:rPr>
              <a:t>'s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087" y="170306"/>
            <a:ext cx="160845" cy="217170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02326" y="1244472"/>
            <a:ext cx="3183381" cy="1678813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2111" y="3579748"/>
            <a:ext cx="4503623" cy="472973"/>
          </a:xfrm>
          <a:prstGeom prst="rect">
            <a:avLst/>
          </a:prstGeom>
        </p:spPr>
      </p:pic>
      <p:grpSp>
        <p:nvGrpSpPr>
          <p:cNvPr id="25" name="object 25" descr=""/>
          <p:cNvGrpSpPr/>
          <p:nvPr/>
        </p:nvGrpSpPr>
        <p:grpSpPr>
          <a:xfrm>
            <a:off x="576351" y="891286"/>
            <a:ext cx="4426585" cy="2156460"/>
            <a:chOff x="576351" y="891286"/>
            <a:chExt cx="4426585" cy="2156460"/>
          </a:xfrm>
        </p:grpSpPr>
        <p:sp>
          <p:nvSpPr>
            <p:cNvPr id="26" name="object 26" descr=""/>
            <p:cNvSpPr/>
            <p:nvPr/>
          </p:nvSpPr>
          <p:spPr>
            <a:xfrm>
              <a:off x="1808098" y="907161"/>
              <a:ext cx="3178810" cy="1511300"/>
            </a:xfrm>
            <a:custGeom>
              <a:avLst/>
              <a:gdLst/>
              <a:ahLst/>
              <a:cxnLst/>
              <a:rect l="l" t="t" r="r" b="b"/>
              <a:pathLst>
                <a:path w="3178810" h="1511300">
                  <a:moveTo>
                    <a:pt x="0" y="1511045"/>
                  </a:moveTo>
                  <a:lnTo>
                    <a:pt x="3178429" y="0"/>
                  </a:lnTo>
                </a:path>
              </a:pathLst>
            </a:custGeom>
            <a:ln w="3175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7774" y="2881375"/>
              <a:ext cx="47062" cy="166369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9057" y="2620899"/>
              <a:ext cx="534248" cy="236981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351" y="1204976"/>
              <a:ext cx="247681" cy="61849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8520" y="917702"/>
              <a:ext cx="433692" cy="218948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46521" y="1109090"/>
              <a:ext cx="442472" cy="372237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49526" y="2449575"/>
              <a:ext cx="215900" cy="206375"/>
            </a:xfrm>
            <a:prstGeom prst="rect">
              <a:avLst/>
            </a:prstGeom>
          </p:spPr>
        </p:pic>
      </p:grpSp>
      <p:pic>
        <p:nvPicPr>
          <p:cNvPr id="33" name="object 3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872" y="749934"/>
            <a:ext cx="160879" cy="2260600"/>
          </a:xfrm>
          <a:prstGeom prst="rect">
            <a:avLst/>
          </a:prstGeom>
        </p:spPr>
      </p:pic>
      <p:grpSp>
        <p:nvGrpSpPr>
          <p:cNvPr id="34" name="object 34" descr=""/>
          <p:cNvGrpSpPr/>
          <p:nvPr/>
        </p:nvGrpSpPr>
        <p:grpSpPr>
          <a:xfrm>
            <a:off x="5603621" y="780923"/>
            <a:ext cx="3171825" cy="146050"/>
            <a:chOff x="5603621" y="780923"/>
            <a:chExt cx="3171825" cy="146050"/>
          </a:xfrm>
        </p:grpSpPr>
        <p:pic>
          <p:nvPicPr>
            <p:cNvPr id="35" name="object 3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3621" y="783463"/>
              <a:ext cx="1361640" cy="119252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19848" y="780923"/>
              <a:ext cx="1355471" cy="146050"/>
            </a:xfrm>
            <a:prstGeom prst="rect">
              <a:avLst/>
            </a:prstGeom>
          </p:spPr>
        </p:pic>
      </p:grpSp>
      <p:sp>
        <p:nvSpPr>
          <p:cNvPr id="37" name="object 3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25244" y="619061"/>
            <a:ext cx="14732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latin typeface="Cambria Math"/>
                <a:cs typeface="Cambria Math"/>
              </a:rPr>
              <a:t>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42327" y="886142"/>
            <a:ext cx="111252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size</a:t>
            </a:r>
            <a:r>
              <a:rPr dirty="0" sz="1400" spc="-8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in</a:t>
            </a:r>
            <a:r>
              <a:rPr dirty="0" sz="1400" spc="3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feet</a:t>
            </a:r>
            <a:r>
              <a:rPr dirty="0" baseline="27777" sz="1350" spc="-15">
                <a:latin typeface="Cambria Math"/>
                <a:cs typeface="Cambria Math"/>
              </a:rPr>
              <a:t>2</a:t>
            </a:r>
            <a:endParaRPr baseline="27777" sz="1350">
              <a:latin typeface="Cambria Math"/>
              <a:cs typeface="Cambria Math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610104" y="635317"/>
            <a:ext cx="1425575" cy="510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5080">
              <a:lnSpc>
                <a:spcPts val="2145"/>
              </a:lnSpc>
              <a:spcBef>
                <a:spcPts val="100"/>
              </a:spcBef>
            </a:pPr>
            <a:r>
              <a:rPr dirty="0" sz="1800" spc="-50">
                <a:latin typeface="Cambria Math"/>
                <a:cs typeface="Cambria Math"/>
              </a:rPr>
              <a:t>𝑦</a:t>
            </a:r>
            <a:endParaRPr sz="1800">
              <a:latin typeface="Cambria Math"/>
              <a:cs typeface="Cambria Math"/>
            </a:endParaRPr>
          </a:p>
          <a:p>
            <a:pPr algn="ctr">
              <a:lnSpc>
                <a:spcPts val="1664"/>
              </a:lnSpc>
            </a:pPr>
            <a:r>
              <a:rPr dirty="0" sz="1400">
                <a:latin typeface="Verdana"/>
                <a:cs typeface="Verdana"/>
              </a:rPr>
              <a:t>price</a:t>
            </a:r>
            <a:r>
              <a:rPr dirty="0" sz="1400" spc="-8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in</a:t>
            </a:r>
            <a:r>
              <a:rPr dirty="0" sz="1400" spc="4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$</a:t>
            </a:r>
            <a:r>
              <a:rPr dirty="0" sz="1400" spc="-10">
                <a:latin typeface="Cambria Math"/>
                <a:cs typeface="Cambria Math"/>
              </a:rPr>
              <a:t>1000</a:t>
            </a:r>
            <a:r>
              <a:rPr dirty="0" sz="1400" spc="-10">
                <a:latin typeface="Verdana"/>
                <a:cs typeface="Verdana"/>
              </a:rPr>
              <a:t>'s</a:t>
            </a:r>
            <a:endParaRPr sz="1400">
              <a:latin typeface="Verdana"/>
              <a:cs typeface="Verdana"/>
            </a:endParaRP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309562" y="1233550"/>
          <a:ext cx="3829050" cy="1731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1190"/>
                <a:gridCol w="1464310"/>
                <a:gridCol w="1732914"/>
              </a:tblGrid>
              <a:tr h="340995"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1800" spc="-25">
                          <a:latin typeface="Verdana"/>
                          <a:cs typeface="Verdana"/>
                        </a:rPr>
                        <a:t>(</a:t>
                      </a:r>
                      <a:r>
                        <a:rPr dirty="0" sz="1800" spc="-25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dirty="0" sz="1800" spc="-25">
                          <a:latin typeface="Verdana"/>
                          <a:cs typeface="Verdana"/>
                        </a:rPr>
                        <a:t>)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8895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ts val="1964"/>
                        </a:lnSpc>
                        <a:spcBef>
                          <a:spcPts val="620"/>
                        </a:spcBef>
                      </a:pPr>
                      <a:r>
                        <a:rPr dirty="0" sz="1800" spc="-20">
                          <a:latin typeface="Cambria Math"/>
                          <a:cs typeface="Cambria Math"/>
                        </a:rPr>
                        <a:t>2104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7874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R="13208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800" spc="-25">
                          <a:latin typeface="Cambria Math"/>
                          <a:cs typeface="Cambria Math"/>
                        </a:rPr>
                        <a:t>400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5080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6985">
                        <a:lnSpc>
                          <a:spcPts val="2039"/>
                        </a:lnSpc>
                      </a:pPr>
                      <a:r>
                        <a:rPr dirty="0" sz="1800" spc="-25">
                          <a:latin typeface="Verdana"/>
                          <a:cs typeface="Verdana"/>
                        </a:rPr>
                        <a:t>(</a:t>
                      </a:r>
                      <a:r>
                        <a:rPr dirty="0" sz="1800" spc="-25">
                          <a:latin typeface="Cambria Math"/>
                          <a:cs typeface="Cambria Math"/>
                        </a:rPr>
                        <a:t>2</a:t>
                      </a:r>
                      <a:r>
                        <a:rPr dirty="0" sz="1800" spc="-25">
                          <a:latin typeface="Verdana"/>
                          <a:cs typeface="Verdana"/>
                        </a:rPr>
                        <a:t>)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ts val="1964"/>
                        </a:lnSpc>
                        <a:spcBef>
                          <a:spcPts val="110"/>
                        </a:spcBef>
                      </a:pPr>
                      <a:r>
                        <a:rPr dirty="0" sz="1800" spc="-20">
                          <a:latin typeface="Cambria Math"/>
                          <a:cs typeface="Cambria Math"/>
                        </a:rPr>
                        <a:t>1416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algn="ctr" marR="132080">
                        <a:lnSpc>
                          <a:spcPts val="2055"/>
                        </a:lnSpc>
                      </a:pPr>
                      <a:r>
                        <a:rPr dirty="0" sz="1800" spc="-25">
                          <a:latin typeface="Cambria Math"/>
                          <a:cs typeface="Cambria Math"/>
                        </a:rPr>
                        <a:t>232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</a:tr>
              <a:tr h="276860">
                <a:tc>
                  <a:txBody>
                    <a:bodyPr/>
                    <a:lstStyle/>
                    <a:p>
                      <a:pPr marL="6985">
                        <a:lnSpc>
                          <a:spcPts val="2039"/>
                        </a:lnSpc>
                      </a:pPr>
                      <a:r>
                        <a:rPr dirty="0" sz="1800" spc="-25">
                          <a:latin typeface="Verdana"/>
                          <a:cs typeface="Verdana"/>
                        </a:rPr>
                        <a:t>(</a:t>
                      </a:r>
                      <a:r>
                        <a:rPr dirty="0" sz="1800" spc="-25">
                          <a:latin typeface="Cambria Math"/>
                          <a:cs typeface="Cambria Math"/>
                        </a:rPr>
                        <a:t>3</a:t>
                      </a:r>
                      <a:r>
                        <a:rPr dirty="0" sz="1800" spc="-25">
                          <a:latin typeface="Verdana"/>
                          <a:cs typeface="Verdana"/>
                        </a:rPr>
                        <a:t>)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ts val="1964"/>
                        </a:lnSpc>
                        <a:spcBef>
                          <a:spcPts val="115"/>
                        </a:spcBef>
                      </a:pPr>
                      <a:r>
                        <a:rPr dirty="0" sz="1800" spc="-20">
                          <a:latin typeface="Cambria Math"/>
                          <a:cs typeface="Cambria Math"/>
                        </a:rPr>
                        <a:t>1534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14605"/>
                </a:tc>
                <a:tc>
                  <a:txBody>
                    <a:bodyPr/>
                    <a:lstStyle/>
                    <a:p>
                      <a:pPr algn="ctr" marR="132080">
                        <a:lnSpc>
                          <a:spcPts val="2055"/>
                        </a:lnSpc>
                      </a:pPr>
                      <a:r>
                        <a:rPr dirty="0" sz="1800" spc="-25">
                          <a:latin typeface="Cambria Math"/>
                          <a:cs typeface="Cambria Math"/>
                        </a:rPr>
                        <a:t>315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</a:tr>
              <a:tr h="276225">
                <a:tc>
                  <a:txBody>
                    <a:bodyPr/>
                    <a:lstStyle/>
                    <a:p>
                      <a:pPr marL="6985">
                        <a:lnSpc>
                          <a:spcPts val="2039"/>
                        </a:lnSpc>
                      </a:pPr>
                      <a:r>
                        <a:rPr dirty="0" sz="1800" spc="-25">
                          <a:latin typeface="Verdana"/>
                          <a:cs typeface="Verdana"/>
                        </a:rPr>
                        <a:t>(</a:t>
                      </a:r>
                      <a:r>
                        <a:rPr dirty="0" sz="1800" spc="-25">
                          <a:latin typeface="Cambria Math"/>
                          <a:cs typeface="Cambria Math"/>
                        </a:rPr>
                        <a:t>4</a:t>
                      </a:r>
                      <a:r>
                        <a:rPr dirty="0" sz="1800" spc="-25">
                          <a:latin typeface="Verdana"/>
                          <a:cs typeface="Verdana"/>
                        </a:rPr>
                        <a:t>)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24154">
                        <a:lnSpc>
                          <a:spcPts val="1964"/>
                        </a:lnSpc>
                        <a:spcBef>
                          <a:spcPts val="115"/>
                        </a:spcBef>
                      </a:pPr>
                      <a:r>
                        <a:rPr dirty="0" sz="1800" spc="-25">
                          <a:latin typeface="Cambria Math"/>
                          <a:cs typeface="Cambria Math"/>
                        </a:rPr>
                        <a:t>852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14605"/>
                </a:tc>
                <a:tc>
                  <a:txBody>
                    <a:bodyPr/>
                    <a:lstStyle/>
                    <a:p>
                      <a:pPr algn="ctr" marR="132080">
                        <a:lnSpc>
                          <a:spcPts val="2055"/>
                        </a:lnSpc>
                      </a:pPr>
                      <a:r>
                        <a:rPr dirty="0" sz="1800" spc="-25">
                          <a:latin typeface="Cambria Math"/>
                          <a:cs typeface="Cambria Math"/>
                        </a:rPr>
                        <a:t>178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</a:tr>
              <a:tr h="271780">
                <a:tc>
                  <a:txBody>
                    <a:bodyPr/>
                    <a:lstStyle/>
                    <a:p>
                      <a:pPr marL="6985">
                        <a:lnSpc>
                          <a:spcPts val="2039"/>
                        </a:lnSpc>
                      </a:pPr>
                      <a:r>
                        <a:rPr dirty="0" sz="1800">
                          <a:latin typeface="Verdana"/>
                          <a:cs typeface="Verdana"/>
                        </a:rPr>
                        <a:t>…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29565">
                        <a:lnSpc>
                          <a:spcPts val="193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Cambria Math"/>
                          <a:cs typeface="Cambria Math"/>
                        </a:rPr>
                        <a:t>…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13970"/>
                </a:tc>
                <a:tc>
                  <a:txBody>
                    <a:bodyPr/>
                    <a:lstStyle/>
                    <a:p>
                      <a:pPr algn="ctr" marR="140335">
                        <a:lnSpc>
                          <a:spcPts val="2045"/>
                        </a:lnSpc>
                      </a:pPr>
                      <a:r>
                        <a:rPr dirty="0" sz="1800">
                          <a:latin typeface="Cambria Math"/>
                          <a:cs typeface="Cambria Math"/>
                        </a:rPr>
                        <a:t>…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</a:tr>
              <a:tr h="288925">
                <a:tc>
                  <a:txBody>
                    <a:bodyPr/>
                    <a:lstStyle/>
                    <a:p>
                      <a:pPr marL="6985">
                        <a:lnSpc>
                          <a:spcPts val="2000"/>
                        </a:lnSpc>
                      </a:pPr>
                      <a:r>
                        <a:rPr dirty="0" sz="1800" spc="-20">
                          <a:latin typeface="Verdana"/>
                          <a:cs typeface="Verdana"/>
                        </a:rPr>
                        <a:t>(</a:t>
                      </a:r>
                      <a:r>
                        <a:rPr dirty="0" sz="1800" spc="-20">
                          <a:latin typeface="Cambria Math"/>
                          <a:cs typeface="Cambria Math"/>
                        </a:rPr>
                        <a:t>47</a:t>
                      </a:r>
                      <a:r>
                        <a:rPr dirty="0" sz="1800" spc="-20">
                          <a:latin typeface="Verdana"/>
                          <a:cs typeface="Verdana"/>
                        </a:rPr>
                        <a:t>)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ts val="2100"/>
                        </a:lnSpc>
                        <a:spcBef>
                          <a:spcPts val="75"/>
                        </a:spcBef>
                      </a:pPr>
                      <a:r>
                        <a:rPr dirty="0" sz="1800" spc="-20">
                          <a:latin typeface="Cambria Math"/>
                          <a:cs typeface="Cambria Math"/>
                        </a:rPr>
                        <a:t>3210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9525"/>
                </a:tc>
                <a:tc>
                  <a:txBody>
                    <a:bodyPr/>
                    <a:lstStyle/>
                    <a:p>
                      <a:pPr algn="ctr" marR="132080">
                        <a:lnSpc>
                          <a:spcPts val="2014"/>
                        </a:lnSpc>
                      </a:pPr>
                      <a:r>
                        <a:rPr dirty="0" sz="1800" spc="-25">
                          <a:latin typeface="Cambria Math"/>
                          <a:cs typeface="Cambria Math"/>
                        </a:rPr>
                        <a:t>870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/>
          <p:nvPr/>
        </p:nvSpPr>
        <p:spPr>
          <a:xfrm>
            <a:off x="2405126" y="804926"/>
            <a:ext cx="0" cy="1946275"/>
          </a:xfrm>
          <a:custGeom>
            <a:avLst/>
            <a:gdLst/>
            <a:ahLst/>
            <a:cxnLst/>
            <a:rect l="l" t="t" r="r" b="b"/>
            <a:pathLst>
              <a:path w="0" h="1946275">
                <a:moveTo>
                  <a:pt x="0" y="1946148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5302884" y="394906"/>
            <a:ext cx="3555365" cy="1659889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53340">
              <a:lnSpc>
                <a:spcPct val="100000"/>
              </a:lnSpc>
              <a:spcBef>
                <a:spcPts val="440"/>
              </a:spcBef>
            </a:pPr>
            <a:r>
              <a:rPr dirty="0" sz="1550" spc="-10">
                <a:latin typeface="Verdana"/>
                <a:cs typeface="Verdana"/>
              </a:rPr>
              <a:t>Notation:</a:t>
            </a:r>
            <a:endParaRPr sz="1550">
              <a:latin typeface="Verdana"/>
              <a:cs typeface="Verdana"/>
            </a:endParaRPr>
          </a:p>
          <a:p>
            <a:pPr marL="44450">
              <a:lnSpc>
                <a:spcPct val="100000"/>
              </a:lnSpc>
              <a:spcBef>
                <a:spcPts val="350"/>
              </a:spcBef>
            </a:pPr>
            <a:r>
              <a:rPr dirty="0" sz="1550">
                <a:latin typeface="Cambria Math"/>
                <a:cs typeface="Cambria Math"/>
              </a:rPr>
              <a:t>𝑥</a:t>
            </a:r>
            <a:r>
              <a:rPr dirty="0" sz="1550" spc="450">
                <a:latin typeface="Cambria Math"/>
                <a:cs typeface="Cambria Math"/>
              </a:rPr>
              <a:t> </a:t>
            </a:r>
            <a:r>
              <a:rPr dirty="0" sz="1550">
                <a:latin typeface="Verdana"/>
                <a:cs typeface="Verdana"/>
              </a:rPr>
              <a:t>=</a:t>
            </a:r>
            <a:r>
              <a:rPr dirty="0" sz="1550" spc="4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“input”</a:t>
            </a:r>
            <a:r>
              <a:rPr dirty="0" sz="1550" spc="15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variable</a:t>
            </a:r>
            <a:endParaRPr sz="1550">
              <a:latin typeface="Verdana"/>
              <a:cs typeface="Verdana"/>
            </a:endParaRPr>
          </a:p>
          <a:p>
            <a:pPr marL="554990">
              <a:lnSpc>
                <a:spcPct val="100000"/>
              </a:lnSpc>
              <a:spcBef>
                <a:spcPts val="140"/>
              </a:spcBef>
            </a:pPr>
            <a:r>
              <a:rPr dirty="0" sz="1550" spc="-10">
                <a:latin typeface="Verdana"/>
                <a:cs typeface="Verdana"/>
              </a:rPr>
              <a:t>feature</a:t>
            </a:r>
            <a:endParaRPr sz="1550">
              <a:latin typeface="Verdana"/>
              <a:cs typeface="Verdana"/>
            </a:endParaRPr>
          </a:p>
          <a:p>
            <a:pPr algn="r" marR="1348105">
              <a:lnSpc>
                <a:spcPts val="1860"/>
              </a:lnSpc>
              <a:spcBef>
                <a:spcPts val="434"/>
              </a:spcBef>
            </a:pPr>
            <a:r>
              <a:rPr dirty="0" baseline="7168" sz="2325">
                <a:latin typeface="Cambria Math"/>
                <a:cs typeface="Cambria Math"/>
              </a:rPr>
              <a:t>𝑦</a:t>
            </a:r>
            <a:r>
              <a:rPr dirty="0" baseline="7168" sz="2325" spc="120">
                <a:latin typeface="Cambria Math"/>
                <a:cs typeface="Cambria Math"/>
              </a:rPr>
              <a:t>  </a:t>
            </a:r>
            <a:r>
              <a:rPr dirty="0" baseline="7168" sz="2325">
                <a:latin typeface="Cambria Math"/>
                <a:cs typeface="Cambria Math"/>
              </a:rPr>
              <a:t>=</a:t>
            </a:r>
            <a:r>
              <a:rPr dirty="0" baseline="7168" sz="2325" spc="247">
                <a:latin typeface="Cambria Math"/>
                <a:cs typeface="Cambria Math"/>
              </a:rPr>
              <a:t> </a:t>
            </a:r>
            <a:r>
              <a:rPr dirty="0" sz="1550">
                <a:latin typeface="Verdana"/>
                <a:cs typeface="Verdana"/>
              </a:rPr>
              <a:t>“output”</a:t>
            </a:r>
            <a:r>
              <a:rPr dirty="0" sz="1550" spc="150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variable</a:t>
            </a:r>
            <a:endParaRPr sz="1550">
              <a:latin typeface="Verdana"/>
              <a:cs typeface="Verdana"/>
            </a:endParaRPr>
          </a:p>
          <a:p>
            <a:pPr algn="r" marR="1395095">
              <a:lnSpc>
                <a:spcPts val="1860"/>
              </a:lnSpc>
            </a:pPr>
            <a:r>
              <a:rPr dirty="0" sz="1550">
                <a:latin typeface="Verdana"/>
                <a:cs typeface="Verdana"/>
              </a:rPr>
              <a:t>“target”</a:t>
            </a:r>
            <a:r>
              <a:rPr dirty="0" sz="1550" spc="14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variable</a:t>
            </a:r>
            <a:endParaRPr sz="1550">
              <a:latin typeface="Verdana"/>
              <a:cs typeface="Verdana"/>
            </a:endParaRPr>
          </a:p>
          <a:p>
            <a:pPr marL="90170">
              <a:lnSpc>
                <a:spcPct val="100000"/>
              </a:lnSpc>
              <a:spcBef>
                <a:spcPts val="440"/>
              </a:spcBef>
            </a:pPr>
            <a:r>
              <a:rPr dirty="0" sz="1550">
                <a:latin typeface="Cambria Math"/>
                <a:cs typeface="Cambria Math"/>
              </a:rPr>
              <a:t>𝑚</a:t>
            </a:r>
            <a:r>
              <a:rPr dirty="0" sz="1550" spc="220">
                <a:latin typeface="Cambria Math"/>
                <a:cs typeface="Cambria Math"/>
              </a:rPr>
              <a:t> </a:t>
            </a:r>
            <a:r>
              <a:rPr dirty="0" sz="1550">
                <a:latin typeface="Verdana"/>
                <a:cs typeface="Verdana"/>
              </a:rPr>
              <a:t>=</a:t>
            </a:r>
            <a:r>
              <a:rPr dirty="0" sz="1550" spc="5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number</a:t>
            </a:r>
            <a:r>
              <a:rPr dirty="0" sz="1550" spc="22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of</a:t>
            </a:r>
            <a:r>
              <a:rPr dirty="0" sz="1550" spc="3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training</a:t>
            </a:r>
            <a:r>
              <a:rPr dirty="0" sz="1550" spc="13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examples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275451" y="2287587"/>
            <a:ext cx="263779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Verdana"/>
                <a:cs typeface="Verdana"/>
              </a:rPr>
              <a:t>=</a:t>
            </a:r>
            <a:r>
              <a:rPr dirty="0" sz="1550" spc="6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single</a:t>
            </a:r>
            <a:r>
              <a:rPr dirty="0" sz="1550" spc="114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training</a:t>
            </a:r>
            <a:r>
              <a:rPr dirty="0" sz="1550" spc="15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example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172709" y="3463226"/>
            <a:ext cx="322453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550" spc="50">
                <a:latin typeface="Cambria Math"/>
                <a:cs typeface="Cambria Math"/>
              </a:rPr>
              <a:t>(𝑥</a:t>
            </a:r>
            <a:r>
              <a:rPr dirty="0" baseline="30303" sz="1650" spc="75">
                <a:latin typeface="Cambria Math"/>
                <a:cs typeface="Cambria Math"/>
              </a:rPr>
              <a:t>(𝑖)</a:t>
            </a:r>
            <a:r>
              <a:rPr dirty="0" sz="1550" spc="50">
                <a:latin typeface="Cambria Math"/>
                <a:cs typeface="Cambria Math"/>
              </a:rPr>
              <a:t>,</a:t>
            </a:r>
            <a:r>
              <a:rPr dirty="0" sz="1550" spc="-55">
                <a:latin typeface="Cambria Math"/>
                <a:cs typeface="Cambria Math"/>
              </a:rPr>
              <a:t> </a:t>
            </a:r>
            <a:r>
              <a:rPr dirty="0" sz="1550" spc="65">
                <a:latin typeface="Cambria Math"/>
                <a:cs typeface="Cambria Math"/>
              </a:rPr>
              <a:t>𝑦</a:t>
            </a:r>
            <a:r>
              <a:rPr dirty="0" baseline="30303" sz="1650" spc="97">
                <a:latin typeface="Cambria Math"/>
                <a:cs typeface="Cambria Math"/>
              </a:rPr>
              <a:t>(𝑖)</a:t>
            </a:r>
            <a:r>
              <a:rPr dirty="0" sz="1550" spc="65">
                <a:latin typeface="Cambria Math"/>
                <a:cs typeface="Cambria Math"/>
              </a:rPr>
              <a:t>)</a:t>
            </a:r>
            <a:r>
              <a:rPr dirty="0" sz="1550" spc="229">
                <a:latin typeface="Cambria Math"/>
                <a:cs typeface="Cambria Math"/>
              </a:rPr>
              <a:t> </a:t>
            </a:r>
            <a:r>
              <a:rPr dirty="0" sz="1550">
                <a:latin typeface="Verdana"/>
                <a:cs typeface="Verdana"/>
              </a:rPr>
              <a:t>=</a:t>
            </a:r>
            <a:r>
              <a:rPr dirty="0" sz="1550" spc="70">
                <a:latin typeface="Verdana"/>
                <a:cs typeface="Verdana"/>
              </a:rPr>
              <a:t> </a:t>
            </a:r>
            <a:r>
              <a:rPr dirty="0" sz="1550">
                <a:latin typeface="Cambria Math"/>
                <a:cs typeface="Cambria Math"/>
              </a:rPr>
              <a:t>i</a:t>
            </a:r>
            <a:r>
              <a:rPr dirty="0" baseline="23809" sz="1575">
                <a:latin typeface="Verdana"/>
                <a:cs typeface="Verdana"/>
              </a:rPr>
              <a:t>th</a:t>
            </a:r>
            <a:r>
              <a:rPr dirty="0" baseline="23809" sz="1575" spc="397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training</a:t>
            </a:r>
            <a:r>
              <a:rPr dirty="0" sz="1550" spc="7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example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88950" y="3944937"/>
            <a:ext cx="140652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9722" sz="300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dirty="0" baseline="14814" sz="2250">
                <a:solidFill>
                  <a:srgbClr val="0096FF"/>
                </a:solidFill>
                <a:latin typeface="Cambria Math"/>
                <a:cs typeface="Cambria Math"/>
              </a:rPr>
              <a:t>(2)</a:t>
            </a:r>
            <a:r>
              <a:rPr dirty="0" baseline="14814" sz="2250" spc="577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FF9300"/>
                </a:solidFill>
                <a:latin typeface="Cambria Math"/>
                <a:cs typeface="Cambria Math"/>
              </a:rPr>
              <a:t>=</a:t>
            </a:r>
            <a:r>
              <a:rPr dirty="0" sz="2000" spc="15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dirty="0" sz="2000" spc="-20">
                <a:solidFill>
                  <a:srgbClr val="FF9300"/>
                </a:solidFill>
                <a:latin typeface="Cambria Math"/>
                <a:cs typeface="Cambria Math"/>
              </a:rPr>
              <a:t>1416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7594" y="1848611"/>
            <a:ext cx="166369" cy="14858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66005" y="1793748"/>
            <a:ext cx="492760" cy="22478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78246" y="2297683"/>
            <a:ext cx="94614" cy="30861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57444" y="2363977"/>
            <a:ext cx="354329" cy="212344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19719" y="2267204"/>
            <a:ext cx="278388" cy="356615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88050" y="3014217"/>
            <a:ext cx="614299" cy="434086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1075194" y="3178428"/>
            <a:ext cx="142240" cy="80010"/>
          </a:xfrm>
          <a:custGeom>
            <a:avLst/>
            <a:gdLst/>
            <a:ahLst/>
            <a:cxnLst/>
            <a:rect l="l" t="t" r="r" b="b"/>
            <a:pathLst>
              <a:path w="142240" h="80010">
                <a:moveTo>
                  <a:pt x="109994" y="5588"/>
                </a:moveTo>
                <a:lnTo>
                  <a:pt x="108051" y="3683"/>
                </a:lnTo>
                <a:lnTo>
                  <a:pt x="105219" y="889"/>
                </a:lnTo>
                <a:lnTo>
                  <a:pt x="94526" y="889"/>
                </a:lnTo>
                <a:lnTo>
                  <a:pt x="91287" y="1270"/>
                </a:lnTo>
                <a:lnTo>
                  <a:pt x="91821" y="1270"/>
                </a:lnTo>
                <a:lnTo>
                  <a:pt x="86067" y="1524"/>
                </a:lnTo>
                <a:lnTo>
                  <a:pt x="85877" y="1651"/>
                </a:lnTo>
                <a:lnTo>
                  <a:pt x="81305" y="2032"/>
                </a:lnTo>
                <a:lnTo>
                  <a:pt x="71221" y="2667"/>
                </a:lnTo>
                <a:lnTo>
                  <a:pt x="66522" y="2667"/>
                </a:lnTo>
                <a:lnTo>
                  <a:pt x="57162" y="3048"/>
                </a:lnTo>
                <a:lnTo>
                  <a:pt x="46151" y="3048"/>
                </a:lnTo>
                <a:lnTo>
                  <a:pt x="42189" y="3429"/>
                </a:lnTo>
                <a:lnTo>
                  <a:pt x="24371" y="3429"/>
                </a:lnTo>
                <a:lnTo>
                  <a:pt x="20535" y="2667"/>
                </a:lnTo>
                <a:lnTo>
                  <a:pt x="19900" y="2540"/>
                </a:lnTo>
                <a:lnTo>
                  <a:pt x="20193" y="2667"/>
                </a:lnTo>
                <a:lnTo>
                  <a:pt x="8064" y="0"/>
                </a:lnTo>
                <a:lnTo>
                  <a:pt x="2501" y="3556"/>
                </a:lnTo>
                <a:lnTo>
                  <a:pt x="0" y="14859"/>
                </a:lnTo>
                <a:lnTo>
                  <a:pt x="3517" y="20447"/>
                </a:lnTo>
                <a:lnTo>
                  <a:pt x="15621" y="23241"/>
                </a:lnTo>
                <a:lnTo>
                  <a:pt x="16014" y="23241"/>
                </a:lnTo>
                <a:lnTo>
                  <a:pt x="21767" y="24384"/>
                </a:lnTo>
                <a:lnTo>
                  <a:pt x="23685" y="24511"/>
                </a:lnTo>
                <a:lnTo>
                  <a:pt x="26200" y="24511"/>
                </a:lnTo>
                <a:lnTo>
                  <a:pt x="29083" y="24638"/>
                </a:lnTo>
                <a:lnTo>
                  <a:pt x="44119" y="24638"/>
                </a:lnTo>
                <a:lnTo>
                  <a:pt x="48069" y="24257"/>
                </a:lnTo>
                <a:lnTo>
                  <a:pt x="57975" y="24257"/>
                </a:lnTo>
                <a:lnTo>
                  <a:pt x="67335" y="23876"/>
                </a:lnTo>
                <a:lnTo>
                  <a:pt x="72732" y="23876"/>
                </a:lnTo>
                <a:lnTo>
                  <a:pt x="82816" y="23241"/>
                </a:lnTo>
                <a:lnTo>
                  <a:pt x="87503" y="22860"/>
                </a:lnTo>
                <a:lnTo>
                  <a:pt x="93154" y="22479"/>
                </a:lnTo>
                <a:lnTo>
                  <a:pt x="93637" y="22479"/>
                </a:lnTo>
                <a:lnTo>
                  <a:pt x="96875" y="22098"/>
                </a:lnTo>
                <a:lnTo>
                  <a:pt x="105219" y="22098"/>
                </a:lnTo>
                <a:lnTo>
                  <a:pt x="109994" y="17399"/>
                </a:lnTo>
                <a:lnTo>
                  <a:pt x="109994" y="5588"/>
                </a:lnTo>
                <a:close/>
              </a:path>
              <a:path w="142240" h="80010">
                <a:moveTo>
                  <a:pt x="141732" y="64770"/>
                </a:moveTo>
                <a:lnTo>
                  <a:pt x="139433" y="61087"/>
                </a:lnTo>
                <a:lnTo>
                  <a:pt x="137452" y="58039"/>
                </a:lnTo>
                <a:lnTo>
                  <a:pt x="137375" y="57912"/>
                </a:lnTo>
                <a:lnTo>
                  <a:pt x="137134" y="57531"/>
                </a:lnTo>
                <a:lnTo>
                  <a:pt x="135813" y="56896"/>
                </a:lnTo>
                <a:lnTo>
                  <a:pt x="135559" y="56769"/>
                </a:lnTo>
                <a:lnTo>
                  <a:pt x="134772" y="56388"/>
                </a:lnTo>
                <a:lnTo>
                  <a:pt x="134251" y="56134"/>
                </a:lnTo>
                <a:lnTo>
                  <a:pt x="132943" y="55499"/>
                </a:lnTo>
                <a:lnTo>
                  <a:pt x="128663" y="56007"/>
                </a:lnTo>
                <a:lnTo>
                  <a:pt x="126326" y="56007"/>
                </a:lnTo>
                <a:lnTo>
                  <a:pt x="125933" y="56007"/>
                </a:lnTo>
                <a:lnTo>
                  <a:pt x="124155" y="56007"/>
                </a:lnTo>
                <a:lnTo>
                  <a:pt x="121640" y="56134"/>
                </a:lnTo>
                <a:lnTo>
                  <a:pt x="118872" y="56388"/>
                </a:lnTo>
                <a:lnTo>
                  <a:pt x="118478" y="56502"/>
                </a:lnTo>
                <a:lnTo>
                  <a:pt x="115227" y="56769"/>
                </a:lnTo>
                <a:lnTo>
                  <a:pt x="114858" y="56896"/>
                </a:lnTo>
                <a:lnTo>
                  <a:pt x="106121" y="56896"/>
                </a:lnTo>
                <a:lnTo>
                  <a:pt x="101079" y="57277"/>
                </a:lnTo>
                <a:lnTo>
                  <a:pt x="96456" y="57277"/>
                </a:lnTo>
                <a:lnTo>
                  <a:pt x="92481" y="57848"/>
                </a:lnTo>
                <a:lnTo>
                  <a:pt x="91059" y="58039"/>
                </a:lnTo>
                <a:lnTo>
                  <a:pt x="92367" y="57924"/>
                </a:lnTo>
                <a:lnTo>
                  <a:pt x="91935" y="57924"/>
                </a:lnTo>
                <a:lnTo>
                  <a:pt x="66598" y="58039"/>
                </a:lnTo>
                <a:lnTo>
                  <a:pt x="58089" y="58039"/>
                </a:lnTo>
                <a:lnTo>
                  <a:pt x="28930" y="57658"/>
                </a:lnTo>
                <a:lnTo>
                  <a:pt x="29324" y="57658"/>
                </a:lnTo>
                <a:lnTo>
                  <a:pt x="16116" y="57023"/>
                </a:lnTo>
                <a:lnTo>
                  <a:pt x="11252" y="61214"/>
                </a:lnTo>
                <a:lnTo>
                  <a:pt x="10185" y="72390"/>
                </a:lnTo>
                <a:lnTo>
                  <a:pt x="14160" y="77470"/>
                </a:lnTo>
                <a:lnTo>
                  <a:pt x="19748" y="78232"/>
                </a:lnTo>
                <a:lnTo>
                  <a:pt x="27254" y="79375"/>
                </a:lnTo>
                <a:lnTo>
                  <a:pt x="28663" y="79502"/>
                </a:lnTo>
                <a:lnTo>
                  <a:pt x="57823" y="79883"/>
                </a:lnTo>
                <a:lnTo>
                  <a:pt x="92519" y="79883"/>
                </a:lnTo>
                <a:lnTo>
                  <a:pt x="93941" y="79756"/>
                </a:lnTo>
                <a:lnTo>
                  <a:pt x="99352" y="79121"/>
                </a:lnTo>
                <a:lnTo>
                  <a:pt x="102641" y="79121"/>
                </a:lnTo>
                <a:lnTo>
                  <a:pt x="107683" y="78740"/>
                </a:lnTo>
                <a:lnTo>
                  <a:pt x="106908" y="78867"/>
                </a:lnTo>
                <a:lnTo>
                  <a:pt x="116611" y="78867"/>
                </a:lnTo>
                <a:lnTo>
                  <a:pt x="117436" y="78740"/>
                </a:lnTo>
                <a:lnTo>
                  <a:pt x="119126" y="78486"/>
                </a:lnTo>
                <a:lnTo>
                  <a:pt x="120218" y="78486"/>
                </a:lnTo>
                <a:lnTo>
                  <a:pt x="122783" y="78232"/>
                </a:lnTo>
                <a:lnTo>
                  <a:pt x="123266" y="78105"/>
                </a:lnTo>
                <a:lnTo>
                  <a:pt x="124079" y="78105"/>
                </a:lnTo>
                <a:lnTo>
                  <a:pt x="124802" y="78232"/>
                </a:lnTo>
                <a:lnTo>
                  <a:pt x="125933" y="78232"/>
                </a:lnTo>
                <a:lnTo>
                  <a:pt x="126326" y="78232"/>
                </a:lnTo>
                <a:lnTo>
                  <a:pt x="127469" y="78232"/>
                </a:lnTo>
                <a:lnTo>
                  <a:pt x="128079" y="78232"/>
                </a:lnTo>
                <a:lnTo>
                  <a:pt x="128663" y="78232"/>
                </a:lnTo>
                <a:lnTo>
                  <a:pt x="132943" y="78740"/>
                </a:lnTo>
                <a:lnTo>
                  <a:pt x="134772" y="77851"/>
                </a:lnTo>
                <a:lnTo>
                  <a:pt x="137134" y="76708"/>
                </a:lnTo>
                <a:lnTo>
                  <a:pt x="139433" y="73025"/>
                </a:lnTo>
                <a:lnTo>
                  <a:pt x="141732" y="69469"/>
                </a:lnTo>
                <a:lnTo>
                  <a:pt x="141732" y="6477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94638" y="3065907"/>
            <a:ext cx="175640" cy="190500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38097" y="3028442"/>
            <a:ext cx="511302" cy="255143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92503" y="3358641"/>
            <a:ext cx="239395" cy="211835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44079" y="3476116"/>
            <a:ext cx="184543" cy="273684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12925" y="3361690"/>
            <a:ext cx="91820" cy="377189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941320" y="1272286"/>
            <a:ext cx="607568" cy="307339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6837" y="923289"/>
            <a:ext cx="1746032" cy="2826258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585567" y="2894583"/>
            <a:ext cx="497484" cy="663067"/>
          </a:xfrm>
          <a:prstGeom prst="rect">
            <a:avLst/>
          </a:prstGeom>
        </p:spPr>
      </p:pic>
      <p:sp>
        <p:nvSpPr>
          <p:cNvPr id="26" name="object 26" descr=""/>
          <p:cNvSpPr txBox="1"/>
          <p:nvPr/>
        </p:nvSpPr>
        <p:spPr>
          <a:xfrm>
            <a:off x="6340855" y="3787457"/>
            <a:ext cx="155829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Verdana"/>
                <a:cs typeface="Verdana"/>
              </a:rPr>
              <a:t>(</a:t>
            </a:r>
            <a:r>
              <a:rPr dirty="0" sz="1550">
                <a:latin typeface="Cambria Math"/>
                <a:cs typeface="Cambria Math"/>
              </a:rPr>
              <a:t>1</a:t>
            </a:r>
            <a:r>
              <a:rPr dirty="0" baseline="23809" sz="1575">
                <a:latin typeface="Verdana"/>
                <a:cs typeface="Verdana"/>
              </a:rPr>
              <a:t>st</a:t>
            </a:r>
            <a:r>
              <a:rPr dirty="0" sz="1550">
                <a:latin typeface="Verdana"/>
                <a:cs typeface="Verdana"/>
              </a:rPr>
              <a:t>,</a:t>
            </a:r>
            <a:r>
              <a:rPr dirty="0" sz="1550" spc="5">
                <a:latin typeface="Verdana"/>
                <a:cs typeface="Verdana"/>
              </a:rPr>
              <a:t> </a:t>
            </a:r>
            <a:r>
              <a:rPr dirty="0" sz="1550">
                <a:latin typeface="Cambria Math"/>
                <a:cs typeface="Cambria Math"/>
              </a:rPr>
              <a:t>2</a:t>
            </a:r>
            <a:r>
              <a:rPr dirty="0" baseline="23809" sz="1575">
                <a:latin typeface="Verdana"/>
                <a:cs typeface="Verdana"/>
              </a:rPr>
              <a:t>nd</a:t>
            </a:r>
            <a:r>
              <a:rPr dirty="0" sz="1550">
                <a:latin typeface="Verdana"/>
                <a:cs typeface="Verdana"/>
              </a:rPr>
              <a:t>,</a:t>
            </a:r>
            <a:r>
              <a:rPr dirty="0" sz="1550" spc="100">
                <a:latin typeface="Verdana"/>
                <a:cs typeface="Verdana"/>
              </a:rPr>
              <a:t> </a:t>
            </a:r>
            <a:r>
              <a:rPr dirty="0" sz="1550">
                <a:latin typeface="Cambria Math"/>
                <a:cs typeface="Cambria Math"/>
              </a:rPr>
              <a:t>3</a:t>
            </a:r>
            <a:r>
              <a:rPr dirty="0" baseline="23809" sz="1575">
                <a:latin typeface="Verdana"/>
                <a:cs typeface="Verdana"/>
              </a:rPr>
              <a:t>rd</a:t>
            </a:r>
            <a:r>
              <a:rPr dirty="0" baseline="23809" sz="1575" spc="397">
                <a:latin typeface="Verdana"/>
                <a:cs typeface="Verdana"/>
              </a:rPr>
              <a:t> </a:t>
            </a:r>
            <a:r>
              <a:rPr dirty="0" sz="1550" spc="-25">
                <a:latin typeface="Verdana"/>
                <a:cs typeface="Verdana"/>
              </a:rPr>
              <a:t>…)</a:t>
            </a:r>
            <a:endParaRPr sz="1550">
              <a:latin typeface="Verdana"/>
              <a:cs typeface="Verdana"/>
            </a:endParaRPr>
          </a:p>
        </p:txBody>
      </p:sp>
      <p:pic>
        <p:nvPicPr>
          <p:cNvPr id="27" name="object 27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011801" y="3034157"/>
            <a:ext cx="838326" cy="669544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364613" y="3862196"/>
            <a:ext cx="493775" cy="424332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944495" y="3993108"/>
            <a:ext cx="301249" cy="284416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325114" y="3934942"/>
            <a:ext cx="306832" cy="327799"/>
          </a:xfrm>
          <a:prstGeom prst="rect">
            <a:avLst/>
          </a:prstGeom>
        </p:spPr>
      </p:pic>
      <p:sp>
        <p:nvSpPr>
          <p:cNvPr id="31" name="object 31" descr=""/>
          <p:cNvSpPr txBox="1"/>
          <p:nvPr/>
        </p:nvSpPr>
        <p:spPr>
          <a:xfrm>
            <a:off x="3770629" y="3726878"/>
            <a:ext cx="1981835" cy="53276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422400">
              <a:lnSpc>
                <a:spcPct val="100000"/>
              </a:lnSpc>
              <a:spcBef>
                <a:spcPts val="229"/>
              </a:spcBef>
            </a:pPr>
            <a:r>
              <a:rPr dirty="0" sz="1550" spc="-10">
                <a:solidFill>
                  <a:srgbClr val="0096FF"/>
                </a:solidFill>
                <a:latin typeface="Verdana"/>
                <a:cs typeface="Verdana"/>
              </a:rPr>
              <a:t>index</a:t>
            </a:r>
            <a:endParaRPr sz="1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550">
                <a:solidFill>
                  <a:srgbClr val="7030A0"/>
                </a:solidFill>
                <a:latin typeface="Verdana"/>
                <a:cs typeface="Verdana"/>
              </a:rPr>
              <a:t>not</a:t>
            </a:r>
            <a:r>
              <a:rPr dirty="0" sz="1550" spc="45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550" spc="-10">
                <a:solidFill>
                  <a:srgbClr val="7030A0"/>
                </a:solidFill>
                <a:latin typeface="Verdana"/>
                <a:cs typeface="Verdana"/>
              </a:rPr>
              <a:t>exponent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1921636" y="1367536"/>
            <a:ext cx="140970" cy="1536700"/>
          </a:xfrm>
          <a:custGeom>
            <a:avLst/>
            <a:gdLst/>
            <a:ahLst/>
            <a:cxnLst/>
            <a:rect l="l" t="t" r="r" b="b"/>
            <a:pathLst>
              <a:path w="140969" h="1536700">
                <a:moveTo>
                  <a:pt x="50673" y="1524000"/>
                </a:moveTo>
                <a:lnTo>
                  <a:pt x="9398" y="1524000"/>
                </a:lnTo>
                <a:lnTo>
                  <a:pt x="9398" y="1536700"/>
                </a:lnTo>
                <a:lnTo>
                  <a:pt x="49656" y="1536700"/>
                </a:lnTo>
                <a:lnTo>
                  <a:pt x="50673" y="1524000"/>
                </a:lnTo>
                <a:close/>
              </a:path>
              <a:path w="140969" h="1536700">
                <a:moveTo>
                  <a:pt x="33908" y="1511300"/>
                </a:moveTo>
                <a:lnTo>
                  <a:pt x="32512" y="1524000"/>
                </a:lnTo>
                <a:lnTo>
                  <a:pt x="33274" y="1524000"/>
                </a:lnTo>
                <a:lnTo>
                  <a:pt x="33908" y="1511300"/>
                </a:lnTo>
                <a:close/>
              </a:path>
              <a:path w="140969" h="1536700">
                <a:moveTo>
                  <a:pt x="35432" y="1511300"/>
                </a:moveTo>
                <a:lnTo>
                  <a:pt x="35051" y="1511300"/>
                </a:lnTo>
                <a:lnTo>
                  <a:pt x="33274" y="1524000"/>
                </a:lnTo>
                <a:lnTo>
                  <a:pt x="34289" y="1524000"/>
                </a:lnTo>
                <a:lnTo>
                  <a:pt x="35432" y="1511300"/>
                </a:lnTo>
                <a:close/>
              </a:path>
              <a:path w="140969" h="1536700">
                <a:moveTo>
                  <a:pt x="56895" y="1511300"/>
                </a:moveTo>
                <a:lnTo>
                  <a:pt x="36068" y="1511300"/>
                </a:lnTo>
                <a:lnTo>
                  <a:pt x="34289" y="1524000"/>
                </a:lnTo>
                <a:lnTo>
                  <a:pt x="54737" y="1524000"/>
                </a:lnTo>
                <a:lnTo>
                  <a:pt x="56895" y="1511300"/>
                </a:lnTo>
                <a:close/>
              </a:path>
              <a:path w="140969" h="1536700">
                <a:moveTo>
                  <a:pt x="60832" y="1498600"/>
                </a:moveTo>
                <a:lnTo>
                  <a:pt x="41910" y="1498600"/>
                </a:lnTo>
                <a:lnTo>
                  <a:pt x="39369" y="1511300"/>
                </a:lnTo>
                <a:lnTo>
                  <a:pt x="58419" y="1511300"/>
                </a:lnTo>
                <a:lnTo>
                  <a:pt x="60832" y="1498600"/>
                </a:lnTo>
                <a:close/>
              </a:path>
              <a:path w="140969" h="1536700">
                <a:moveTo>
                  <a:pt x="66548" y="1485900"/>
                </a:moveTo>
                <a:lnTo>
                  <a:pt x="47879" y="1485900"/>
                </a:lnTo>
                <a:lnTo>
                  <a:pt x="43814" y="1498600"/>
                </a:lnTo>
                <a:lnTo>
                  <a:pt x="62611" y="1498600"/>
                </a:lnTo>
                <a:lnTo>
                  <a:pt x="66548" y="1485900"/>
                </a:lnTo>
                <a:close/>
              </a:path>
              <a:path w="140969" h="1536700">
                <a:moveTo>
                  <a:pt x="73279" y="1460500"/>
                </a:moveTo>
                <a:lnTo>
                  <a:pt x="53339" y="1460500"/>
                </a:lnTo>
                <a:lnTo>
                  <a:pt x="49530" y="1473200"/>
                </a:lnTo>
                <a:lnTo>
                  <a:pt x="47751" y="1485900"/>
                </a:lnTo>
                <a:lnTo>
                  <a:pt x="68199" y="1485900"/>
                </a:lnTo>
                <a:lnTo>
                  <a:pt x="71881" y="1473200"/>
                </a:lnTo>
                <a:lnTo>
                  <a:pt x="73279" y="1460500"/>
                </a:lnTo>
                <a:close/>
              </a:path>
              <a:path w="140969" h="1536700">
                <a:moveTo>
                  <a:pt x="76835" y="1447800"/>
                </a:moveTo>
                <a:lnTo>
                  <a:pt x="57785" y="1447800"/>
                </a:lnTo>
                <a:lnTo>
                  <a:pt x="55499" y="1460500"/>
                </a:lnTo>
                <a:lnTo>
                  <a:pt x="75692" y="1460500"/>
                </a:lnTo>
                <a:lnTo>
                  <a:pt x="76835" y="1447800"/>
                </a:lnTo>
                <a:close/>
              </a:path>
              <a:path w="140969" h="1536700">
                <a:moveTo>
                  <a:pt x="79248" y="1435100"/>
                </a:moveTo>
                <a:lnTo>
                  <a:pt x="59436" y="1435100"/>
                </a:lnTo>
                <a:lnTo>
                  <a:pt x="57912" y="1447800"/>
                </a:lnTo>
                <a:lnTo>
                  <a:pt x="78231" y="1447800"/>
                </a:lnTo>
                <a:lnTo>
                  <a:pt x="79248" y="1435100"/>
                </a:lnTo>
                <a:close/>
              </a:path>
              <a:path w="140969" h="1536700">
                <a:moveTo>
                  <a:pt x="83693" y="1409700"/>
                </a:moveTo>
                <a:lnTo>
                  <a:pt x="64515" y="1409700"/>
                </a:lnTo>
                <a:lnTo>
                  <a:pt x="63373" y="1422400"/>
                </a:lnTo>
                <a:lnTo>
                  <a:pt x="62356" y="1422400"/>
                </a:lnTo>
                <a:lnTo>
                  <a:pt x="61340" y="1435100"/>
                </a:lnTo>
                <a:lnTo>
                  <a:pt x="81533" y="1435100"/>
                </a:lnTo>
                <a:lnTo>
                  <a:pt x="82550" y="1422400"/>
                </a:lnTo>
                <a:lnTo>
                  <a:pt x="83693" y="1409700"/>
                </a:lnTo>
                <a:close/>
              </a:path>
              <a:path w="140969" h="1536700">
                <a:moveTo>
                  <a:pt x="86613" y="1384300"/>
                </a:moveTo>
                <a:lnTo>
                  <a:pt x="67310" y="1384300"/>
                </a:lnTo>
                <a:lnTo>
                  <a:pt x="66675" y="1397000"/>
                </a:lnTo>
                <a:lnTo>
                  <a:pt x="65531" y="1409700"/>
                </a:lnTo>
                <a:lnTo>
                  <a:pt x="84708" y="1409700"/>
                </a:lnTo>
                <a:lnTo>
                  <a:pt x="85851" y="1397000"/>
                </a:lnTo>
                <a:lnTo>
                  <a:pt x="86613" y="1384300"/>
                </a:lnTo>
                <a:close/>
              </a:path>
              <a:path w="140969" h="1536700">
                <a:moveTo>
                  <a:pt x="111632" y="1168400"/>
                </a:moveTo>
                <a:lnTo>
                  <a:pt x="92710" y="1168400"/>
                </a:lnTo>
                <a:lnTo>
                  <a:pt x="89535" y="1193800"/>
                </a:lnTo>
                <a:lnTo>
                  <a:pt x="87375" y="1219200"/>
                </a:lnTo>
                <a:lnTo>
                  <a:pt x="84836" y="1244600"/>
                </a:lnTo>
                <a:lnTo>
                  <a:pt x="84708" y="1244600"/>
                </a:lnTo>
                <a:lnTo>
                  <a:pt x="84074" y="1257300"/>
                </a:lnTo>
                <a:lnTo>
                  <a:pt x="82550" y="1270000"/>
                </a:lnTo>
                <a:lnTo>
                  <a:pt x="82295" y="1270000"/>
                </a:lnTo>
                <a:lnTo>
                  <a:pt x="81152" y="1282700"/>
                </a:lnTo>
                <a:lnTo>
                  <a:pt x="80390" y="1295400"/>
                </a:lnTo>
                <a:lnTo>
                  <a:pt x="78993" y="1308100"/>
                </a:lnTo>
                <a:lnTo>
                  <a:pt x="78231" y="1308100"/>
                </a:lnTo>
                <a:lnTo>
                  <a:pt x="78231" y="1320800"/>
                </a:lnTo>
                <a:lnTo>
                  <a:pt x="76454" y="1333500"/>
                </a:lnTo>
                <a:lnTo>
                  <a:pt x="75437" y="1333500"/>
                </a:lnTo>
                <a:lnTo>
                  <a:pt x="72898" y="1358900"/>
                </a:lnTo>
                <a:lnTo>
                  <a:pt x="71881" y="1358900"/>
                </a:lnTo>
                <a:lnTo>
                  <a:pt x="69723" y="1371600"/>
                </a:lnTo>
                <a:lnTo>
                  <a:pt x="68833" y="1384300"/>
                </a:lnTo>
                <a:lnTo>
                  <a:pt x="86613" y="1384300"/>
                </a:lnTo>
                <a:lnTo>
                  <a:pt x="86487" y="1397000"/>
                </a:lnTo>
                <a:lnTo>
                  <a:pt x="88011" y="1384300"/>
                </a:lnTo>
                <a:lnTo>
                  <a:pt x="88773" y="1371600"/>
                </a:lnTo>
                <a:lnTo>
                  <a:pt x="90805" y="1371600"/>
                </a:lnTo>
                <a:lnTo>
                  <a:pt x="91820" y="1358900"/>
                </a:lnTo>
                <a:lnTo>
                  <a:pt x="94361" y="1346200"/>
                </a:lnTo>
                <a:lnTo>
                  <a:pt x="95504" y="1333500"/>
                </a:lnTo>
                <a:lnTo>
                  <a:pt x="97281" y="1320800"/>
                </a:lnTo>
                <a:lnTo>
                  <a:pt x="98043" y="1308100"/>
                </a:lnTo>
                <a:lnTo>
                  <a:pt x="99440" y="1295400"/>
                </a:lnTo>
                <a:lnTo>
                  <a:pt x="100202" y="1295400"/>
                </a:lnTo>
                <a:lnTo>
                  <a:pt x="101218" y="1282700"/>
                </a:lnTo>
                <a:lnTo>
                  <a:pt x="101600" y="1270000"/>
                </a:lnTo>
                <a:lnTo>
                  <a:pt x="102996" y="1257300"/>
                </a:lnTo>
                <a:lnTo>
                  <a:pt x="103758" y="1244600"/>
                </a:lnTo>
                <a:lnTo>
                  <a:pt x="105537" y="1219200"/>
                </a:lnTo>
                <a:lnTo>
                  <a:pt x="106171" y="1219200"/>
                </a:lnTo>
                <a:lnTo>
                  <a:pt x="108331" y="1193800"/>
                </a:lnTo>
                <a:lnTo>
                  <a:pt x="109474" y="1193800"/>
                </a:lnTo>
                <a:lnTo>
                  <a:pt x="111632" y="1168400"/>
                </a:lnTo>
                <a:close/>
              </a:path>
              <a:path w="140969" h="1536700">
                <a:moveTo>
                  <a:pt x="121285" y="1092200"/>
                </a:moveTo>
                <a:lnTo>
                  <a:pt x="102488" y="1092200"/>
                </a:lnTo>
                <a:lnTo>
                  <a:pt x="100711" y="1104900"/>
                </a:lnTo>
                <a:lnTo>
                  <a:pt x="99694" y="1117600"/>
                </a:lnTo>
                <a:lnTo>
                  <a:pt x="97155" y="1130300"/>
                </a:lnTo>
                <a:lnTo>
                  <a:pt x="96012" y="1143000"/>
                </a:lnTo>
                <a:lnTo>
                  <a:pt x="93471" y="1155700"/>
                </a:lnTo>
                <a:lnTo>
                  <a:pt x="93471" y="1168400"/>
                </a:lnTo>
                <a:lnTo>
                  <a:pt x="112268" y="1168400"/>
                </a:lnTo>
                <a:lnTo>
                  <a:pt x="114807" y="1143000"/>
                </a:lnTo>
                <a:lnTo>
                  <a:pt x="115824" y="1143000"/>
                </a:lnTo>
                <a:lnTo>
                  <a:pt x="118363" y="1117600"/>
                </a:lnTo>
                <a:lnTo>
                  <a:pt x="119380" y="1104900"/>
                </a:lnTo>
                <a:lnTo>
                  <a:pt x="121285" y="1092200"/>
                </a:lnTo>
                <a:close/>
              </a:path>
              <a:path w="140969" h="1536700">
                <a:moveTo>
                  <a:pt x="125856" y="1041400"/>
                </a:moveTo>
                <a:lnTo>
                  <a:pt x="107187" y="1041400"/>
                </a:lnTo>
                <a:lnTo>
                  <a:pt x="105410" y="1054100"/>
                </a:lnTo>
                <a:lnTo>
                  <a:pt x="104775" y="1066800"/>
                </a:lnTo>
                <a:lnTo>
                  <a:pt x="102615" y="1092200"/>
                </a:lnTo>
                <a:lnTo>
                  <a:pt x="121157" y="1092200"/>
                </a:lnTo>
                <a:lnTo>
                  <a:pt x="123443" y="1066800"/>
                </a:lnTo>
                <a:lnTo>
                  <a:pt x="124079" y="1054100"/>
                </a:lnTo>
                <a:lnTo>
                  <a:pt x="125856" y="1041400"/>
                </a:lnTo>
                <a:close/>
              </a:path>
              <a:path w="140969" h="1536700">
                <a:moveTo>
                  <a:pt x="128777" y="876300"/>
                </a:moveTo>
                <a:lnTo>
                  <a:pt x="110236" y="876300"/>
                </a:lnTo>
                <a:lnTo>
                  <a:pt x="110489" y="889000"/>
                </a:lnTo>
                <a:lnTo>
                  <a:pt x="110617" y="889000"/>
                </a:lnTo>
                <a:lnTo>
                  <a:pt x="111632" y="901700"/>
                </a:lnTo>
                <a:lnTo>
                  <a:pt x="112268" y="914400"/>
                </a:lnTo>
                <a:lnTo>
                  <a:pt x="112268" y="927100"/>
                </a:lnTo>
                <a:lnTo>
                  <a:pt x="113030" y="939800"/>
                </a:lnTo>
                <a:lnTo>
                  <a:pt x="113030" y="952500"/>
                </a:lnTo>
                <a:lnTo>
                  <a:pt x="113411" y="965200"/>
                </a:lnTo>
                <a:lnTo>
                  <a:pt x="113030" y="977900"/>
                </a:lnTo>
                <a:lnTo>
                  <a:pt x="113030" y="990600"/>
                </a:lnTo>
                <a:lnTo>
                  <a:pt x="112268" y="1003300"/>
                </a:lnTo>
                <a:lnTo>
                  <a:pt x="111887" y="1003300"/>
                </a:lnTo>
                <a:lnTo>
                  <a:pt x="110870" y="1016000"/>
                </a:lnTo>
                <a:lnTo>
                  <a:pt x="110108" y="1016000"/>
                </a:lnTo>
                <a:lnTo>
                  <a:pt x="108331" y="1041400"/>
                </a:lnTo>
                <a:lnTo>
                  <a:pt x="127000" y="1041400"/>
                </a:lnTo>
                <a:lnTo>
                  <a:pt x="128777" y="1028700"/>
                </a:lnTo>
                <a:lnTo>
                  <a:pt x="129539" y="1016000"/>
                </a:lnTo>
                <a:lnTo>
                  <a:pt x="130556" y="1003300"/>
                </a:lnTo>
                <a:lnTo>
                  <a:pt x="131699" y="990600"/>
                </a:lnTo>
                <a:lnTo>
                  <a:pt x="131699" y="977900"/>
                </a:lnTo>
                <a:lnTo>
                  <a:pt x="132080" y="965200"/>
                </a:lnTo>
                <a:lnTo>
                  <a:pt x="131889" y="952500"/>
                </a:lnTo>
                <a:lnTo>
                  <a:pt x="131699" y="952500"/>
                </a:lnTo>
                <a:lnTo>
                  <a:pt x="131699" y="939800"/>
                </a:lnTo>
                <a:lnTo>
                  <a:pt x="130937" y="927100"/>
                </a:lnTo>
                <a:lnTo>
                  <a:pt x="130937" y="914400"/>
                </a:lnTo>
                <a:lnTo>
                  <a:pt x="130175" y="901700"/>
                </a:lnTo>
                <a:lnTo>
                  <a:pt x="129031" y="889000"/>
                </a:lnTo>
                <a:lnTo>
                  <a:pt x="128777" y="876300"/>
                </a:lnTo>
                <a:close/>
              </a:path>
              <a:path w="140969" h="1536700">
                <a:moveTo>
                  <a:pt x="131699" y="939800"/>
                </a:moveTo>
                <a:lnTo>
                  <a:pt x="131699" y="952500"/>
                </a:lnTo>
                <a:lnTo>
                  <a:pt x="131889" y="952500"/>
                </a:lnTo>
                <a:lnTo>
                  <a:pt x="131699" y="939800"/>
                </a:lnTo>
                <a:close/>
              </a:path>
              <a:path w="140969" h="1536700">
                <a:moveTo>
                  <a:pt x="127254" y="863600"/>
                </a:moveTo>
                <a:lnTo>
                  <a:pt x="108838" y="863600"/>
                </a:lnTo>
                <a:lnTo>
                  <a:pt x="110236" y="889000"/>
                </a:lnTo>
                <a:lnTo>
                  <a:pt x="110236" y="876300"/>
                </a:lnTo>
                <a:lnTo>
                  <a:pt x="128650" y="876300"/>
                </a:lnTo>
                <a:lnTo>
                  <a:pt x="127254" y="863600"/>
                </a:lnTo>
                <a:close/>
              </a:path>
              <a:path w="140969" h="1536700">
                <a:moveTo>
                  <a:pt x="124206" y="850900"/>
                </a:moveTo>
                <a:lnTo>
                  <a:pt x="106044" y="850900"/>
                </a:lnTo>
                <a:lnTo>
                  <a:pt x="108204" y="863600"/>
                </a:lnTo>
                <a:lnTo>
                  <a:pt x="126364" y="863600"/>
                </a:lnTo>
                <a:lnTo>
                  <a:pt x="124206" y="850900"/>
                </a:lnTo>
                <a:close/>
              </a:path>
              <a:path w="140969" h="1536700">
                <a:moveTo>
                  <a:pt x="105282" y="838200"/>
                </a:moveTo>
                <a:lnTo>
                  <a:pt x="102869" y="838200"/>
                </a:lnTo>
                <a:lnTo>
                  <a:pt x="105410" y="850900"/>
                </a:lnTo>
                <a:lnTo>
                  <a:pt x="105282" y="838200"/>
                </a:lnTo>
                <a:close/>
              </a:path>
              <a:path w="140969" h="1536700">
                <a:moveTo>
                  <a:pt x="123570" y="838200"/>
                </a:moveTo>
                <a:lnTo>
                  <a:pt x="105282" y="838200"/>
                </a:lnTo>
                <a:lnTo>
                  <a:pt x="105918" y="850900"/>
                </a:lnTo>
                <a:lnTo>
                  <a:pt x="124332" y="850900"/>
                </a:lnTo>
                <a:lnTo>
                  <a:pt x="123570" y="838200"/>
                </a:lnTo>
                <a:close/>
              </a:path>
              <a:path w="140969" h="1536700">
                <a:moveTo>
                  <a:pt x="115950" y="800100"/>
                </a:moveTo>
                <a:lnTo>
                  <a:pt x="97789" y="800100"/>
                </a:lnTo>
                <a:lnTo>
                  <a:pt x="99568" y="812800"/>
                </a:lnTo>
                <a:lnTo>
                  <a:pt x="102107" y="825500"/>
                </a:lnTo>
                <a:lnTo>
                  <a:pt x="102743" y="838200"/>
                </a:lnTo>
                <a:lnTo>
                  <a:pt x="123443" y="838200"/>
                </a:lnTo>
                <a:lnTo>
                  <a:pt x="120904" y="825500"/>
                </a:lnTo>
                <a:lnTo>
                  <a:pt x="117729" y="812800"/>
                </a:lnTo>
                <a:lnTo>
                  <a:pt x="115950" y="800100"/>
                </a:lnTo>
                <a:close/>
              </a:path>
              <a:path w="140969" h="1536700">
                <a:moveTo>
                  <a:pt x="113792" y="787400"/>
                </a:moveTo>
                <a:lnTo>
                  <a:pt x="95631" y="787400"/>
                </a:lnTo>
                <a:lnTo>
                  <a:pt x="96646" y="800100"/>
                </a:lnTo>
                <a:lnTo>
                  <a:pt x="114807" y="800100"/>
                </a:lnTo>
                <a:lnTo>
                  <a:pt x="113792" y="787400"/>
                </a:lnTo>
                <a:close/>
              </a:path>
              <a:path w="140969" h="1536700">
                <a:moveTo>
                  <a:pt x="114554" y="787400"/>
                </a:moveTo>
                <a:lnTo>
                  <a:pt x="114807" y="800100"/>
                </a:lnTo>
                <a:lnTo>
                  <a:pt x="115696" y="800100"/>
                </a:lnTo>
                <a:lnTo>
                  <a:pt x="114554" y="787400"/>
                </a:lnTo>
                <a:close/>
              </a:path>
              <a:path w="140969" h="1536700">
                <a:moveTo>
                  <a:pt x="112775" y="762000"/>
                </a:moveTo>
                <a:lnTo>
                  <a:pt x="94487" y="762000"/>
                </a:lnTo>
                <a:lnTo>
                  <a:pt x="94487" y="774700"/>
                </a:lnTo>
                <a:lnTo>
                  <a:pt x="95250" y="787400"/>
                </a:lnTo>
                <a:lnTo>
                  <a:pt x="113411" y="787400"/>
                </a:lnTo>
                <a:lnTo>
                  <a:pt x="112775" y="774700"/>
                </a:lnTo>
                <a:lnTo>
                  <a:pt x="112268" y="774700"/>
                </a:lnTo>
                <a:lnTo>
                  <a:pt x="112775" y="762000"/>
                </a:lnTo>
                <a:close/>
              </a:path>
              <a:path w="140969" h="1536700">
                <a:moveTo>
                  <a:pt x="112775" y="762000"/>
                </a:moveTo>
                <a:lnTo>
                  <a:pt x="112268" y="774700"/>
                </a:lnTo>
                <a:lnTo>
                  <a:pt x="112775" y="766233"/>
                </a:lnTo>
                <a:lnTo>
                  <a:pt x="112775" y="762000"/>
                </a:lnTo>
                <a:close/>
              </a:path>
              <a:path w="140969" h="1536700">
                <a:moveTo>
                  <a:pt x="112775" y="766233"/>
                </a:moveTo>
                <a:lnTo>
                  <a:pt x="112268" y="774700"/>
                </a:lnTo>
                <a:lnTo>
                  <a:pt x="112775" y="774700"/>
                </a:lnTo>
                <a:lnTo>
                  <a:pt x="112775" y="766233"/>
                </a:lnTo>
                <a:close/>
              </a:path>
              <a:path w="140969" h="1536700">
                <a:moveTo>
                  <a:pt x="113030" y="762000"/>
                </a:moveTo>
                <a:lnTo>
                  <a:pt x="112775" y="762000"/>
                </a:lnTo>
                <a:lnTo>
                  <a:pt x="112775" y="766233"/>
                </a:lnTo>
                <a:lnTo>
                  <a:pt x="113030" y="762000"/>
                </a:lnTo>
                <a:close/>
              </a:path>
              <a:path w="140969" h="1536700">
                <a:moveTo>
                  <a:pt x="120014" y="749300"/>
                </a:moveTo>
                <a:lnTo>
                  <a:pt x="97789" y="749300"/>
                </a:lnTo>
                <a:lnTo>
                  <a:pt x="97155" y="762000"/>
                </a:lnTo>
                <a:lnTo>
                  <a:pt x="119125" y="762000"/>
                </a:lnTo>
                <a:lnTo>
                  <a:pt x="120014" y="749300"/>
                </a:lnTo>
                <a:close/>
              </a:path>
              <a:path w="140969" h="1536700">
                <a:moveTo>
                  <a:pt x="128650" y="736600"/>
                </a:moveTo>
                <a:lnTo>
                  <a:pt x="105537" y="736600"/>
                </a:lnTo>
                <a:lnTo>
                  <a:pt x="103758" y="749300"/>
                </a:lnTo>
                <a:lnTo>
                  <a:pt x="123951" y="749300"/>
                </a:lnTo>
                <a:lnTo>
                  <a:pt x="128650" y="736600"/>
                </a:lnTo>
                <a:close/>
              </a:path>
              <a:path w="140969" h="1536700">
                <a:moveTo>
                  <a:pt x="135255" y="723900"/>
                </a:moveTo>
                <a:lnTo>
                  <a:pt x="115062" y="723900"/>
                </a:lnTo>
                <a:lnTo>
                  <a:pt x="112521" y="736600"/>
                </a:lnTo>
                <a:lnTo>
                  <a:pt x="131699" y="736600"/>
                </a:lnTo>
                <a:lnTo>
                  <a:pt x="135255" y="723900"/>
                </a:lnTo>
                <a:close/>
              </a:path>
              <a:path w="140969" h="1536700">
                <a:moveTo>
                  <a:pt x="118545" y="720467"/>
                </a:moveTo>
                <a:lnTo>
                  <a:pt x="118237" y="723900"/>
                </a:lnTo>
                <a:lnTo>
                  <a:pt x="118618" y="723900"/>
                </a:lnTo>
                <a:lnTo>
                  <a:pt x="118545" y="720467"/>
                </a:lnTo>
                <a:close/>
              </a:path>
              <a:path w="140969" h="1536700">
                <a:moveTo>
                  <a:pt x="118704" y="721032"/>
                </a:moveTo>
                <a:lnTo>
                  <a:pt x="118618" y="723900"/>
                </a:lnTo>
                <a:lnTo>
                  <a:pt x="118735" y="721946"/>
                </a:lnTo>
                <a:lnTo>
                  <a:pt x="118704" y="721032"/>
                </a:lnTo>
                <a:close/>
              </a:path>
              <a:path w="140969" h="1536700">
                <a:moveTo>
                  <a:pt x="118774" y="721285"/>
                </a:moveTo>
                <a:lnTo>
                  <a:pt x="118618" y="723900"/>
                </a:lnTo>
                <a:lnTo>
                  <a:pt x="119125" y="723900"/>
                </a:lnTo>
                <a:lnTo>
                  <a:pt x="119041" y="722488"/>
                </a:lnTo>
                <a:lnTo>
                  <a:pt x="118959" y="721946"/>
                </a:lnTo>
                <a:lnTo>
                  <a:pt x="118774" y="721285"/>
                </a:lnTo>
                <a:close/>
              </a:path>
              <a:path w="140969" h="1536700">
                <a:moveTo>
                  <a:pt x="119116" y="722992"/>
                </a:moveTo>
                <a:lnTo>
                  <a:pt x="119125" y="723900"/>
                </a:lnTo>
                <a:lnTo>
                  <a:pt x="119116" y="722992"/>
                </a:lnTo>
                <a:close/>
              </a:path>
              <a:path w="140969" h="1536700">
                <a:moveTo>
                  <a:pt x="119111" y="722488"/>
                </a:moveTo>
                <a:lnTo>
                  <a:pt x="119116" y="722992"/>
                </a:lnTo>
                <a:lnTo>
                  <a:pt x="119252" y="723900"/>
                </a:lnTo>
                <a:lnTo>
                  <a:pt x="119506" y="723900"/>
                </a:lnTo>
                <a:lnTo>
                  <a:pt x="119111" y="722488"/>
                </a:lnTo>
                <a:close/>
              </a:path>
              <a:path w="140969" h="1536700">
                <a:moveTo>
                  <a:pt x="119107" y="722085"/>
                </a:moveTo>
                <a:lnTo>
                  <a:pt x="119111" y="722488"/>
                </a:lnTo>
                <a:lnTo>
                  <a:pt x="119506" y="723900"/>
                </a:lnTo>
                <a:lnTo>
                  <a:pt x="119107" y="722085"/>
                </a:lnTo>
                <a:close/>
              </a:path>
              <a:path w="140969" h="1536700">
                <a:moveTo>
                  <a:pt x="119111" y="715682"/>
                </a:moveTo>
                <a:lnTo>
                  <a:pt x="119083" y="719666"/>
                </a:lnTo>
                <a:lnTo>
                  <a:pt x="119196" y="722488"/>
                </a:lnTo>
                <a:lnTo>
                  <a:pt x="119506" y="723900"/>
                </a:lnTo>
                <a:lnTo>
                  <a:pt x="120014" y="723900"/>
                </a:lnTo>
                <a:lnTo>
                  <a:pt x="119111" y="715682"/>
                </a:lnTo>
                <a:close/>
              </a:path>
              <a:path w="140969" h="1536700">
                <a:moveTo>
                  <a:pt x="137287" y="711200"/>
                </a:moveTo>
                <a:lnTo>
                  <a:pt x="119380" y="711200"/>
                </a:lnTo>
                <a:lnTo>
                  <a:pt x="119216" y="713921"/>
                </a:lnTo>
                <a:lnTo>
                  <a:pt x="119216" y="716642"/>
                </a:lnTo>
                <a:lnTo>
                  <a:pt x="120014" y="723900"/>
                </a:lnTo>
                <a:lnTo>
                  <a:pt x="136906" y="723900"/>
                </a:lnTo>
                <a:lnTo>
                  <a:pt x="137287" y="711200"/>
                </a:lnTo>
                <a:close/>
              </a:path>
              <a:path w="140969" h="1536700">
                <a:moveTo>
                  <a:pt x="118959" y="721946"/>
                </a:moveTo>
                <a:lnTo>
                  <a:pt x="119116" y="722992"/>
                </a:lnTo>
                <a:lnTo>
                  <a:pt x="118999" y="722085"/>
                </a:lnTo>
                <a:lnTo>
                  <a:pt x="118959" y="721946"/>
                </a:lnTo>
                <a:close/>
              </a:path>
              <a:path w="140969" h="1536700">
                <a:moveTo>
                  <a:pt x="118808" y="720725"/>
                </a:moveTo>
                <a:lnTo>
                  <a:pt x="118860" y="721285"/>
                </a:lnTo>
                <a:lnTo>
                  <a:pt x="118959" y="721946"/>
                </a:lnTo>
                <a:lnTo>
                  <a:pt x="119111" y="722488"/>
                </a:lnTo>
                <a:lnTo>
                  <a:pt x="119077" y="721946"/>
                </a:lnTo>
                <a:lnTo>
                  <a:pt x="118808" y="720725"/>
                </a:lnTo>
                <a:close/>
              </a:path>
              <a:path w="140969" h="1536700">
                <a:moveTo>
                  <a:pt x="119053" y="716642"/>
                </a:moveTo>
                <a:lnTo>
                  <a:pt x="118931" y="721285"/>
                </a:lnTo>
                <a:lnTo>
                  <a:pt x="119107" y="722085"/>
                </a:lnTo>
                <a:lnTo>
                  <a:pt x="119053" y="716642"/>
                </a:lnTo>
                <a:close/>
              </a:path>
              <a:path w="140969" h="1536700">
                <a:moveTo>
                  <a:pt x="118799" y="720876"/>
                </a:moveTo>
                <a:lnTo>
                  <a:pt x="118774" y="721285"/>
                </a:lnTo>
                <a:lnTo>
                  <a:pt x="118959" y="721946"/>
                </a:lnTo>
                <a:lnTo>
                  <a:pt x="118799" y="720876"/>
                </a:lnTo>
                <a:close/>
              </a:path>
              <a:path w="140969" h="1536700">
                <a:moveTo>
                  <a:pt x="118605" y="719803"/>
                </a:moveTo>
                <a:lnTo>
                  <a:pt x="118618" y="720725"/>
                </a:lnTo>
                <a:lnTo>
                  <a:pt x="118704" y="721032"/>
                </a:lnTo>
                <a:lnTo>
                  <a:pt x="118605" y="719803"/>
                </a:lnTo>
                <a:close/>
              </a:path>
              <a:path w="140969" h="1536700">
                <a:moveTo>
                  <a:pt x="119037" y="715010"/>
                </a:moveTo>
                <a:lnTo>
                  <a:pt x="118890" y="716642"/>
                </a:lnTo>
                <a:lnTo>
                  <a:pt x="118808" y="720725"/>
                </a:lnTo>
                <a:lnTo>
                  <a:pt x="118999" y="717550"/>
                </a:lnTo>
                <a:lnTo>
                  <a:pt x="119037" y="715010"/>
                </a:lnTo>
                <a:close/>
              </a:path>
              <a:path w="140969" h="1536700">
                <a:moveTo>
                  <a:pt x="116712" y="711200"/>
                </a:moveTo>
                <a:lnTo>
                  <a:pt x="115950" y="711200"/>
                </a:lnTo>
                <a:lnTo>
                  <a:pt x="118545" y="720467"/>
                </a:lnTo>
                <a:lnTo>
                  <a:pt x="118575" y="719666"/>
                </a:lnTo>
                <a:lnTo>
                  <a:pt x="116712" y="711200"/>
                </a:lnTo>
                <a:close/>
              </a:path>
              <a:path w="140969" h="1536700">
                <a:moveTo>
                  <a:pt x="118618" y="711200"/>
                </a:moveTo>
                <a:lnTo>
                  <a:pt x="117348" y="711200"/>
                </a:lnTo>
                <a:lnTo>
                  <a:pt x="118618" y="719666"/>
                </a:lnTo>
                <a:lnTo>
                  <a:pt x="118808" y="717550"/>
                </a:lnTo>
                <a:lnTo>
                  <a:pt x="118917" y="713921"/>
                </a:lnTo>
                <a:lnTo>
                  <a:pt x="118618" y="711200"/>
                </a:lnTo>
                <a:close/>
              </a:path>
              <a:path w="140969" h="1536700">
                <a:moveTo>
                  <a:pt x="118917" y="713921"/>
                </a:moveTo>
                <a:lnTo>
                  <a:pt x="118808" y="717550"/>
                </a:lnTo>
                <a:lnTo>
                  <a:pt x="118976" y="715682"/>
                </a:lnTo>
                <a:lnTo>
                  <a:pt x="118917" y="713921"/>
                </a:lnTo>
                <a:close/>
              </a:path>
              <a:path w="140969" h="1536700">
                <a:moveTo>
                  <a:pt x="119380" y="711200"/>
                </a:moveTo>
                <a:lnTo>
                  <a:pt x="119135" y="713921"/>
                </a:lnTo>
                <a:lnTo>
                  <a:pt x="119111" y="715682"/>
                </a:lnTo>
                <a:lnTo>
                  <a:pt x="119380" y="711200"/>
                </a:lnTo>
                <a:close/>
              </a:path>
              <a:path w="140969" h="1536700">
                <a:moveTo>
                  <a:pt x="119380" y="711200"/>
                </a:moveTo>
                <a:lnTo>
                  <a:pt x="118999" y="711200"/>
                </a:lnTo>
                <a:lnTo>
                  <a:pt x="119037" y="715010"/>
                </a:lnTo>
                <a:lnTo>
                  <a:pt x="119380" y="711200"/>
                </a:lnTo>
                <a:close/>
              </a:path>
              <a:path w="140969" h="1536700">
                <a:moveTo>
                  <a:pt x="100456" y="698500"/>
                </a:moveTo>
                <a:lnTo>
                  <a:pt x="99949" y="698500"/>
                </a:lnTo>
                <a:lnTo>
                  <a:pt x="101345" y="711200"/>
                </a:lnTo>
                <a:lnTo>
                  <a:pt x="100456" y="698500"/>
                </a:lnTo>
                <a:close/>
              </a:path>
              <a:path w="140969" h="1536700">
                <a:moveTo>
                  <a:pt x="128650" y="698500"/>
                </a:moveTo>
                <a:lnTo>
                  <a:pt x="100456" y="698500"/>
                </a:lnTo>
                <a:lnTo>
                  <a:pt x="101854" y="711200"/>
                </a:lnTo>
                <a:lnTo>
                  <a:pt x="130937" y="711200"/>
                </a:lnTo>
                <a:lnTo>
                  <a:pt x="128650" y="698500"/>
                </a:lnTo>
                <a:close/>
              </a:path>
              <a:path w="140969" h="1536700">
                <a:moveTo>
                  <a:pt x="89662" y="685800"/>
                </a:moveTo>
                <a:lnTo>
                  <a:pt x="89281" y="685800"/>
                </a:lnTo>
                <a:lnTo>
                  <a:pt x="89154" y="698500"/>
                </a:lnTo>
                <a:lnTo>
                  <a:pt x="90043" y="698500"/>
                </a:lnTo>
                <a:lnTo>
                  <a:pt x="89662" y="685800"/>
                </a:lnTo>
                <a:close/>
              </a:path>
              <a:path w="140969" h="1536700">
                <a:moveTo>
                  <a:pt x="107568" y="685800"/>
                </a:moveTo>
                <a:lnTo>
                  <a:pt x="89662" y="685800"/>
                </a:lnTo>
                <a:lnTo>
                  <a:pt x="90043" y="698500"/>
                </a:lnTo>
                <a:lnTo>
                  <a:pt x="106806" y="698500"/>
                </a:lnTo>
                <a:lnTo>
                  <a:pt x="107568" y="685800"/>
                </a:lnTo>
                <a:close/>
              </a:path>
              <a:path w="140969" h="1536700">
                <a:moveTo>
                  <a:pt x="107568" y="685800"/>
                </a:moveTo>
                <a:lnTo>
                  <a:pt x="106806" y="698500"/>
                </a:lnTo>
                <a:lnTo>
                  <a:pt x="107460" y="691242"/>
                </a:lnTo>
                <a:lnTo>
                  <a:pt x="107568" y="685800"/>
                </a:lnTo>
                <a:close/>
              </a:path>
              <a:path w="140969" h="1536700">
                <a:moveTo>
                  <a:pt x="107460" y="691242"/>
                </a:moveTo>
                <a:lnTo>
                  <a:pt x="106806" y="698500"/>
                </a:lnTo>
                <a:lnTo>
                  <a:pt x="107314" y="698500"/>
                </a:lnTo>
                <a:lnTo>
                  <a:pt x="107460" y="691242"/>
                </a:lnTo>
                <a:close/>
              </a:path>
              <a:path w="140969" h="1536700">
                <a:moveTo>
                  <a:pt x="111632" y="685800"/>
                </a:moveTo>
                <a:lnTo>
                  <a:pt x="107950" y="685800"/>
                </a:lnTo>
                <a:lnTo>
                  <a:pt x="107460" y="691242"/>
                </a:lnTo>
                <a:lnTo>
                  <a:pt x="107314" y="698500"/>
                </a:lnTo>
                <a:lnTo>
                  <a:pt x="113918" y="698500"/>
                </a:lnTo>
                <a:lnTo>
                  <a:pt x="111632" y="685800"/>
                </a:lnTo>
                <a:close/>
              </a:path>
              <a:path w="140969" h="1536700">
                <a:moveTo>
                  <a:pt x="107950" y="685800"/>
                </a:moveTo>
                <a:lnTo>
                  <a:pt x="107568" y="685800"/>
                </a:lnTo>
                <a:lnTo>
                  <a:pt x="107460" y="691242"/>
                </a:lnTo>
                <a:lnTo>
                  <a:pt x="107950" y="685800"/>
                </a:lnTo>
                <a:close/>
              </a:path>
              <a:path w="140969" h="1536700">
                <a:moveTo>
                  <a:pt x="114300" y="673100"/>
                </a:moveTo>
                <a:lnTo>
                  <a:pt x="93852" y="673100"/>
                </a:lnTo>
                <a:lnTo>
                  <a:pt x="91948" y="685800"/>
                </a:lnTo>
                <a:lnTo>
                  <a:pt x="113283" y="685800"/>
                </a:lnTo>
                <a:lnTo>
                  <a:pt x="114300" y="673100"/>
                </a:lnTo>
                <a:close/>
              </a:path>
              <a:path w="140969" h="1536700">
                <a:moveTo>
                  <a:pt x="118110" y="660400"/>
                </a:moveTo>
                <a:lnTo>
                  <a:pt x="99949" y="660400"/>
                </a:lnTo>
                <a:lnTo>
                  <a:pt x="97789" y="673100"/>
                </a:lnTo>
                <a:lnTo>
                  <a:pt x="116712" y="673100"/>
                </a:lnTo>
                <a:lnTo>
                  <a:pt x="118110" y="660400"/>
                </a:lnTo>
                <a:close/>
              </a:path>
              <a:path w="140969" h="1536700">
                <a:moveTo>
                  <a:pt x="124968" y="635000"/>
                </a:moveTo>
                <a:lnTo>
                  <a:pt x="108965" y="635000"/>
                </a:lnTo>
                <a:lnTo>
                  <a:pt x="105156" y="647700"/>
                </a:lnTo>
                <a:lnTo>
                  <a:pt x="103505" y="660400"/>
                </a:lnTo>
                <a:lnTo>
                  <a:pt x="120395" y="660400"/>
                </a:lnTo>
                <a:lnTo>
                  <a:pt x="121665" y="647700"/>
                </a:lnTo>
                <a:lnTo>
                  <a:pt x="123570" y="647700"/>
                </a:lnTo>
                <a:lnTo>
                  <a:pt x="124968" y="635000"/>
                </a:lnTo>
                <a:close/>
              </a:path>
              <a:path w="140969" h="1536700">
                <a:moveTo>
                  <a:pt x="128269" y="622300"/>
                </a:moveTo>
                <a:lnTo>
                  <a:pt x="110743" y="622300"/>
                </a:lnTo>
                <a:lnTo>
                  <a:pt x="108838" y="635000"/>
                </a:lnTo>
                <a:lnTo>
                  <a:pt x="126745" y="635000"/>
                </a:lnTo>
                <a:lnTo>
                  <a:pt x="128269" y="622300"/>
                </a:lnTo>
                <a:close/>
              </a:path>
              <a:path w="140969" h="1536700">
                <a:moveTo>
                  <a:pt x="131444" y="609600"/>
                </a:moveTo>
                <a:lnTo>
                  <a:pt x="115315" y="609600"/>
                </a:lnTo>
                <a:lnTo>
                  <a:pt x="113918" y="622300"/>
                </a:lnTo>
                <a:lnTo>
                  <a:pt x="129920" y="622300"/>
                </a:lnTo>
                <a:lnTo>
                  <a:pt x="131444" y="609600"/>
                </a:lnTo>
                <a:close/>
              </a:path>
              <a:path w="140969" h="1536700">
                <a:moveTo>
                  <a:pt x="117220" y="596900"/>
                </a:moveTo>
                <a:lnTo>
                  <a:pt x="115443" y="609600"/>
                </a:lnTo>
                <a:lnTo>
                  <a:pt x="117093" y="609600"/>
                </a:lnTo>
                <a:lnTo>
                  <a:pt x="117220" y="596900"/>
                </a:lnTo>
                <a:close/>
              </a:path>
              <a:path w="140969" h="1536700">
                <a:moveTo>
                  <a:pt x="134746" y="596900"/>
                </a:moveTo>
                <a:lnTo>
                  <a:pt x="118618" y="596900"/>
                </a:lnTo>
                <a:lnTo>
                  <a:pt x="117093" y="609600"/>
                </a:lnTo>
                <a:lnTo>
                  <a:pt x="133350" y="609600"/>
                </a:lnTo>
                <a:lnTo>
                  <a:pt x="134746" y="596900"/>
                </a:lnTo>
                <a:close/>
              </a:path>
              <a:path w="140969" h="1536700">
                <a:moveTo>
                  <a:pt x="100075" y="241300"/>
                </a:moveTo>
                <a:lnTo>
                  <a:pt x="86232" y="241300"/>
                </a:lnTo>
                <a:lnTo>
                  <a:pt x="91948" y="266700"/>
                </a:lnTo>
                <a:lnTo>
                  <a:pt x="94361" y="279400"/>
                </a:lnTo>
                <a:lnTo>
                  <a:pt x="100583" y="292100"/>
                </a:lnTo>
                <a:lnTo>
                  <a:pt x="102869" y="304800"/>
                </a:lnTo>
                <a:lnTo>
                  <a:pt x="108965" y="330200"/>
                </a:lnTo>
                <a:lnTo>
                  <a:pt x="111125" y="342900"/>
                </a:lnTo>
                <a:lnTo>
                  <a:pt x="114935" y="368300"/>
                </a:lnTo>
                <a:lnTo>
                  <a:pt x="116967" y="381000"/>
                </a:lnTo>
                <a:lnTo>
                  <a:pt x="122681" y="431800"/>
                </a:lnTo>
                <a:lnTo>
                  <a:pt x="124332" y="482600"/>
                </a:lnTo>
                <a:lnTo>
                  <a:pt x="124587" y="482600"/>
                </a:lnTo>
                <a:lnTo>
                  <a:pt x="124968" y="520700"/>
                </a:lnTo>
                <a:lnTo>
                  <a:pt x="124713" y="533400"/>
                </a:lnTo>
                <a:lnTo>
                  <a:pt x="123698" y="558800"/>
                </a:lnTo>
                <a:lnTo>
                  <a:pt x="122936" y="558800"/>
                </a:lnTo>
                <a:lnTo>
                  <a:pt x="121031" y="584200"/>
                </a:lnTo>
                <a:lnTo>
                  <a:pt x="119633" y="584200"/>
                </a:lnTo>
                <a:lnTo>
                  <a:pt x="118490" y="596900"/>
                </a:lnTo>
                <a:lnTo>
                  <a:pt x="135762" y="596900"/>
                </a:lnTo>
                <a:lnTo>
                  <a:pt x="137287" y="584200"/>
                </a:lnTo>
                <a:lnTo>
                  <a:pt x="139064" y="571500"/>
                </a:lnTo>
                <a:lnTo>
                  <a:pt x="139700" y="558800"/>
                </a:lnTo>
                <a:lnTo>
                  <a:pt x="140715" y="533400"/>
                </a:lnTo>
                <a:lnTo>
                  <a:pt x="140207" y="482600"/>
                </a:lnTo>
                <a:lnTo>
                  <a:pt x="138683" y="444500"/>
                </a:lnTo>
                <a:lnTo>
                  <a:pt x="136017" y="406400"/>
                </a:lnTo>
                <a:lnTo>
                  <a:pt x="129667" y="368300"/>
                </a:lnTo>
                <a:lnTo>
                  <a:pt x="125602" y="342900"/>
                </a:lnTo>
                <a:lnTo>
                  <a:pt x="125730" y="342900"/>
                </a:lnTo>
                <a:lnTo>
                  <a:pt x="123443" y="330200"/>
                </a:lnTo>
                <a:lnTo>
                  <a:pt x="117348" y="304800"/>
                </a:lnTo>
                <a:lnTo>
                  <a:pt x="117220" y="304800"/>
                </a:lnTo>
                <a:lnTo>
                  <a:pt x="114681" y="292100"/>
                </a:lnTo>
                <a:lnTo>
                  <a:pt x="108457" y="266700"/>
                </a:lnTo>
                <a:lnTo>
                  <a:pt x="105918" y="266700"/>
                </a:lnTo>
                <a:lnTo>
                  <a:pt x="100075" y="241300"/>
                </a:lnTo>
                <a:close/>
              </a:path>
              <a:path w="140969" h="1536700">
                <a:moveTo>
                  <a:pt x="71755" y="127000"/>
                </a:moveTo>
                <a:lnTo>
                  <a:pt x="58419" y="127000"/>
                </a:lnTo>
                <a:lnTo>
                  <a:pt x="64135" y="152400"/>
                </a:lnTo>
                <a:lnTo>
                  <a:pt x="64007" y="152400"/>
                </a:lnTo>
                <a:lnTo>
                  <a:pt x="66293" y="165100"/>
                </a:lnTo>
                <a:lnTo>
                  <a:pt x="70231" y="177800"/>
                </a:lnTo>
                <a:lnTo>
                  <a:pt x="72643" y="190500"/>
                </a:lnTo>
                <a:lnTo>
                  <a:pt x="76326" y="203200"/>
                </a:lnTo>
                <a:lnTo>
                  <a:pt x="78993" y="215900"/>
                </a:lnTo>
                <a:lnTo>
                  <a:pt x="84074" y="241300"/>
                </a:lnTo>
                <a:lnTo>
                  <a:pt x="100202" y="241300"/>
                </a:lnTo>
                <a:lnTo>
                  <a:pt x="92837" y="215900"/>
                </a:lnTo>
                <a:lnTo>
                  <a:pt x="89915" y="203200"/>
                </a:lnTo>
                <a:lnTo>
                  <a:pt x="86232" y="190500"/>
                </a:lnTo>
                <a:lnTo>
                  <a:pt x="86360" y="190500"/>
                </a:lnTo>
                <a:lnTo>
                  <a:pt x="83693" y="177800"/>
                </a:lnTo>
                <a:lnTo>
                  <a:pt x="77596" y="152400"/>
                </a:lnTo>
                <a:lnTo>
                  <a:pt x="71755" y="127000"/>
                </a:lnTo>
                <a:close/>
              </a:path>
              <a:path w="140969" h="1536700">
                <a:moveTo>
                  <a:pt x="63118" y="101600"/>
                </a:moveTo>
                <a:lnTo>
                  <a:pt x="48640" y="101600"/>
                </a:lnTo>
                <a:lnTo>
                  <a:pt x="51054" y="114300"/>
                </a:lnTo>
                <a:lnTo>
                  <a:pt x="56895" y="127000"/>
                </a:lnTo>
                <a:lnTo>
                  <a:pt x="71500" y="127000"/>
                </a:lnTo>
                <a:lnTo>
                  <a:pt x="68961" y="114300"/>
                </a:lnTo>
                <a:lnTo>
                  <a:pt x="63118" y="101600"/>
                </a:lnTo>
                <a:close/>
              </a:path>
              <a:path w="140969" h="1536700">
                <a:moveTo>
                  <a:pt x="41910" y="50800"/>
                </a:moveTo>
                <a:lnTo>
                  <a:pt x="25400" y="50800"/>
                </a:lnTo>
                <a:lnTo>
                  <a:pt x="30861" y="63500"/>
                </a:lnTo>
                <a:lnTo>
                  <a:pt x="33908" y="63500"/>
                </a:lnTo>
                <a:lnTo>
                  <a:pt x="40005" y="76200"/>
                </a:lnTo>
                <a:lnTo>
                  <a:pt x="39877" y="76200"/>
                </a:lnTo>
                <a:lnTo>
                  <a:pt x="42799" y="88900"/>
                </a:lnTo>
                <a:lnTo>
                  <a:pt x="42671" y="88900"/>
                </a:lnTo>
                <a:lnTo>
                  <a:pt x="48768" y="101600"/>
                </a:lnTo>
                <a:lnTo>
                  <a:pt x="60451" y="101600"/>
                </a:lnTo>
                <a:lnTo>
                  <a:pt x="54356" y="88900"/>
                </a:lnTo>
                <a:lnTo>
                  <a:pt x="51307" y="76200"/>
                </a:lnTo>
                <a:lnTo>
                  <a:pt x="45212" y="63500"/>
                </a:lnTo>
                <a:lnTo>
                  <a:pt x="41910" y="50800"/>
                </a:lnTo>
                <a:close/>
              </a:path>
              <a:path w="140969" h="1536700">
                <a:moveTo>
                  <a:pt x="33400" y="38100"/>
                </a:moveTo>
                <a:lnTo>
                  <a:pt x="20065" y="38100"/>
                </a:lnTo>
                <a:lnTo>
                  <a:pt x="22479" y="50800"/>
                </a:lnTo>
                <a:lnTo>
                  <a:pt x="36321" y="50800"/>
                </a:lnTo>
                <a:lnTo>
                  <a:pt x="33400" y="38100"/>
                </a:lnTo>
                <a:close/>
              </a:path>
              <a:path w="140969" h="1536700">
                <a:moveTo>
                  <a:pt x="27686" y="25400"/>
                </a:moveTo>
                <a:lnTo>
                  <a:pt x="10668" y="25400"/>
                </a:lnTo>
                <a:lnTo>
                  <a:pt x="13462" y="38100"/>
                </a:lnTo>
                <a:lnTo>
                  <a:pt x="29210" y="38100"/>
                </a:lnTo>
                <a:lnTo>
                  <a:pt x="27686" y="25400"/>
                </a:lnTo>
                <a:close/>
              </a:path>
              <a:path w="140969" h="1536700">
                <a:moveTo>
                  <a:pt x="15748" y="12700"/>
                </a:moveTo>
                <a:lnTo>
                  <a:pt x="0" y="12700"/>
                </a:lnTo>
                <a:lnTo>
                  <a:pt x="5714" y="25400"/>
                </a:lnTo>
                <a:lnTo>
                  <a:pt x="20446" y="25400"/>
                </a:lnTo>
                <a:lnTo>
                  <a:pt x="15748" y="12700"/>
                </a:lnTo>
                <a:close/>
              </a:path>
              <a:path w="140969" h="1536700">
                <a:moveTo>
                  <a:pt x="7874" y="0"/>
                </a:moveTo>
                <a:lnTo>
                  <a:pt x="4063" y="0"/>
                </a:lnTo>
                <a:lnTo>
                  <a:pt x="1396" y="12700"/>
                </a:lnTo>
                <a:lnTo>
                  <a:pt x="9906" y="12700"/>
                </a:lnTo>
                <a:lnTo>
                  <a:pt x="7874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3" name="object 33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206879" y="1006221"/>
            <a:ext cx="377951" cy="128270"/>
          </a:xfrm>
          <a:prstGeom prst="rect">
            <a:avLst/>
          </a:prstGeom>
        </p:spPr>
      </p:pic>
      <p:sp>
        <p:nvSpPr>
          <p:cNvPr id="34" name="object 34" descr=""/>
          <p:cNvSpPr/>
          <p:nvPr/>
        </p:nvSpPr>
        <p:spPr>
          <a:xfrm>
            <a:off x="2572766" y="1435988"/>
            <a:ext cx="127000" cy="1371600"/>
          </a:xfrm>
          <a:custGeom>
            <a:avLst/>
            <a:gdLst/>
            <a:ahLst/>
            <a:cxnLst/>
            <a:rect l="l" t="t" r="r" b="b"/>
            <a:pathLst>
              <a:path w="127000" h="1371600">
                <a:moveTo>
                  <a:pt x="127000" y="1358900"/>
                </a:moveTo>
                <a:lnTo>
                  <a:pt x="99186" y="1358900"/>
                </a:lnTo>
                <a:lnTo>
                  <a:pt x="102361" y="1371600"/>
                </a:lnTo>
                <a:lnTo>
                  <a:pt x="127000" y="1371600"/>
                </a:lnTo>
                <a:lnTo>
                  <a:pt x="127000" y="1358900"/>
                </a:lnTo>
                <a:close/>
              </a:path>
              <a:path w="127000" h="1371600">
                <a:moveTo>
                  <a:pt x="90169" y="1346200"/>
                </a:moveTo>
                <a:lnTo>
                  <a:pt x="89153" y="1346200"/>
                </a:lnTo>
                <a:lnTo>
                  <a:pt x="91820" y="1358900"/>
                </a:lnTo>
                <a:lnTo>
                  <a:pt x="90169" y="1346200"/>
                </a:lnTo>
                <a:close/>
              </a:path>
              <a:path w="127000" h="1371600">
                <a:moveTo>
                  <a:pt x="115823" y="1346200"/>
                </a:moveTo>
                <a:lnTo>
                  <a:pt x="90931" y="1346200"/>
                </a:lnTo>
                <a:lnTo>
                  <a:pt x="92075" y="1358900"/>
                </a:lnTo>
                <a:lnTo>
                  <a:pt x="118998" y="1358900"/>
                </a:lnTo>
                <a:lnTo>
                  <a:pt x="115823" y="1346200"/>
                </a:lnTo>
                <a:close/>
              </a:path>
              <a:path w="127000" h="1371600">
                <a:moveTo>
                  <a:pt x="108076" y="1333500"/>
                </a:moveTo>
                <a:lnTo>
                  <a:pt x="78231" y="1333500"/>
                </a:lnTo>
                <a:lnTo>
                  <a:pt x="81787" y="1346200"/>
                </a:lnTo>
                <a:lnTo>
                  <a:pt x="109219" y="1346200"/>
                </a:lnTo>
                <a:lnTo>
                  <a:pt x="108076" y="1333500"/>
                </a:lnTo>
                <a:close/>
              </a:path>
              <a:path w="127000" h="1371600">
                <a:moveTo>
                  <a:pt x="94995" y="1320800"/>
                </a:moveTo>
                <a:lnTo>
                  <a:pt x="66293" y="1320800"/>
                </a:lnTo>
                <a:lnTo>
                  <a:pt x="70357" y="1333500"/>
                </a:lnTo>
                <a:lnTo>
                  <a:pt x="98551" y="1333500"/>
                </a:lnTo>
                <a:lnTo>
                  <a:pt x="94995" y="1320800"/>
                </a:lnTo>
                <a:close/>
              </a:path>
              <a:path w="127000" h="1371600">
                <a:moveTo>
                  <a:pt x="83819" y="1308100"/>
                </a:moveTo>
                <a:lnTo>
                  <a:pt x="60070" y="1308100"/>
                </a:lnTo>
                <a:lnTo>
                  <a:pt x="60832" y="1320800"/>
                </a:lnTo>
                <a:lnTo>
                  <a:pt x="87756" y="1320800"/>
                </a:lnTo>
                <a:lnTo>
                  <a:pt x="83819" y="1308100"/>
                </a:lnTo>
                <a:close/>
              </a:path>
              <a:path w="127000" h="1371600">
                <a:moveTo>
                  <a:pt x="76961" y="1295400"/>
                </a:moveTo>
                <a:lnTo>
                  <a:pt x="48386" y="1295400"/>
                </a:lnTo>
                <a:lnTo>
                  <a:pt x="52704" y="1308100"/>
                </a:lnTo>
                <a:lnTo>
                  <a:pt x="78485" y="1308100"/>
                </a:lnTo>
                <a:lnTo>
                  <a:pt x="76961" y="1295400"/>
                </a:lnTo>
                <a:close/>
              </a:path>
              <a:path w="127000" h="1371600">
                <a:moveTo>
                  <a:pt x="66547" y="1282700"/>
                </a:moveTo>
                <a:lnTo>
                  <a:pt x="42798" y="1282700"/>
                </a:lnTo>
                <a:lnTo>
                  <a:pt x="45973" y="1295400"/>
                </a:lnTo>
                <a:lnTo>
                  <a:pt x="70865" y="1295400"/>
                </a:lnTo>
                <a:lnTo>
                  <a:pt x="66547" y="1282700"/>
                </a:lnTo>
                <a:close/>
              </a:path>
              <a:path w="127000" h="1371600">
                <a:moveTo>
                  <a:pt x="61975" y="1270000"/>
                </a:moveTo>
                <a:lnTo>
                  <a:pt x="38481" y="1270000"/>
                </a:lnTo>
                <a:lnTo>
                  <a:pt x="41020" y="1282700"/>
                </a:lnTo>
                <a:lnTo>
                  <a:pt x="65277" y="1282700"/>
                </a:lnTo>
                <a:lnTo>
                  <a:pt x="61975" y="1270000"/>
                </a:lnTo>
                <a:close/>
              </a:path>
              <a:path w="127000" h="1371600">
                <a:moveTo>
                  <a:pt x="57022" y="1257300"/>
                </a:moveTo>
                <a:lnTo>
                  <a:pt x="35432" y="1257300"/>
                </a:lnTo>
                <a:lnTo>
                  <a:pt x="36829" y="1270000"/>
                </a:lnTo>
                <a:lnTo>
                  <a:pt x="58419" y="1270000"/>
                </a:lnTo>
                <a:lnTo>
                  <a:pt x="57022" y="1257300"/>
                </a:lnTo>
                <a:close/>
              </a:path>
              <a:path w="127000" h="1371600">
                <a:moveTo>
                  <a:pt x="53720" y="1244600"/>
                </a:moveTo>
                <a:lnTo>
                  <a:pt x="33019" y="1244600"/>
                </a:lnTo>
                <a:lnTo>
                  <a:pt x="34035" y="1257300"/>
                </a:lnTo>
                <a:lnTo>
                  <a:pt x="54863" y="1257300"/>
                </a:lnTo>
                <a:lnTo>
                  <a:pt x="53720" y="1244600"/>
                </a:lnTo>
                <a:close/>
              </a:path>
              <a:path w="127000" h="1371600">
                <a:moveTo>
                  <a:pt x="51688" y="1231900"/>
                </a:moveTo>
                <a:lnTo>
                  <a:pt x="30860" y="1231900"/>
                </a:lnTo>
                <a:lnTo>
                  <a:pt x="32257" y="1244600"/>
                </a:lnTo>
                <a:lnTo>
                  <a:pt x="53085" y="1244600"/>
                </a:lnTo>
                <a:lnTo>
                  <a:pt x="51688" y="1231900"/>
                </a:lnTo>
                <a:close/>
              </a:path>
              <a:path w="127000" h="1371600">
                <a:moveTo>
                  <a:pt x="50164" y="1155700"/>
                </a:moveTo>
                <a:lnTo>
                  <a:pt x="29336" y="1155700"/>
                </a:lnTo>
                <a:lnTo>
                  <a:pt x="28320" y="1168400"/>
                </a:lnTo>
                <a:lnTo>
                  <a:pt x="27939" y="1181100"/>
                </a:lnTo>
                <a:lnTo>
                  <a:pt x="27812" y="1193800"/>
                </a:lnTo>
                <a:lnTo>
                  <a:pt x="28193" y="1206500"/>
                </a:lnTo>
                <a:lnTo>
                  <a:pt x="29717" y="1219200"/>
                </a:lnTo>
                <a:lnTo>
                  <a:pt x="30352" y="1231900"/>
                </a:lnTo>
                <a:lnTo>
                  <a:pt x="51307" y="1231900"/>
                </a:lnTo>
                <a:lnTo>
                  <a:pt x="50672" y="1219200"/>
                </a:lnTo>
                <a:lnTo>
                  <a:pt x="49529" y="1206500"/>
                </a:lnTo>
                <a:lnTo>
                  <a:pt x="49148" y="1206500"/>
                </a:lnTo>
                <a:lnTo>
                  <a:pt x="48894" y="1193800"/>
                </a:lnTo>
                <a:lnTo>
                  <a:pt x="48767" y="1181100"/>
                </a:lnTo>
                <a:lnTo>
                  <a:pt x="49148" y="1181100"/>
                </a:lnTo>
                <a:lnTo>
                  <a:pt x="49148" y="1168400"/>
                </a:lnTo>
                <a:lnTo>
                  <a:pt x="50164" y="1155700"/>
                </a:lnTo>
                <a:close/>
              </a:path>
              <a:path w="127000" h="1371600">
                <a:moveTo>
                  <a:pt x="52069" y="1130300"/>
                </a:moveTo>
                <a:lnTo>
                  <a:pt x="31114" y="1130300"/>
                </a:lnTo>
                <a:lnTo>
                  <a:pt x="30733" y="1143000"/>
                </a:lnTo>
                <a:lnTo>
                  <a:pt x="29717" y="1155700"/>
                </a:lnTo>
                <a:lnTo>
                  <a:pt x="50545" y="1155700"/>
                </a:lnTo>
                <a:lnTo>
                  <a:pt x="51688" y="1143000"/>
                </a:lnTo>
                <a:lnTo>
                  <a:pt x="52069" y="1130300"/>
                </a:lnTo>
                <a:close/>
              </a:path>
              <a:path w="127000" h="1371600">
                <a:moveTo>
                  <a:pt x="57276" y="1003300"/>
                </a:moveTo>
                <a:lnTo>
                  <a:pt x="36702" y="1003300"/>
                </a:lnTo>
                <a:lnTo>
                  <a:pt x="35178" y="1028700"/>
                </a:lnTo>
                <a:lnTo>
                  <a:pt x="34797" y="1041400"/>
                </a:lnTo>
                <a:lnTo>
                  <a:pt x="34035" y="1054100"/>
                </a:lnTo>
                <a:lnTo>
                  <a:pt x="33654" y="1066800"/>
                </a:lnTo>
                <a:lnTo>
                  <a:pt x="33400" y="1079500"/>
                </a:lnTo>
                <a:lnTo>
                  <a:pt x="33273" y="1092200"/>
                </a:lnTo>
                <a:lnTo>
                  <a:pt x="32638" y="1104900"/>
                </a:lnTo>
                <a:lnTo>
                  <a:pt x="32638" y="1117600"/>
                </a:lnTo>
                <a:lnTo>
                  <a:pt x="31241" y="1130300"/>
                </a:lnTo>
                <a:lnTo>
                  <a:pt x="51942" y="1130300"/>
                </a:lnTo>
                <a:lnTo>
                  <a:pt x="53466" y="1117600"/>
                </a:lnTo>
                <a:lnTo>
                  <a:pt x="53466" y="1104900"/>
                </a:lnTo>
                <a:lnTo>
                  <a:pt x="54228" y="1092200"/>
                </a:lnTo>
                <a:lnTo>
                  <a:pt x="54228" y="1079500"/>
                </a:lnTo>
                <a:lnTo>
                  <a:pt x="54482" y="1066800"/>
                </a:lnTo>
                <a:lnTo>
                  <a:pt x="54863" y="1054100"/>
                </a:lnTo>
                <a:lnTo>
                  <a:pt x="55625" y="1041400"/>
                </a:lnTo>
                <a:lnTo>
                  <a:pt x="55879" y="1028700"/>
                </a:lnTo>
                <a:lnTo>
                  <a:pt x="57276" y="1003300"/>
                </a:lnTo>
                <a:close/>
              </a:path>
              <a:path w="127000" h="1371600">
                <a:moveTo>
                  <a:pt x="61848" y="952500"/>
                </a:moveTo>
                <a:lnTo>
                  <a:pt x="40766" y="952500"/>
                </a:lnTo>
                <a:lnTo>
                  <a:pt x="40639" y="965200"/>
                </a:lnTo>
                <a:lnTo>
                  <a:pt x="40004" y="965200"/>
                </a:lnTo>
                <a:lnTo>
                  <a:pt x="38861" y="977900"/>
                </a:lnTo>
                <a:lnTo>
                  <a:pt x="37337" y="1003300"/>
                </a:lnTo>
                <a:lnTo>
                  <a:pt x="58038" y="1003300"/>
                </a:lnTo>
                <a:lnTo>
                  <a:pt x="59435" y="977900"/>
                </a:lnTo>
                <a:lnTo>
                  <a:pt x="60578" y="977900"/>
                </a:lnTo>
                <a:lnTo>
                  <a:pt x="61848" y="952500"/>
                </a:lnTo>
                <a:close/>
              </a:path>
              <a:path w="127000" h="1371600">
                <a:moveTo>
                  <a:pt x="62991" y="939800"/>
                </a:moveTo>
                <a:lnTo>
                  <a:pt x="42163" y="939800"/>
                </a:lnTo>
                <a:lnTo>
                  <a:pt x="41401" y="952500"/>
                </a:lnTo>
                <a:lnTo>
                  <a:pt x="62610" y="952500"/>
                </a:lnTo>
                <a:lnTo>
                  <a:pt x="62991" y="939800"/>
                </a:lnTo>
                <a:close/>
              </a:path>
              <a:path w="127000" h="1371600">
                <a:moveTo>
                  <a:pt x="65785" y="914400"/>
                </a:moveTo>
                <a:lnTo>
                  <a:pt x="44703" y="914400"/>
                </a:lnTo>
                <a:lnTo>
                  <a:pt x="43560" y="927100"/>
                </a:lnTo>
                <a:lnTo>
                  <a:pt x="43687" y="927100"/>
                </a:lnTo>
                <a:lnTo>
                  <a:pt x="42544" y="939800"/>
                </a:lnTo>
                <a:lnTo>
                  <a:pt x="64007" y="939800"/>
                </a:lnTo>
                <a:lnTo>
                  <a:pt x="65150" y="927100"/>
                </a:lnTo>
                <a:lnTo>
                  <a:pt x="65785" y="914400"/>
                </a:lnTo>
                <a:close/>
              </a:path>
              <a:path w="127000" h="1371600">
                <a:moveTo>
                  <a:pt x="66166" y="838200"/>
                </a:moveTo>
                <a:lnTo>
                  <a:pt x="45846" y="838200"/>
                </a:lnTo>
                <a:lnTo>
                  <a:pt x="45846" y="850900"/>
                </a:lnTo>
                <a:lnTo>
                  <a:pt x="46227" y="863600"/>
                </a:lnTo>
                <a:lnTo>
                  <a:pt x="46100" y="901700"/>
                </a:lnTo>
                <a:lnTo>
                  <a:pt x="45338" y="914400"/>
                </a:lnTo>
                <a:lnTo>
                  <a:pt x="65912" y="914400"/>
                </a:lnTo>
                <a:lnTo>
                  <a:pt x="66547" y="901700"/>
                </a:lnTo>
                <a:lnTo>
                  <a:pt x="66420" y="863600"/>
                </a:lnTo>
                <a:lnTo>
                  <a:pt x="66166" y="850900"/>
                </a:lnTo>
                <a:lnTo>
                  <a:pt x="66166" y="838200"/>
                </a:lnTo>
                <a:close/>
              </a:path>
              <a:path w="127000" h="1371600">
                <a:moveTo>
                  <a:pt x="65023" y="825500"/>
                </a:moveTo>
                <a:lnTo>
                  <a:pt x="44831" y="825500"/>
                </a:lnTo>
                <a:lnTo>
                  <a:pt x="45973" y="838200"/>
                </a:lnTo>
                <a:lnTo>
                  <a:pt x="66039" y="838200"/>
                </a:lnTo>
                <a:lnTo>
                  <a:pt x="65023" y="825500"/>
                </a:lnTo>
                <a:close/>
              </a:path>
              <a:path w="127000" h="1371600">
                <a:moveTo>
                  <a:pt x="63118" y="812800"/>
                </a:moveTo>
                <a:lnTo>
                  <a:pt x="43179" y="812800"/>
                </a:lnTo>
                <a:lnTo>
                  <a:pt x="44576" y="825500"/>
                </a:lnTo>
                <a:lnTo>
                  <a:pt x="64515" y="825500"/>
                </a:lnTo>
                <a:lnTo>
                  <a:pt x="63118" y="812800"/>
                </a:lnTo>
                <a:close/>
              </a:path>
              <a:path w="127000" h="1371600">
                <a:moveTo>
                  <a:pt x="60832" y="800100"/>
                </a:moveTo>
                <a:lnTo>
                  <a:pt x="41020" y="800100"/>
                </a:lnTo>
                <a:lnTo>
                  <a:pt x="42417" y="812800"/>
                </a:lnTo>
                <a:lnTo>
                  <a:pt x="62356" y="812800"/>
                </a:lnTo>
                <a:lnTo>
                  <a:pt x="60832" y="800100"/>
                </a:lnTo>
                <a:close/>
              </a:path>
              <a:path w="127000" h="1371600">
                <a:moveTo>
                  <a:pt x="58673" y="787400"/>
                </a:moveTo>
                <a:lnTo>
                  <a:pt x="38861" y="787400"/>
                </a:lnTo>
                <a:lnTo>
                  <a:pt x="40385" y="800100"/>
                </a:lnTo>
                <a:lnTo>
                  <a:pt x="60070" y="800100"/>
                </a:lnTo>
                <a:lnTo>
                  <a:pt x="58673" y="787400"/>
                </a:lnTo>
                <a:close/>
              </a:path>
              <a:path w="127000" h="1371600">
                <a:moveTo>
                  <a:pt x="55879" y="774700"/>
                </a:moveTo>
                <a:lnTo>
                  <a:pt x="36448" y="774700"/>
                </a:lnTo>
                <a:lnTo>
                  <a:pt x="38353" y="787400"/>
                </a:lnTo>
                <a:lnTo>
                  <a:pt x="57784" y="787400"/>
                </a:lnTo>
                <a:lnTo>
                  <a:pt x="55879" y="774700"/>
                </a:lnTo>
                <a:close/>
              </a:path>
              <a:path w="127000" h="1371600">
                <a:moveTo>
                  <a:pt x="52069" y="762000"/>
                </a:moveTo>
                <a:lnTo>
                  <a:pt x="31876" y="762000"/>
                </a:lnTo>
                <a:lnTo>
                  <a:pt x="33273" y="774700"/>
                </a:lnTo>
                <a:lnTo>
                  <a:pt x="54863" y="774700"/>
                </a:lnTo>
                <a:lnTo>
                  <a:pt x="52069" y="762000"/>
                </a:lnTo>
                <a:close/>
              </a:path>
              <a:path w="127000" h="1371600">
                <a:moveTo>
                  <a:pt x="47243" y="749300"/>
                </a:moveTo>
                <a:lnTo>
                  <a:pt x="26288" y="749300"/>
                </a:lnTo>
                <a:lnTo>
                  <a:pt x="28447" y="762000"/>
                </a:lnTo>
                <a:lnTo>
                  <a:pt x="50926" y="762000"/>
                </a:lnTo>
                <a:lnTo>
                  <a:pt x="47243" y="749300"/>
                </a:lnTo>
                <a:close/>
              </a:path>
              <a:path w="127000" h="1371600">
                <a:moveTo>
                  <a:pt x="39877" y="723900"/>
                </a:moveTo>
                <a:lnTo>
                  <a:pt x="18033" y="723900"/>
                </a:lnTo>
                <a:lnTo>
                  <a:pt x="21335" y="736600"/>
                </a:lnTo>
                <a:lnTo>
                  <a:pt x="23240" y="736600"/>
                </a:lnTo>
                <a:lnTo>
                  <a:pt x="26415" y="749300"/>
                </a:lnTo>
                <a:lnTo>
                  <a:pt x="45211" y="749300"/>
                </a:lnTo>
                <a:lnTo>
                  <a:pt x="39877" y="723900"/>
                </a:lnTo>
                <a:close/>
              </a:path>
              <a:path w="127000" h="1371600">
                <a:moveTo>
                  <a:pt x="30479" y="711200"/>
                </a:moveTo>
                <a:lnTo>
                  <a:pt x="10921" y="711200"/>
                </a:lnTo>
                <a:lnTo>
                  <a:pt x="12318" y="723900"/>
                </a:lnTo>
                <a:lnTo>
                  <a:pt x="34416" y="723900"/>
                </a:lnTo>
                <a:lnTo>
                  <a:pt x="30479" y="711200"/>
                </a:lnTo>
                <a:close/>
              </a:path>
              <a:path w="127000" h="1371600">
                <a:moveTo>
                  <a:pt x="34289" y="711200"/>
                </a:moveTo>
                <a:lnTo>
                  <a:pt x="34416" y="723900"/>
                </a:lnTo>
                <a:lnTo>
                  <a:pt x="36067" y="723900"/>
                </a:lnTo>
                <a:lnTo>
                  <a:pt x="34289" y="711200"/>
                </a:lnTo>
                <a:close/>
              </a:path>
              <a:path w="127000" h="1371600">
                <a:moveTo>
                  <a:pt x="24891" y="698500"/>
                </a:moveTo>
                <a:lnTo>
                  <a:pt x="5587" y="698500"/>
                </a:lnTo>
                <a:lnTo>
                  <a:pt x="6731" y="711200"/>
                </a:lnTo>
                <a:lnTo>
                  <a:pt x="29082" y="711200"/>
                </a:lnTo>
                <a:lnTo>
                  <a:pt x="24891" y="698500"/>
                </a:lnTo>
                <a:close/>
              </a:path>
              <a:path w="127000" h="1371600">
                <a:moveTo>
                  <a:pt x="20573" y="685800"/>
                </a:moveTo>
                <a:lnTo>
                  <a:pt x="381" y="685800"/>
                </a:lnTo>
                <a:lnTo>
                  <a:pt x="1142" y="698500"/>
                </a:lnTo>
                <a:lnTo>
                  <a:pt x="23875" y="698500"/>
                </a:lnTo>
                <a:lnTo>
                  <a:pt x="20573" y="685800"/>
                </a:lnTo>
                <a:close/>
              </a:path>
              <a:path w="127000" h="1371600">
                <a:moveTo>
                  <a:pt x="19811" y="673100"/>
                </a:moveTo>
                <a:lnTo>
                  <a:pt x="0" y="673100"/>
                </a:lnTo>
                <a:lnTo>
                  <a:pt x="0" y="685800"/>
                </a:lnTo>
                <a:lnTo>
                  <a:pt x="19811" y="685800"/>
                </a:lnTo>
                <a:lnTo>
                  <a:pt x="19811" y="673100"/>
                </a:lnTo>
                <a:close/>
              </a:path>
              <a:path w="127000" h="1371600">
                <a:moveTo>
                  <a:pt x="30098" y="660400"/>
                </a:moveTo>
                <a:lnTo>
                  <a:pt x="2666" y="660400"/>
                </a:lnTo>
                <a:lnTo>
                  <a:pt x="1396" y="673100"/>
                </a:lnTo>
                <a:lnTo>
                  <a:pt x="27558" y="673100"/>
                </a:lnTo>
                <a:lnTo>
                  <a:pt x="30098" y="660400"/>
                </a:lnTo>
                <a:close/>
              </a:path>
              <a:path w="127000" h="1371600">
                <a:moveTo>
                  <a:pt x="46227" y="647700"/>
                </a:moveTo>
                <a:lnTo>
                  <a:pt x="12191" y="647700"/>
                </a:lnTo>
                <a:lnTo>
                  <a:pt x="9651" y="660400"/>
                </a:lnTo>
                <a:lnTo>
                  <a:pt x="39115" y="660400"/>
                </a:lnTo>
                <a:lnTo>
                  <a:pt x="46227" y="647700"/>
                </a:lnTo>
                <a:close/>
              </a:path>
              <a:path w="127000" h="1371600">
                <a:moveTo>
                  <a:pt x="62356" y="635000"/>
                </a:moveTo>
                <a:lnTo>
                  <a:pt x="34797" y="635000"/>
                </a:lnTo>
                <a:lnTo>
                  <a:pt x="27558" y="647700"/>
                </a:lnTo>
                <a:lnTo>
                  <a:pt x="60578" y="647700"/>
                </a:lnTo>
                <a:lnTo>
                  <a:pt x="62356" y="635000"/>
                </a:lnTo>
                <a:close/>
              </a:path>
              <a:path w="127000" h="1371600">
                <a:moveTo>
                  <a:pt x="47878" y="622300"/>
                </a:moveTo>
                <a:lnTo>
                  <a:pt x="43306" y="622300"/>
                </a:lnTo>
                <a:lnTo>
                  <a:pt x="43306" y="635000"/>
                </a:lnTo>
                <a:lnTo>
                  <a:pt x="45084" y="635000"/>
                </a:lnTo>
                <a:lnTo>
                  <a:pt x="47878" y="622300"/>
                </a:lnTo>
                <a:close/>
              </a:path>
              <a:path w="127000" h="1371600">
                <a:moveTo>
                  <a:pt x="48513" y="622300"/>
                </a:moveTo>
                <a:lnTo>
                  <a:pt x="47878" y="622300"/>
                </a:lnTo>
                <a:lnTo>
                  <a:pt x="45084" y="635000"/>
                </a:lnTo>
                <a:lnTo>
                  <a:pt x="46227" y="635000"/>
                </a:lnTo>
                <a:lnTo>
                  <a:pt x="48513" y="622300"/>
                </a:lnTo>
                <a:close/>
              </a:path>
              <a:path w="127000" h="1371600">
                <a:moveTo>
                  <a:pt x="61340" y="622300"/>
                </a:moveTo>
                <a:lnTo>
                  <a:pt x="48513" y="622300"/>
                </a:lnTo>
                <a:lnTo>
                  <a:pt x="46227" y="635000"/>
                </a:lnTo>
                <a:lnTo>
                  <a:pt x="61467" y="635000"/>
                </a:lnTo>
                <a:lnTo>
                  <a:pt x="61340" y="622300"/>
                </a:lnTo>
                <a:close/>
              </a:path>
              <a:path w="127000" h="1371600">
                <a:moveTo>
                  <a:pt x="61467" y="626533"/>
                </a:moveTo>
                <a:lnTo>
                  <a:pt x="61467" y="635000"/>
                </a:lnTo>
                <a:lnTo>
                  <a:pt x="61721" y="635000"/>
                </a:lnTo>
                <a:lnTo>
                  <a:pt x="61467" y="626533"/>
                </a:lnTo>
                <a:close/>
              </a:path>
              <a:path w="127000" h="1371600">
                <a:moveTo>
                  <a:pt x="61213" y="609600"/>
                </a:moveTo>
                <a:lnTo>
                  <a:pt x="42798" y="609600"/>
                </a:lnTo>
                <a:lnTo>
                  <a:pt x="43560" y="622300"/>
                </a:lnTo>
                <a:lnTo>
                  <a:pt x="61340" y="622300"/>
                </a:lnTo>
                <a:lnTo>
                  <a:pt x="61467" y="626533"/>
                </a:lnTo>
                <a:lnTo>
                  <a:pt x="61467" y="622300"/>
                </a:lnTo>
                <a:lnTo>
                  <a:pt x="61213" y="609600"/>
                </a:lnTo>
                <a:close/>
              </a:path>
              <a:path w="127000" h="1371600">
                <a:moveTo>
                  <a:pt x="59562" y="596900"/>
                </a:moveTo>
                <a:lnTo>
                  <a:pt x="41275" y="596900"/>
                </a:lnTo>
                <a:lnTo>
                  <a:pt x="41656" y="609600"/>
                </a:lnTo>
                <a:lnTo>
                  <a:pt x="60325" y="609600"/>
                </a:lnTo>
                <a:lnTo>
                  <a:pt x="59562" y="596900"/>
                </a:lnTo>
                <a:close/>
              </a:path>
              <a:path w="127000" h="1371600">
                <a:moveTo>
                  <a:pt x="54101" y="546100"/>
                </a:moveTo>
                <a:lnTo>
                  <a:pt x="36321" y="546100"/>
                </a:lnTo>
                <a:lnTo>
                  <a:pt x="37337" y="558800"/>
                </a:lnTo>
                <a:lnTo>
                  <a:pt x="38100" y="571500"/>
                </a:lnTo>
                <a:lnTo>
                  <a:pt x="39496" y="584200"/>
                </a:lnTo>
                <a:lnTo>
                  <a:pt x="40258" y="596900"/>
                </a:lnTo>
                <a:lnTo>
                  <a:pt x="59181" y="596900"/>
                </a:lnTo>
                <a:lnTo>
                  <a:pt x="58038" y="584200"/>
                </a:lnTo>
                <a:lnTo>
                  <a:pt x="57403" y="584200"/>
                </a:lnTo>
                <a:lnTo>
                  <a:pt x="55879" y="571500"/>
                </a:lnTo>
                <a:lnTo>
                  <a:pt x="56006" y="571500"/>
                </a:lnTo>
                <a:lnTo>
                  <a:pt x="55244" y="558800"/>
                </a:lnTo>
                <a:lnTo>
                  <a:pt x="54101" y="546100"/>
                </a:lnTo>
                <a:close/>
              </a:path>
              <a:path w="127000" h="1371600">
                <a:moveTo>
                  <a:pt x="51815" y="520700"/>
                </a:moveTo>
                <a:lnTo>
                  <a:pt x="51942" y="533400"/>
                </a:lnTo>
                <a:lnTo>
                  <a:pt x="35178" y="533400"/>
                </a:lnTo>
                <a:lnTo>
                  <a:pt x="35559" y="546100"/>
                </a:lnTo>
                <a:lnTo>
                  <a:pt x="53466" y="546100"/>
                </a:lnTo>
                <a:lnTo>
                  <a:pt x="53085" y="533400"/>
                </a:lnTo>
                <a:lnTo>
                  <a:pt x="51815" y="520700"/>
                </a:lnTo>
                <a:close/>
              </a:path>
              <a:path w="127000" h="1371600">
                <a:moveTo>
                  <a:pt x="50418" y="508000"/>
                </a:moveTo>
                <a:lnTo>
                  <a:pt x="32765" y="508000"/>
                </a:lnTo>
                <a:lnTo>
                  <a:pt x="33781" y="520700"/>
                </a:lnTo>
                <a:lnTo>
                  <a:pt x="34162" y="533400"/>
                </a:lnTo>
                <a:lnTo>
                  <a:pt x="51942" y="533400"/>
                </a:lnTo>
                <a:lnTo>
                  <a:pt x="51561" y="520700"/>
                </a:lnTo>
                <a:lnTo>
                  <a:pt x="50418" y="508000"/>
                </a:lnTo>
                <a:close/>
              </a:path>
              <a:path w="127000" h="1371600">
                <a:moveTo>
                  <a:pt x="30225" y="330200"/>
                </a:moveTo>
                <a:lnTo>
                  <a:pt x="12700" y="330200"/>
                </a:lnTo>
                <a:lnTo>
                  <a:pt x="13715" y="342900"/>
                </a:lnTo>
                <a:lnTo>
                  <a:pt x="14096" y="355600"/>
                </a:lnTo>
                <a:lnTo>
                  <a:pt x="16001" y="368300"/>
                </a:lnTo>
                <a:lnTo>
                  <a:pt x="17398" y="381000"/>
                </a:lnTo>
                <a:lnTo>
                  <a:pt x="19557" y="393700"/>
                </a:lnTo>
                <a:lnTo>
                  <a:pt x="20954" y="406400"/>
                </a:lnTo>
                <a:lnTo>
                  <a:pt x="22986" y="419100"/>
                </a:lnTo>
                <a:lnTo>
                  <a:pt x="24129" y="431800"/>
                </a:lnTo>
                <a:lnTo>
                  <a:pt x="26288" y="444500"/>
                </a:lnTo>
                <a:lnTo>
                  <a:pt x="27304" y="457200"/>
                </a:lnTo>
                <a:lnTo>
                  <a:pt x="29082" y="482600"/>
                </a:lnTo>
                <a:lnTo>
                  <a:pt x="30225" y="495300"/>
                </a:lnTo>
                <a:lnTo>
                  <a:pt x="31622" y="508000"/>
                </a:lnTo>
                <a:lnTo>
                  <a:pt x="50545" y="508000"/>
                </a:lnTo>
                <a:lnTo>
                  <a:pt x="49402" y="495300"/>
                </a:lnTo>
                <a:lnTo>
                  <a:pt x="48006" y="482600"/>
                </a:lnTo>
                <a:lnTo>
                  <a:pt x="46862" y="469900"/>
                </a:lnTo>
                <a:lnTo>
                  <a:pt x="45084" y="457200"/>
                </a:lnTo>
                <a:lnTo>
                  <a:pt x="43941" y="444500"/>
                </a:lnTo>
                <a:lnTo>
                  <a:pt x="41782" y="431800"/>
                </a:lnTo>
                <a:lnTo>
                  <a:pt x="40639" y="419100"/>
                </a:lnTo>
                <a:lnTo>
                  <a:pt x="38481" y="393700"/>
                </a:lnTo>
                <a:lnTo>
                  <a:pt x="36956" y="393700"/>
                </a:lnTo>
                <a:lnTo>
                  <a:pt x="34797" y="368300"/>
                </a:lnTo>
                <a:lnTo>
                  <a:pt x="33400" y="368300"/>
                </a:lnTo>
                <a:lnTo>
                  <a:pt x="31622" y="355600"/>
                </a:lnTo>
                <a:lnTo>
                  <a:pt x="31368" y="342900"/>
                </a:lnTo>
                <a:lnTo>
                  <a:pt x="31241" y="342900"/>
                </a:lnTo>
                <a:lnTo>
                  <a:pt x="30225" y="330200"/>
                </a:lnTo>
                <a:close/>
              </a:path>
              <a:path w="127000" h="1371600">
                <a:moveTo>
                  <a:pt x="28701" y="317500"/>
                </a:moveTo>
                <a:lnTo>
                  <a:pt x="11302" y="317500"/>
                </a:lnTo>
                <a:lnTo>
                  <a:pt x="11937" y="330200"/>
                </a:lnTo>
                <a:lnTo>
                  <a:pt x="29463" y="330200"/>
                </a:lnTo>
                <a:lnTo>
                  <a:pt x="28701" y="317500"/>
                </a:lnTo>
                <a:close/>
              </a:path>
              <a:path w="127000" h="1371600">
                <a:moveTo>
                  <a:pt x="25653" y="127000"/>
                </a:moveTo>
                <a:lnTo>
                  <a:pt x="9270" y="127000"/>
                </a:lnTo>
                <a:lnTo>
                  <a:pt x="9270" y="139700"/>
                </a:lnTo>
                <a:lnTo>
                  <a:pt x="8889" y="152400"/>
                </a:lnTo>
                <a:lnTo>
                  <a:pt x="8762" y="177800"/>
                </a:lnTo>
                <a:lnTo>
                  <a:pt x="8635" y="177800"/>
                </a:lnTo>
                <a:lnTo>
                  <a:pt x="8381" y="228600"/>
                </a:lnTo>
                <a:lnTo>
                  <a:pt x="8762" y="241300"/>
                </a:lnTo>
                <a:lnTo>
                  <a:pt x="8762" y="266700"/>
                </a:lnTo>
                <a:lnTo>
                  <a:pt x="9397" y="279400"/>
                </a:lnTo>
                <a:lnTo>
                  <a:pt x="9778" y="292100"/>
                </a:lnTo>
                <a:lnTo>
                  <a:pt x="10540" y="304800"/>
                </a:lnTo>
                <a:lnTo>
                  <a:pt x="10794" y="317500"/>
                </a:lnTo>
                <a:lnTo>
                  <a:pt x="28447" y="317500"/>
                </a:lnTo>
                <a:lnTo>
                  <a:pt x="28066" y="304800"/>
                </a:lnTo>
                <a:lnTo>
                  <a:pt x="27304" y="292100"/>
                </a:lnTo>
                <a:lnTo>
                  <a:pt x="26923" y="279400"/>
                </a:lnTo>
                <a:lnTo>
                  <a:pt x="26161" y="266700"/>
                </a:lnTo>
                <a:lnTo>
                  <a:pt x="26288" y="266700"/>
                </a:lnTo>
                <a:lnTo>
                  <a:pt x="26161" y="254000"/>
                </a:lnTo>
                <a:lnTo>
                  <a:pt x="26161" y="241300"/>
                </a:lnTo>
                <a:lnTo>
                  <a:pt x="25781" y="228600"/>
                </a:lnTo>
                <a:lnTo>
                  <a:pt x="25781" y="215900"/>
                </a:lnTo>
                <a:lnTo>
                  <a:pt x="25653" y="215900"/>
                </a:lnTo>
                <a:lnTo>
                  <a:pt x="25526" y="177800"/>
                </a:lnTo>
                <a:lnTo>
                  <a:pt x="25400" y="152400"/>
                </a:lnTo>
                <a:lnTo>
                  <a:pt x="25653" y="139700"/>
                </a:lnTo>
                <a:lnTo>
                  <a:pt x="25653" y="127000"/>
                </a:lnTo>
                <a:close/>
              </a:path>
              <a:path w="127000" h="1371600">
                <a:moveTo>
                  <a:pt x="26288" y="114300"/>
                </a:moveTo>
                <a:lnTo>
                  <a:pt x="10159" y="114300"/>
                </a:lnTo>
                <a:lnTo>
                  <a:pt x="9778" y="127000"/>
                </a:lnTo>
                <a:lnTo>
                  <a:pt x="25907" y="127000"/>
                </a:lnTo>
                <a:lnTo>
                  <a:pt x="26288" y="114300"/>
                </a:lnTo>
                <a:close/>
              </a:path>
              <a:path w="127000" h="1371600">
                <a:moveTo>
                  <a:pt x="27177" y="101600"/>
                </a:moveTo>
                <a:lnTo>
                  <a:pt x="10667" y="101600"/>
                </a:lnTo>
                <a:lnTo>
                  <a:pt x="10540" y="114300"/>
                </a:lnTo>
                <a:lnTo>
                  <a:pt x="26542" y="114300"/>
                </a:lnTo>
                <a:lnTo>
                  <a:pt x="27177" y="101600"/>
                </a:lnTo>
                <a:close/>
              </a:path>
              <a:path w="127000" h="1371600">
                <a:moveTo>
                  <a:pt x="27939" y="88900"/>
                </a:moveTo>
                <a:lnTo>
                  <a:pt x="12064" y="88900"/>
                </a:lnTo>
                <a:lnTo>
                  <a:pt x="11683" y="101600"/>
                </a:lnTo>
                <a:lnTo>
                  <a:pt x="27558" y="101600"/>
                </a:lnTo>
                <a:lnTo>
                  <a:pt x="27939" y="88900"/>
                </a:lnTo>
                <a:close/>
              </a:path>
              <a:path w="127000" h="1371600">
                <a:moveTo>
                  <a:pt x="28447" y="88900"/>
                </a:moveTo>
                <a:lnTo>
                  <a:pt x="27939" y="88900"/>
                </a:lnTo>
                <a:lnTo>
                  <a:pt x="27812" y="101600"/>
                </a:lnTo>
                <a:lnTo>
                  <a:pt x="28447" y="88900"/>
                </a:lnTo>
                <a:close/>
              </a:path>
              <a:path w="127000" h="1371600">
                <a:moveTo>
                  <a:pt x="30479" y="76200"/>
                </a:moveTo>
                <a:lnTo>
                  <a:pt x="13969" y="76200"/>
                </a:lnTo>
                <a:lnTo>
                  <a:pt x="12953" y="88900"/>
                </a:lnTo>
                <a:lnTo>
                  <a:pt x="29463" y="88900"/>
                </a:lnTo>
                <a:lnTo>
                  <a:pt x="30479" y="76200"/>
                </a:lnTo>
                <a:close/>
              </a:path>
              <a:path w="127000" h="1371600">
                <a:moveTo>
                  <a:pt x="32003" y="63500"/>
                </a:moveTo>
                <a:lnTo>
                  <a:pt x="16636" y="63500"/>
                </a:lnTo>
                <a:lnTo>
                  <a:pt x="15239" y="76200"/>
                </a:lnTo>
                <a:lnTo>
                  <a:pt x="30606" y="76200"/>
                </a:lnTo>
                <a:lnTo>
                  <a:pt x="32003" y="63500"/>
                </a:lnTo>
                <a:close/>
              </a:path>
              <a:path w="127000" h="1371600">
                <a:moveTo>
                  <a:pt x="34543" y="50800"/>
                </a:moveTo>
                <a:lnTo>
                  <a:pt x="19811" y="50800"/>
                </a:lnTo>
                <a:lnTo>
                  <a:pt x="17906" y="63500"/>
                </a:lnTo>
                <a:lnTo>
                  <a:pt x="32892" y="63500"/>
                </a:lnTo>
                <a:lnTo>
                  <a:pt x="34543" y="50800"/>
                </a:lnTo>
                <a:close/>
              </a:path>
              <a:path w="127000" h="1371600">
                <a:moveTo>
                  <a:pt x="36956" y="38100"/>
                </a:moveTo>
                <a:lnTo>
                  <a:pt x="22478" y="38100"/>
                </a:lnTo>
                <a:lnTo>
                  <a:pt x="20954" y="50800"/>
                </a:lnTo>
                <a:lnTo>
                  <a:pt x="35686" y="50800"/>
                </a:lnTo>
                <a:lnTo>
                  <a:pt x="36956" y="38100"/>
                </a:lnTo>
                <a:close/>
              </a:path>
              <a:path w="127000" h="1371600">
                <a:moveTo>
                  <a:pt x="39242" y="25400"/>
                </a:moveTo>
                <a:lnTo>
                  <a:pt x="25272" y="25400"/>
                </a:lnTo>
                <a:lnTo>
                  <a:pt x="24129" y="38100"/>
                </a:lnTo>
                <a:lnTo>
                  <a:pt x="38226" y="38100"/>
                </a:lnTo>
                <a:lnTo>
                  <a:pt x="39242" y="25400"/>
                </a:lnTo>
                <a:close/>
              </a:path>
              <a:path w="127000" h="1371600">
                <a:moveTo>
                  <a:pt x="42544" y="12700"/>
                </a:moveTo>
                <a:lnTo>
                  <a:pt x="28066" y="12700"/>
                </a:lnTo>
                <a:lnTo>
                  <a:pt x="27685" y="25400"/>
                </a:lnTo>
                <a:lnTo>
                  <a:pt x="41909" y="25400"/>
                </a:lnTo>
                <a:lnTo>
                  <a:pt x="42544" y="12700"/>
                </a:lnTo>
                <a:close/>
              </a:path>
              <a:path w="127000" h="1371600">
                <a:moveTo>
                  <a:pt x="54863" y="0"/>
                </a:moveTo>
                <a:lnTo>
                  <a:pt x="37083" y="0"/>
                </a:lnTo>
                <a:lnTo>
                  <a:pt x="32765" y="12700"/>
                </a:lnTo>
                <a:lnTo>
                  <a:pt x="46481" y="12700"/>
                </a:lnTo>
                <a:lnTo>
                  <a:pt x="5486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5" name="object 35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121660" y="3104642"/>
            <a:ext cx="176529" cy="110997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387725" y="3017647"/>
            <a:ext cx="629158" cy="213232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068195" y="3450335"/>
            <a:ext cx="128397" cy="101600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351023" y="3369945"/>
            <a:ext cx="120523" cy="317500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550541" y="3410711"/>
            <a:ext cx="278129" cy="183641"/>
          </a:xfrm>
          <a:prstGeom prst="rect">
            <a:avLst/>
          </a:prstGeom>
        </p:spPr>
      </p:pic>
      <p:sp>
        <p:nvSpPr>
          <p:cNvPr id="40" name="object 40" descr=""/>
          <p:cNvSpPr txBox="1"/>
          <p:nvPr/>
        </p:nvSpPr>
        <p:spPr>
          <a:xfrm>
            <a:off x="398145" y="367728"/>
            <a:ext cx="4307840" cy="51244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50"/>
              </a:spcBef>
              <a:tabLst>
                <a:tab pos="1356995" algn="l"/>
              </a:tabLst>
            </a:pPr>
            <a:r>
              <a:rPr dirty="0" sz="1550" spc="-10">
                <a:latin typeface="Verdana"/>
                <a:cs typeface="Verdana"/>
              </a:rPr>
              <a:t>Training</a:t>
            </a:r>
            <a:r>
              <a:rPr dirty="0" sz="1550">
                <a:latin typeface="Verdana"/>
                <a:cs typeface="Verdana"/>
              </a:rPr>
              <a:t>	Data</a:t>
            </a:r>
            <a:r>
              <a:rPr dirty="0" sz="1550" spc="9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used</a:t>
            </a:r>
            <a:r>
              <a:rPr dirty="0" sz="1550" spc="6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to</a:t>
            </a:r>
            <a:r>
              <a:rPr dirty="0" sz="1550" spc="8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train</a:t>
            </a:r>
            <a:r>
              <a:rPr dirty="0" sz="1550" spc="4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the</a:t>
            </a:r>
            <a:r>
              <a:rPr dirty="0" sz="1550" spc="105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model </a:t>
            </a:r>
            <a:r>
              <a:rPr dirty="0" sz="1550" spc="-20">
                <a:latin typeface="Verdana"/>
                <a:cs typeface="Verdana"/>
              </a:rPr>
              <a:t>set:</a:t>
            </a:r>
            <a:endParaRPr sz="1550">
              <a:latin typeface="Verdana"/>
              <a:cs typeface="Verdana"/>
            </a:endParaRPr>
          </a:p>
        </p:txBody>
      </p:sp>
      <p:pic>
        <p:nvPicPr>
          <p:cNvPr id="41" name="object 41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149473" y="3375278"/>
            <a:ext cx="273257" cy="288543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523512" y="3378961"/>
            <a:ext cx="170727" cy="237109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765041" y="3346322"/>
            <a:ext cx="486156" cy="351789"/>
          </a:xfrm>
          <a:prstGeom prst="rect">
            <a:avLst/>
          </a:prstGeom>
        </p:spPr>
      </p:pic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368300" y="22542"/>
            <a:ext cx="1618615" cy="3346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/>
              <a:t>Terminology</a:t>
            </a:r>
            <a:endParaRPr sz="2000"/>
          </a:p>
        </p:txBody>
      </p:sp>
      <p:sp>
        <p:nvSpPr>
          <p:cNvPr id="45" name="object 4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22225" marR="5080" indent="-9525">
              <a:lnSpc>
                <a:spcPts val="5710"/>
              </a:lnSpc>
              <a:spcBef>
                <a:spcPts val="260"/>
              </a:spcBef>
            </a:pPr>
            <a:r>
              <a:rPr dirty="0" sz="4800">
                <a:solidFill>
                  <a:srgbClr val="0070EA"/>
                </a:solidFill>
              </a:rPr>
              <a:t>Linear</a:t>
            </a:r>
            <a:r>
              <a:rPr dirty="0" sz="4800" spc="-65">
                <a:solidFill>
                  <a:srgbClr val="0070EA"/>
                </a:solidFill>
              </a:rPr>
              <a:t> </a:t>
            </a:r>
            <a:r>
              <a:rPr dirty="0" sz="4800" spc="-10">
                <a:solidFill>
                  <a:srgbClr val="0070EA"/>
                </a:solidFill>
              </a:rPr>
              <a:t>Regression </a:t>
            </a:r>
            <a:r>
              <a:rPr dirty="0" sz="4800">
                <a:solidFill>
                  <a:srgbClr val="0070EA"/>
                </a:solidFill>
              </a:rPr>
              <a:t>with</a:t>
            </a:r>
            <a:r>
              <a:rPr dirty="0" sz="4800" spc="-45">
                <a:solidFill>
                  <a:srgbClr val="0070EA"/>
                </a:solidFill>
              </a:rPr>
              <a:t> </a:t>
            </a:r>
            <a:r>
              <a:rPr dirty="0" sz="4800">
                <a:solidFill>
                  <a:srgbClr val="0070EA"/>
                </a:solidFill>
              </a:rPr>
              <a:t>One</a:t>
            </a:r>
            <a:r>
              <a:rPr dirty="0" sz="4800" spc="-75">
                <a:solidFill>
                  <a:srgbClr val="0070EA"/>
                </a:solidFill>
              </a:rPr>
              <a:t> </a:t>
            </a:r>
            <a:r>
              <a:rPr dirty="0" sz="4800" spc="-10">
                <a:solidFill>
                  <a:srgbClr val="0070EA"/>
                </a:solidFill>
              </a:rPr>
              <a:t>Variable</a:t>
            </a:r>
            <a:endParaRPr sz="4800"/>
          </a:p>
        </p:txBody>
      </p:sp>
      <p:sp>
        <p:nvSpPr>
          <p:cNvPr id="3" name="object 3" descr=""/>
          <p:cNvSpPr txBox="1"/>
          <p:nvPr/>
        </p:nvSpPr>
        <p:spPr>
          <a:xfrm>
            <a:off x="3374771" y="3144447"/>
            <a:ext cx="5033010" cy="15709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746760" marR="5080" indent="-734695">
              <a:lnSpc>
                <a:spcPct val="115199"/>
              </a:lnSpc>
              <a:spcBef>
                <a:spcPts val="90"/>
              </a:spcBef>
            </a:pPr>
            <a:r>
              <a:rPr dirty="0" sz="4400">
                <a:latin typeface="Verdana"/>
                <a:cs typeface="Verdana"/>
              </a:rPr>
              <a:t>Linear</a:t>
            </a:r>
            <a:r>
              <a:rPr dirty="0" sz="4400" spc="-80">
                <a:latin typeface="Verdana"/>
                <a:cs typeface="Verdana"/>
              </a:rPr>
              <a:t> </a:t>
            </a:r>
            <a:r>
              <a:rPr dirty="0" sz="4400" spc="-10">
                <a:latin typeface="Verdana"/>
                <a:cs typeface="Verdana"/>
              </a:rPr>
              <a:t>Regression </a:t>
            </a:r>
            <a:r>
              <a:rPr dirty="0" sz="4400">
                <a:latin typeface="Verdana"/>
                <a:cs typeface="Verdana"/>
              </a:rPr>
              <a:t>Model</a:t>
            </a:r>
            <a:r>
              <a:rPr dirty="0" sz="4400" spc="-145">
                <a:latin typeface="Verdana"/>
                <a:cs typeface="Verdana"/>
              </a:rPr>
              <a:t> </a:t>
            </a:r>
            <a:r>
              <a:rPr dirty="0" sz="4400">
                <a:latin typeface="Verdana"/>
                <a:cs typeface="Verdana"/>
              </a:rPr>
              <a:t>Part</a:t>
            </a:r>
            <a:r>
              <a:rPr dirty="0" sz="4400" spc="-15">
                <a:latin typeface="Verdana"/>
                <a:cs typeface="Verdana"/>
              </a:rPr>
              <a:t> </a:t>
            </a:r>
            <a:r>
              <a:rPr dirty="0" sz="4400" spc="-50">
                <a:latin typeface="Verdana"/>
                <a:cs typeface="Verdana"/>
              </a:rPr>
              <a:t>2</a:t>
            </a:r>
            <a:endParaRPr sz="4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903844" y="4750117"/>
            <a:ext cx="1007744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Andrew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Ng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04900" y="133350"/>
            <a:ext cx="1943100" cy="590550"/>
          </a:xfrm>
          <a:custGeom>
            <a:avLst/>
            <a:gdLst/>
            <a:ahLst/>
            <a:cxnLst/>
            <a:rect l="l" t="t" r="r" b="b"/>
            <a:pathLst>
              <a:path w="1943100" h="590550">
                <a:moveTo>
                  <a:pt x="0" y="98425"/>
                </a:moveTo>
                <a:lnTo>
                  <a:pt x="7735" y="60114"/>
                </a:lnTo>
                <a:lnTo>
                  <a:pt x="28828" y="28829"/>
                </a:lnTo>
                <a:lnTo>
                  <a:pt x="60114" y="7735"/>
                </a:lnTo>
                <a:lnTo>
                  <a:pt x="98425" y="0"/>
                </a:lnTo>
                <a:lnTo>
                  <a:pt x="1844675" y="0"/>
                </a:lnTo>
                <a:lnTo>
                  <a:pt x="1882985" y="7735"/>
                </a:lnTo>
                <a:lnTo>
                  <a:pt x="1914270" y="28828"/>
                </a:lnTo>
                <a:lnTo>
                  <a:pt x="1935364" y="60114"/>
                </a:lnTo>
                <a:lnTo>
                  <a:pt x="1943100" y="98425"/>
                </a:lnTo>
                <a:lnTo>
                  <a:pt x="1943100" y="492125"/>
                </a:lnTo>
                <a:lnTo>
                  <a:pt x="1935364" y="530435"/>
                </a:lnTo>
                <a:lnTo>
                  <a:pt x="1914271" y="561720"/>
                </a:lnTo>
                <a:lnTo>
                  <a:pt x="1882985" y="582814"/>
                </a:lnTo>
                <a:lnTo>
                  <a:pt x="1844675" y="590550"/>
                </a:lnTo>
                <a:lnTo>
                  <a:pt x="98425" y="590550"/>
                </a:lnTo>
                <a:lnTo>
                  <a:pt x="60114" y="582814"/>
                </a:lnTo>
                <a:lnTo>
                  <a:pt x="28828" y="561721"/>
                </a:lnTo>
                <a:lnTo>
                  <a:pt x="7735" y="530435"/>
                </a:lnTo>
                <a:lnTo>
                  <a:pt x="0" y="492125"/>
                </a:lnTo>
                <a:lnTo>
                  <a:pt x="0" y="98425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346453" y="253365"/>
            <a:ext cx="147891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training</a:t>
            </a:r>
            <a:r>
              <a:rPr dirty="0" sz="2000" spc="-80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set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714375" y="1000125"/>
            <a:ext cx="2676525" cy="1524000"/>
            <a:chOff x="714375" y="1000125"/>
            <a:chExt cx="2676525" cy="1524000"/>
          </a:xfrm>
        </p:grpSpPr>
        <p:sp>
          <p:nvSpPr>
            <p:cNvPr id="6" name="object 6" descr=""/>
            <p:cNvSpPr/>
            <p:nvPr/>
          </p:nvSpPr>
          <p:spPr>
            <a:xfrm>
              <a:off x="733425" y="1019175"/>
              <a:ext cx="2638425" cy="600075"/>
            </a:xfrm>
            <a:custGeom>
              <a:avLst/>
              <a:gdLst/>
              <a:ahLst/>
              <a:cxnLst/>
              <a:rect l="l" t="t" r="r" b="b"/>
              <a:pathLst>
                <a:path w="2638425" h="600075">
                  <a:moveTo>
                    <a:pt x="0" y="100075"/>
                  </a:moveTo>
                  <a:lnTo>
                    <a:pt x="7859" y="61132"/>
                  </a:lnTo>
                  <a:lnTo>
                    <a:pt x="29294" y="29321"/>
                  </a:lnTo>
                  <a:lnTo>
                    <a:pt x="61084" y="7868"/>
                  </a:lnTo>
                  <a:lnTo>
                    <a:pt x="100012" y="0"/>
                  </a:lnTo>
                  <a:lnTo>
                    <a:pt x="2538349" y="0"/>
                  </a:lnTo>
                  <a:lnTo>
                    <a:pt x="2577292" y="7868"/>
                  </a:lnTo>
                  <a:lnTo>
                    <a:pt x="2609103" y="29321"/>
                  </a:lnTo>
                  <a:lnTo>
                    <a:pt x="2630556" y="61132"/>
                  </a:lnTo>
                  <a:lnTo>
                    <a:pt x="2638425" y="100075"/>
                  </a:lnTo>
                  <a:lnTo>
                    <a:pt x="2638425" y="499999"/>
                  </a:lnTo>
                  <a:lnTo>
                    <a:pt x="2630556" y="538942"/>
                  </a:lnTo>
                  <a:lnTo>
                    <a:pt x="2609103" y="570753"/>
                  </a:lnTo>
                  <a:lnTo>
                    <a:pt x="2577292" y="592206"/>
                  </a:lnTo>
                  <a:lnTo>
                    <a:pt x="2538349" y="600075"/>
                  </a:lnTo>
                  <a:lnTo>
                    <a:pt x="100012" y="600075"/>
                  </a:lnTo>
                  <a:lnTo>
                    <a:pt x="61084" y="592206"/>
                  </a:lnTo>
                  <a:lnTo>
                    <a:pt x="29294" y="570753"/>
                  </a:lnTo>
                  <a:lnTo>
                    <a:pt x="7859" y="538942"/>
                  </a:lnTo>
                  <a:lnTo>
                    <a:pt x="0" y="499999"/>
                  </a:lnTo>
                  <a:lnTo>
                    <a:pt x="0" y="10007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704975" y="1914525"/>
              <a:ext cx="714375" cy="590550"/>
            </a:xfrm>
            <a:custGeom>
              <a:avLst/>
              <a:gdLst/>
              <a:ahLst/>
              <a:cxnLst/>
              <a:rect l="l" t="t" r="r" b="b"/>
              <a:pathLst>
                <a:path w="714375" h="590550">
                  <a:moveTo>
                    <a:pt x="0" y="98425"/>
                  </a:moveTo>
                  <a:lnTo>
                    <a:pt x="7735" y="60114"/>
                  </a:lnTo>
                  <a:lnTo>
                    <a:pt x="28828" y="28829"/>
                  </a:lnTo>
                  <a:lnTo>
                    <a:pt x="60114" y="7735"/>
                  </a:lnTo>
                  <a:lnTo>
                    <a:pt x="98425" y="0"/>
                  </a:lnTo>
                  <a:lnTo>
                    <a:pt x="615950" y="0"/>
                  </a:lnTo>
                  <a:lnTo>
                    <a:pt x="654260" y="7735"/>
                  </a:lnTo>
                  <a:lnTo>
                    <a:pt x="685545" y="28828"/>
                  </a:lnTo>
                  <a:lnTo>
                    <a:pt x="706639" y="60114"/>
                  </a:lnTo>
                  <a:lnTo>
                    <a:pt x="714375" y="98425"/>
                  </a:lnTo>
                  <a:lnTo>
                    <a:pt x="714375" y="492125"/>
                  </a:lnTo>
                  <a:lnTo>
                    <a:pt x="706639" y="530435"/>
                  </a:lnTo>
                  <a:lnTo>
                    <a:pt x="685546" y="561720"/>
                  </a:lnTo>
                  <a:lnTo>
                    <a:pt x="654260" y="582814"/>
                  </a:lnTo>
                  <a:lnTo>
                    <a:pt x="615950" y="590550"/>
                  </a:lnTo>
                  <a:lnTo>
                    <a:pt x="98425" y="590550"/>
                  </a:lnTo>
                  <a:lnTo>
                    <a:pt x="60114" y="582814"/>
                  </a:lnTo>
                  <a:lnTo>
                    <a:pt x="28829" y="561721"/>
                  </a:lnTo>
                  <a:lnTo>
                    <a:pt x="7735" y="530435"/>
                  </a:lnTo>
                  <a:lnTo>
                    <a:pt x="0" y="492125"/>
                  </a:lnTo>
                  <a:lnTo>
                    <a:pt x="0" y="98425"/>
                  </a:lnTo>
                  <a:close/>
                </a:path>
              </a:pathLst>
            </a:custGeom>
            <a:ln w="381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897889" y="1132141"/>
            <a:ext cx="237045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learning</a:t>
            </a:r>
            <a:r>
              <a:rPr dirty="0" sz="2000" spc="-10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algorithm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956435" y="1989835"/>
            <a:ext cx="19367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 spc="-50">
                <a:solidFill>
                  <a:srgbClr val="0096FF"/>
                </a:solidFill>
                <a:latin typeface="Cambria Math"/>
                <a:cs typeface="Cambria Math"/>
              </a:rPr>
              <a:t>𝑓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09294" y="2003996"/>
            <a:ext cx="16256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0">
                <a:solidFill>
                  <a:srgbClr val="FFAB40"/>
                </a:solidFill>
                <a:latin typeface="Cambria Math"/>
                <a:cs typeface="Cambria Math"/>
              </a:rPr>
              <a:t>𝑥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076325" y="742822"/>
            <a:ext cx="1949450" cy="1591310"/>
          </a:xfrm>
          <a:custGeom>
            <a:avLst/>
            <a:gdLst/>
            <a:ahLst/>
            <a:cxnLst/>
            <a:rect l="l" t="t" r="r" b="b"/>
            <a:pathLst>
              <a:path w="1949450" h="1591310">
                <a:moveTo>
                  <a:pt x="615442" y="1466977"/>
                </a:moveTo>
                <a:lnTo>
                  <a:pt x="592582" y="1447927"/>
                </a:lnTo>
                <a:lnTo>
                  <a:pt x="483616" y="1357122"/>
                </a:lnTo>
                <a:lnTo>
                  <a:pt x="476999" y="1353527"/>
                </a:lnTo>
                <a:lnTo>
                  <a:pt x="452450" y="1373466"/>
                </a:lnTo>
                <a:lnTo>
                  <a:pt x="454469" y="1380451"/>
                </a:lnTo>
                <a:lnTo>
                  <a:pt x="459232" y="1386332"/>
                </a:lnTo>
                <a:lnTo>
                  <a:pt x="533133" y="1447927"/>
                </a:lnTo>
                <a:lnTo>
                  <a:pt x="0" y="1447927"/>
                </a:lnTo>
                <a:lnTo>
                  <a:pt x="0" y="1486027"/>
                </a:lnTo>
                <a:lnTo>
                  <a:pt x="533133" y="1486027"/>
                </a:lnTo>
                <a:lnTo>
                  <a:pt x="556006" y="1466977"/>
                </a:lnTo>
                <a:lnTo>
                  <a:pt x="459232" y="1547622"/>
                </a:lnTo>
                <a:lnTo>
                  <a:pt x="454469" y="1553514"/>
                </a:lnTo>
                <a:lnTo>
                  <a:pt x="452450" y="1560499"/>
                </a:lnTo>
                <a:lnTo>
                  <a:pt x="453212" y="1567751"/>
                </a:lnTo>
                <a:lnTo>
                  <a:pt x="456819" y="1574419"/>
                </a:lnTo>
                <a:lnTo>
                  <a:pt x="462711" y="1579181"/>
                </a:lnTo>
                <a:lnTo>
                  <a:pt x="469734" y="1581200"/>
                </a:lnTo>
                <a:lnTo>
                  <a:pt x="476999" y="1580438"/>
                </a:lnTo>
                <a:lnTo>
                  <a:pt x="483616" y="1576832"/>
                </a:lnTo>
                <a:lnTo>
                  <a:pt x="592582" y="1486027"/>
                </a:lnTo>
                <a:lnTo>
                  <a:pt x="615442" y="1466977"/>
                </a:lnTo>
                <a:close/>
              </a:path>
              <a:path w="1949450" h="1591310">
                <a:moveTo>
                  <a:pt x="1095908" y="136245"/>
                </a:moveTo>
                <a:lnTo>
                  <a:pt x="1093901" y="129222"/>
                </a:lnTo>
                <a:lnTo>
                  <a:pt x="1089152" y="123317"/>
                </a:lnTo>
                <a:lnTo>
                  <a:pt x="1082535" y="119659"/>
                </a:lnTo>
                <a:lnTo>
                  <a:pt x="1075270" y="118897"/>
                </a:lnTo>
                <a:lnTo>
                  <a:pt x="1068247" y="120916"/>
                </a:lnTo>
                <a:lnTo>
                  <a:pt x="1062355" y="125603"/>
                </a:lnTo>
                <a:lnTo>
                  <a:pt x="1000455" y="199237"/>
                </a:lnTo>
                <a:lnTo>
                  <a:pt x="1001268" y="254"/>
                </a:lnTo>
                <a:lnTo>
                  <a:pt x="963168" y="0"/>
                </a:lnTo>
                <a:lnTo>
                  <a:pt x="962355" y="199072"/>
                </a:lnTo>
                <a:lnTo>
                  <a:pt x="901065" y="124968"/>
                </a:lnTo>
                <a:lnTo>
                  <a:pt x="895172" y="120205"/>
                </a:lnTo>
                <a:lnTo>
                  <a:pt x="888187" y="118135"/>
                </a:lnTo>
                <a:lnTo>
                  <a:pt x="880935" y="118846"/>
                </a:lnTo>
                <a:lnTo>
                  <a:pt x="874268" y="122428"/>
                </a:lnTo>
                <a:lnTo>
                  <a:pt x="869492" y="128270"/>
                </a:lnTo>
                <a:lnTo>
                  <a:pt x="867422" y="135267"/>
                </a:lnTo>
                <a:lnTo>
                  <a:pt x="868133" y="142544"/>
                </a:lnTo>
                <a:lnTo>
                  <a:pt x="871728" y="149225"/>
                </a:lnTo>
                <a:lnTo>
                  <a:pt x="981075" y="281559"/>
                </a:lnTo>
                <a:lnTo>
                  <a:pt x="1006017" y="251841"/>
                </a:lnTo>
                <a:lnTo>
                  <a:pt x="1091438" y="150114"/>
                </a:lnTo>
                <a:lnTo>
                  <a:pt x="1095108" y="143510"/>
                </a:lnTo>
                <a:lnTo>
                  <a:pt x="1095908" y="136245"/>
                </a:lnTo>
                <a:close/>
              </a:path>
              <a:path w="1949450" h="1591310">
                <a:moveTo>
                  <a:pt x="1098778" y="1018641"/>
                </a:moveTo>
                <a:lnTo>
                  <a:pt x="1096568" y="1011707"/>
                </a:lnTo>
                <a:lnTo>
                  <a:pt x="1091692" y="1005967"/>
                </a:lnTo>
                <a:lnTo>
                  <a:pt x="1084948" y="1002499"/>
                </a:lnTo>
                <a:lnTo>
                  <a:pt x="1077671" y="1001928"/>
                </a:lnTo>
                <a:lnTo>
                  <a:pt x="1070698" y="1004138"/>
                </a:lnTo>
                <a:lnTo>
                  <a:pt x="1064895" y="1009015"/>
                </a:lnTo>
                <a:lnTo>
                  <a:pt x="1005192" y="1084300"/>
                </a:lnTo>
                <a:lnTo>
                  <a:pt x="1000125" y="875919"/>
                </a:lnTo>
                <a:lnTo>
                  <a:pt x="962025" y="876935"/>
                </a:lnTo>
                <a:lnTo>
                  <a:pt x="967092" y="1085265"/>
                </a:lnTo>
                <a:lnTo>
                  <a:pt x="903732" y="1012952"/>
                </a:lnTo>
                <a:lnTo>
                  <a:pt x="897750" y="1008380"/>
                </a:lnTo>
                <a:lnTo>
                  <a:pt x="890714" y="1006500"/>
                </a:lnTo>
                <a:lnTo>
                  <a:pt x="883475" y="1007402"/>
                </a:lnTo>
                <a:lnTo>
                  <a:pt x="876935" y="1011174"/>
                </a:lnTo>
                <a:lnTo>
                  <a:pt x="872286" y="1017155"/>
                </a:lnTo>
                <a:lnTo>
                  <a:pt x="870407" y="1024204"/>
                </a:lnTo>
                <a:lnTo>
                  <a:pt x="871308" y="1031430"/>
                </a:lnTo>
                <a:lnTo>
                  <a:pt x="875030" y="1037971"/>
                </a:lnTo>
                <a:lnTo>
                  <a:pt x="988187" y="1167130"/>
                </a:lnTo>
                <a:lnTo>
                  <a:pt x="1011326" y="1137920"/>
                </a:lnTo>
                <a:lnTo>
                  <a:pt x="1094740" y="1032637"/>
                </a:lnTo>
                <a:lnTo>
                  <a:pt x="1098207" y="1025906"/>
                </a:lnTo>
                <a:lnTo>
                  <a:pt x="1098778" y="1018641"/>
                </a:lnTo>
                <a:close/>
              </a:path>
              <a:path w="1949450" h="1591310">
                <a:moveTo>
                  <a:pt x="1948942" y="1476502"/>
                </a:moveTo>
                <a:lnTo>
                  <a:pt x="1926082" y="1457452"/>
                </a:lnTo>
                <a:lnTo>
                  <a:pt x="1817116" y="1366647"/>
                </a:lnTo>
                <a:lnTo>
                  <a:pt x="1810499" y="1363052"/>
                </a:lnTo>
                <a:lnTo>
                  <a:pt x="1785950" y="1382991"/>
                </a:lnTo>
                <a:lnTo>
                  <a:pt x="1787969" y="1389976"/>
                </a:lnTo>
                <a:lnTo>
                  <a:pt x="1792732" y="1395857"/>
                </a:lnTo>
                <a:lnTo>
                  <a:pt x="1866646" y="1457452"/>
                </a:lnTo>
                <a:lnTo>
                  <a:pt x="1333500" y="1457452"/>
                </a:lnTo>
                <a:lnTo>
                  <a:pt x="1333500" y="1495552"/>
                </a:lnTo>
                <a:lnTo>
                  <a:pt x="1866646" y="1495552"/>
                </a:lnTo>
                <a:lnTo>
                  <a:pt x="1792732" y="1557147"/>
                </a:lnTo>
                <a:lnTo>
                  <a:pt x="1787969" y="1563039"/>
                </a:lnTo>
                <a:lnTo>
                  <a:pt x="1785950" y="1570024"/>
                </a:lnTo>
                <a:lnTo>
                  <a:pt x="1786712" y="1577276"/>
                </a:lnTo>
                <a:lnTo>
                  <a:pt x="1790319" y="1583944"/>
                </a:lnTo>
                <a:lnTo>
                  <a:pt x="1796211" y="1588706"/>
                </a:lnTo>
                <a:lnTo>
                  <a:pt x="1803234" y="1590725"/>
                </a:lnTo>
                <a:lnTo>
                  <a:pt x="1810499" y="1589963"/>
                </a:lnTo>
                <a:lnTo>
                  <a:pt x="1817116" y="1586357"/>
                </a:lnTo>
                <a:lnTo>
                  <a:pt x="1926082" y="1495552"/>
                </a:lnTo>
                <a:lnTo>
                  <a:pt x="1948942" y="1476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100330" y="2719704"/>
            <a:ext cx="95948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10">
                <a:solidFill>
                  <a:srgbClr val="FF9300"/>
                </a:solidFill>
                <a:latin typeface="Verdana"/>
                <a:cs typeface="Verdana"/>
              </a:rPr>
              <a:t>feature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664716" y="2724086"/>
            <a:ext cx="8128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0096FF"/>
                </a:solidFill>
                <a:latin typeface="Verdana"/>
                <a:cs typeface="Verdana"/>
              </a:rPr>
              <a:t>model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058028" y="30480"/>
            <a:ext cx="3138805" cy="3924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/>
              <a:t>How</a:t>
            </a:r>
            <a:r>
              <a:rPr dirty="0" sz="2400" spc="35"/>
              <a:t> </a:t>
            </a:r>
            <a:r>
              <a:rPr dirty="0" sz="2400"/>
              <a:t>to</a:t>
            </a:r>
            <a:r>
              <a:rPr dirty="0" sz="2400" spc="-50"/>
              <a:t> </a:t>
            </a:r>
            <a:r>
              <a:rPr dirty="0" sz="2400"/>
              <a:t>represent</a:t>
            </a:r>
            <a:r>
              <a:rPr dirty="0" sz="2400" spc="10"/>
              <a:t> </a:t>
            </a:r>
            <a:r>
              <a:rPr dirty="0" sz="2400" spc="25">
                <a:solidFill>
                  <a:srgbClr val="0096FF"/>
                </a:solidFill>
                <a:latin typeface="Cambria Math"/>
                <a:cs typeface="Cambria Math"/>
              </a:rPr>
              <a:t>𝑓</a:t>
            </a:r>
            <a:r>
              <a:rPr dirty="0" sz="2400" spc="25"/>
              <a:t>?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4529201" y="338200"/>
            <a:ext cx="8890" cy="4177029"/>
          </a:xfrm>
          <a:custGeom>
            <a:avLst/>
            <a:gdLst/>
            <a:ahLst/>
            <a:cxnLst/>
            <a:rect l="l" t="t" r="r" b="b"/>
            <a:pathLst>
              <a:path w="8889" h="4177029">
                <a:moveTo>
                  <a:pt x="8636" y="0"/>
                </a:moveTo>
                <a:lnTo>
                  <a:pt x="0" y="4176788"/>
                </a:lnTo>
              </a:path>
            </a:pathLst>
          </a:custGeom>
          <a:ln w="25399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6808851" y="1616392"/>
            <a:ext cx="4857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12500" sz="3000" spc="-30">
                <a:solidFill>
                  <a:srgbClr val="0096FF"/>
                </a:solidFill>
                <a:latin typeface="Cambria Math"/>
                <a:cs typeface="Cambria Math"/>
              </a:rPr>
              <a:t>𝑓</a:t>
            </a:r>
            <a:r>
              <a:rPr dirty="0" sz="1500" spc="-20">
                <a:solidFill>
                  <a:srgbClr val="0096FF"/>
                </a:solidFill>
                <a:latin typeface="Cambria Math"/>
                <a:cs typeface="Cambria Math"/>
              </a:rPr>
              <a:t>w,𝑏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7279005" y="1634997"/>
            <a:ext cx="321310" cy="611505"/>
          </a:xfrm>
          <a:custGeom>
            <a:avLst/>
            <a:gdLst/>
            <a:ahLst/>
            <a:cxnLst/>
            <a:rect l="l" t="t" r="r" b="b"/>
            <a:pathLst>
              <a:path w="321309" h="611505">
                <a:moveTo>
                  <a:pt x="79375" y="382905"/>
                </a:moveTo>
                <a:lnTo>
                  <a:pt x="75946" y="373253"/>
                </a:lnTo>
                <a:lnTo>
                  <a:pt x="58699" y="379501"/>
                </a:lnTo>
                <a:lnTo>
                  <a:pt x="43573" y="388531"/>
                </a:lnTo>
                <a:lnTo>
                  <a:pt x="11087" y="431876"/>
                </a:lnTo>
                <a:lnTo>
                  <a:pt x="1231" y="470547"/>
                </a:lnTo>
                <a:lnTo>
                  <a:pt x="0" y="492379"/>
                </a:lnTo>
                <a:lnTo>
                  <a:pt x="1231" y="514299"/>
                </a:lnTo>
                <a:lnTo>
                  <a:pt x="11036" y="553021"/>
                </a:lnTo>
                <a:lnTo>
                  <a:pt x="43459" y="596252"/>
                </a:lnTo>
                <a:lnTo>
                  <a:pt x="75946" y="611505"/>
                </a:lnTo>
                <a:lnTo>
                  <a:pt x="78994" y="601853"/>
                </a:lnTo>
                <a:lnTo>
                  <a:pt x="65430" y="595833"/>
                </a:lnTo>
                <a:lnTo>
                  <a:pt x="53733" y="587463"/>
                </a:lnTo>
                <a:lnTo>
                  <a:pt x="29641" y="548386"/>
                </a:lnTo>
                <a:lnTo>
                  <a:pt x="21717" y="491236"/>
                </a:lnTo>
                <a:lnTo>
                  <a:pt x="22593" y="470903"/>
                </a:lnTo>
                <a:lnTo>
                  <a:pt x="35814" y="420624"/>
                </a:lnTo>
                <a:lnTo>
                  <a:pt x="65646" y="388912"/>
                </a:lnTo>
                <a:lnTo>
                  <a:pt x="79375" y="382905"/>
                </a:lnTo>
                <a:close/>
              </a:path>
              <a:path w="321309" h="611505">
                <a:moveTo>
                  <a:pt x="91186" y="9652"/>
                </a:moveTo>
                <a:lnTo>
                  <a:pt x="87884" y="0"/>
                </a:lnTo>
                <a:lnTo>
                  <a:pt x="70561" y="6261"/>
                </a:lnTo>
                <a:lnTo>
                  <a:pt x="55397" y="15328"/>
                </a:lnTo>
                <a:lnTo>
                  <a:pt x="22898" y="58648"/>
                </a:lnTo>
                <a:lnTo>
                  <a:pt x="13042" y="97409"/>
                </a:lnTo>
                <a:lnTo>
                  <a:pt x="11811" y="119253"/>
                </a:lnTo>
                <a:lnTo>
                  <a:pt x="13042" y="141097"/>
                </a:lnTo>
                <a:lnTo>
                  <a:pt x="22898" y="179768"/>
                </a:lnTo>
                <a:lnTo>
                  <a:pt x="55397" y="222999"/>
                </a:lnTo>
                <a:lnTo>
                  <a:pt x="87884" y="238252"/>
                </a:lnTo>
                <a:lnTo>
                  <a:pt x="90805" y="228600"/>
                </a:lnTo>
                <a:lnTo>
                  <a:pt x="77254" y="222580"/>
                </a:lnTo>
                <a:lnTo>
                  <a:pt x="65557" y="214210"/>
                </a:lnTo>
                <a:lnTo>
                  <a:pt x="41579" y="175196"/>
                </a:lnTo>
                <a:lnTo>
                  <a:pt x="33655" y="117983"/>
                </a:lnTo>
                <a:lnTo>
                  <a:pt x="34531" y="97650"/>
                </a:lnTo>
                <a:lnTo>
                  <a:pt x="47752" y="47371"/>
                </a:lnTo>
                <a:lnTo>
                  <a:pt x="77470" y="15659"/>
                </a:lnTo>
                <a:lnTo>
                  <a:pt x="91186" y="9652"/>
                </a:lnTo>
                <a:close/>
              </a:path>
              <a:path w="321309" h="611505">
                <a:moveTo>
                  <a:pt x="309245" y="492379"/>
                </a:moveTo>
                <a:lnTo>
                  <a:pt x="304304" y="450380"/>
                </a:lnTo>
                <a:lnTo>
                  <a:pt x="289560" y="415036"/>
                </a:lnTo>
                <a:lnTo>
                  <a:pt x="250482" y="379501"/>
                </a:lnTo>
                <a:lnTo>
                  <a:pt x="233172" y="373253"/>
                </a:lnTo>
                <a:lnTo>
                  <a:pt x="229870" y="382905"/>
                </a:lnTo>
                <a:lnTo>
                  <a:pt x="243649" y="388912"/>
                </a:lnTo>
                <a:lnTo>
                  <a:pt x="255498" y="397192"/>
                </a:lnTo>
                <a:lnTo>
                  <a:pt x="279590" y="435610"/>
                </a:lnTo>
                <a:lnTo>
                  <a:pt x="287528" y="491236"/>
                </a:lnTo>
                <a:lnTo>
                  <a:pt x="286639" y="512203"/>
                </a:lnTo>
                <a:lnTo>
                  <a:pt x="273304" y="563626"/>
                </a:lnTo>
                <a:lnTo>
                  <a:pt x="243789" y="595833"/>
                </a:lnTo>
                <a:lnTo>
                  <a:pt x="230251" y="601853"/>
                </a:lnTo>
                <a:lnTo>
                  <a:pt x="233172" y="611505"/>
                </a:lnTo>
                <a:lnTo>
                  <a:pt x="278739" y="584454"/>
                </a:lnTo>
                <a:lnTo>
                  <a:pt x="304304" y="534504"/>
                </a:lnTo>
                <a:lnTo>
                  <a:pt x="308000" y="514299"/>
                </a:lnTo>
                <a:lnTo>
                  <a:pt x="309245" y="492379"/>
                </a:lnTo>
                <a:close/>
              </a:path>
              <a:path w="321309" h="611505">
                <a:moveTo>
                  <a:pt x="321056" y="119253"/>
                </a:moveTo>
                <a:lnTo>
                  <a:pt x="316115" y="77190"/>
                </a:lnTo>
                <a:lnTo>
                  <a:pt x="301371" y="41783"/>
                </a:lnTo>
                <a:lnTo>
                  <a:pt x="262343" y="6261"/>
                </a:lnTo>
                <a:lnTo>
                  <a:pt x="245110" y="0"/>
                </a:lnTo>
                <a:lnTo>
                  <a:pt x="241681" y="9652"/>
                </a:lnTo>
                <a:lnTo>
                  <a:pt x="255460" y="15659"/>
                </a:lnTo>
                <a:lnTo>
                  <a:pt x="267309" y="23939"/>
                </a:lnTo>
                <a:lnTo>
                  <a:pt x="291401" y="62357"/>
                </a:lnTo>
                <a:lnTo>
                  <a:pt x="299339" y="117983"/>
                </a:lnTo>
                <a:lnTo>
                  <a:pt x="298450" y="138963"/>
                </a:lnTo>
                <a:lnTo>
                  <a:pt x="285242" y="190385"/>
                </a:lnTo>
                <a:lnTo>
                  <a:pt x="255625" y="222580"/>
                </a:lnTo>
                <a:lnTo>
                  <a:pt x="242062" y="228600"/>
                </a:lnTo>
                <a:lnTo>
                  <a:pt x="245110" y="238252"/>
                </a:lnTo>
                <a:lnTo>
                  <a:pt x="290614" y="211201"/>
                </a:lnTo>
                <a:lnTo>
                  <a:pt x="316179" y="161264"/>
                </a:lnTo>
                <a:lnTo>
                  <a:pt x="319836" y="141097"/>
                </a:lnTo>
                <a:lnTo>
                  <a:pt x="321056" y="119253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7098665" y="1933257"/>
            <a:ext cx="42037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𝑓</a:t>
            </a:r>
            <a:r>
              <a:rPr dirty="0" sz="2000" spc="48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000" spc="-50">
                <a:solidFill>
                  <a:srgbClr val="0096FF"/>
                </a:solidFill>
                <a:latin typeface="Cambria Math"/>
                <a:cs typeface="Cambria Math"/>
              </a:rPr>
              <a:t>𝑥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367905" y="1494218"/>
            <a:ext cx="1375410" cy="77343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640"/>
              </a:spcBef>
              <a:tabLst>
                <a:tab pos="314325" algn="l"/>
              </a:tabLst>
            </a:pPr>
            <a:r>
              <a:rPr dirty="0" sz="2000" spc="-50">
                <a:solidFill>
                  <a:srgbClr val="0096FF"/>
                </a:solidFill>
                <a:latin typeface="Cambria Math"/>
                <a:cs typeface="Cambria Math"/>
              </a:rPr>
              <a:t>𝑥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	=</a:t>
            </a:r>
            <a:r>
              <a:rPr dirty="0" sz="2000" spc="8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𝑤𝑥</a:t>
            </a:r>
            <a:r>
              <a:rPr dirty="0" sz="2000" spc="7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+</a:t>
            </a:r>
            <a:r>
              <a:rPr dirty="0" sz="2000" spc="1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000" spc="-5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  <a:p>
            <a:pPr algn="r" marR="16510">
              <a:lnSpc>
                <a:spcPct val="100000"/>
              </a:lnSpc>
              <a:spcBef>
                <a:spcPts val="545"/>
              </a:spcBef>
            </a:pP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=</a:t>
            </a:r>
            <a:r>
              <a:rPr dirty="0" sz="2000" spc="16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𝑤𝑥</a:t>
            </a:r>
            <a:r>
              <a:rPr dirty="0" sz="2000" spc="-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+</a:t>
            </a:r>
            <a:r>
              <a:rPr dirty="0" sz="2000" spc="1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000" spc="-5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3025" y="1600072"/>
            <a:ext cx="1658493" cy="1327531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4959096" y="2013013"/>
            <a:ext cx="16954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0">
                <a:solidFill>
                  <a:srgbClr val="C00000"/>
                </a:solidFill>
                <a:latin typeface="Cambria Math"/>
                <a:cs typeface="Cambria Math"/>
              </a:rPr>
              <a:t>𝑦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200342" y="1722120"/>
            <a:ext cx="4060190" cy="2757170"/>
            <a:chOff x="200342" y="1722120"/>
            <a:chExt cx="4060190" cy="2757170"/>
          </a:xfrm>
        </p:grpSpPr>
        <p:pic>
          <p:nvPicPr>
            <p:cNvPr id="23" name="object 2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342" y="3976281"/>
              <a:ext cx="153403" cy="17145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647" y="3854437"/>
              <a:ext cx="42833" cy="54737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120" y="3911803"/>
              <a:ext cx="540824" cy="202666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8014" y="3865943"/>
              <a:ext cx="430364" cy="17780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8311" y="3735781"/>
              <a:ext cx="874053" cy="52451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26181" y="3909314"/>
              <a:ext cx="110545" cy="13715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02600" y="3819677"/>
              <a:ext cx="212075" cy="246887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96971" y="3881259"/>
              <a:ext cx="205994" cy="20320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02662" y="3921442"/>
              <a:ext cx="1757426" cy="55725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22014" y="1722120"/>
              <a:ext cx="299085" cy="646557"/>
            </a:xfrm>
            <a:prstGeom prst="rect">
              <a:avLst/>
            </a:prstGeom>
          </p:spPr>
        </p:pic>
      </p:grpSp>
      <p:sp>
        <p:nvSpPr>
          <p:cNvPr id="33" name="object 33" descr=""/>
          <p:cNvSpPr txBox="1"/>
          <p:nvPr/>
        </p:nvSpPr>
        <p:spPr>
          <a:xfrm>
            <a:off x="2794254" y="1632489"/>
            <a:ext cx="944880" cy="695325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2000" spc="-10">
                <a:solidFill>
                  <a:srgbClr val="FF40FF"/>
                </a:solidFill>
                <a:latin typeface="Verdana"/>
                <a:cs typeface="Verdana"/>
              </a:rPr>
              <a:t>“y-</a:t>
            </a:r>
            <a:r>
              <a:rPr dirty="0" sz="2000" spc="-20">
                <a:solidFill>
                  <a:srgbClr val="FF40FF"/>
                </a:solidFill>
                <a:latin typeface="Verdana"/>
                <a:cs typeface="Verdana"/>
              </a:rPr>
              <a:t>hat”</a:t>
            </a:r>
            <a:endParaRPr sz="2000">
              <a:latin typeface="Verdana"/>
              <a:cs typeface="Verdana"/>
            </a:endParaRPr>
          </a:p>
          <a:p>
            <a:pPr algn="ctr" marL="80645">
              <a:lnSpc>
                <a:spcPct val="100000"/>
              </a:lnSpc>
              <a:spcBef>
                <a:spcPts val="235"/>
              </a:spcBef>
            </a:pPr>
            <a:r>
              <a:rPr dirty="0" sz="2000" spc="-1000">
                <a:solidFill>
                  <a:srgbClr val="FF40FF"/>
                </a:solidFill>
                <a:latin typeface="Cambria Math"/>
                <a:cs typeface="Cambria Math"/>
              </a:rPr>
              <a:t>𝑦</a:t>
            </a:r>
            <a:r>
              <a:rPr dirty="0" sz="2000" spc="-170">
                <a:solidFill>
                  <a:srgbClr val="FF40FF"/>
                </a:solidFill>
                <a:latin typeface="Cambria Math"/>
                <a:cs typeface="Cambria Math"/>
              </a:rPr>
              <a:t>^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5589263" y="519937"/>
            <a:ext cx="2229485" cy="974725"/>
            <a:chOff x="5589263" y="519937"/>
            <a:chExt cx="2229485" cy="974725"/>
          </a:xfrm>
        </p:grpSpPr>
        <p:pic>
          <p:nvPicPr>
            <p:cNvPr id="35" name="object 3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89263" y="519937"/>
              <a:ext cx="1077347" cy="489076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51065" y="599566"/>
              <a:ext cx="799083" cy="244348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38288" y="558799"/>
              <a:ext cx="180085" cy="27686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40170" y="1169288"/>
              <a:ext cx="198754" cy="27432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59067" y="1148461"/>
              <a:ext cx="368046" cy="346201"/>
            </a:xfrm>
            <a:prstGeom prst="rect">
              <a:avLst/>
            </a:prstGeom>
          </p:spPr>
        </p:pic>
      </p:grpSp>
      <p:sp>
        <p:nvSpPr>
          <p:cNvPr id="40" name="object 40" descr=""/>
          <p:cNvSpPr txBox="1"/>
          <p:nvPr/>
        </p:nvSpPr>
        <p:spPr>
          <a:xfrm>
            <a:off x="4847971" y="3800475"/>
            <a:ext cx="327660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solidFill>
                  <a:srgbClr val="FF9300"/>
                </a:solidFill>
                <a:latin typeface="Verdana"/>
                <a:cs typeface="Verdana"/>
              </a:rPr>
              <a:t>Univariate</a:t>
            </a:r>
            <a:r>
              <a:rPr dirty="0" sz="1800" spc="-45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linear</a:t>
            </a:r>
            <a:r>
              <a:rPr dirty="0" sz="1800" spc="-3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regression.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4835652" y="3545966"/>
            <a:ext cx="3673475" cy="873125"/>
            <a:chOff x="4835652" y="3545966"/>
            <a:chExt cx="3673475" cy="873125"/>
          </a:xfrm>
        </p:grpSpPr>
        <p:pic>
          <p:nvPicPr>
            <p:cNvPr id="42" name="object 4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13878" y="3545966"/>
              <a:ext cx="595249" cy="228854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70450" y="4092435"/>
              <a:ext cx="311403" cy="40246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35652" y="4249508"/>
              <a:ext cx="497586" cy="169316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15341" y="4092981"/>
              <a:ext cx="734782" cy="294424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15910" y="4152480"/>
              <a:ext cx="599595" cy="257949"/>
            </a:xfrm>
            <a:prstGeom prst="rect">
              <a:avLst/>
            </a:prstGeom>
          </p:spPr>
        </p:pic>
      </p:grpSp>
      <p:sp>
        <p:nvSpPr>
          <p:cNvPr id="47" name="object 47" descr=""/>
          <p:cNvSpPr txBox="1"/>
          <p:nvPr/>
        </p:nvSpPr>
        <p:spPr>
          <a:xfrm>
            <a:off x="2653664" y="2603500"/>
            <a:ext cx="1819910" cy="12534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80645" indent="190500">
              <a:lnSpc>
                <a:spcPct val="132700"/>
              </a:lnSpc>
              <a:spcBef>
                <a:spcPts val="90"/>
              </a:spcBef>
            </a:pPr>
            <a:r>
              <a:rPr dirty="0" sz="2000" spc="-10">
                <a:solidFill>
                  <a:srgbClr val="FF40FF"/>
                </a:solidFill>
                <a:latin typeface="Verdana"/>
                <a:cs typeface="Verdana"/>
              </a:rPr>
              <a:t>prediction </a:t>
            </a:r>
            <a:r>
              <a:rPr dirty="0" sz="2000">
                <a:latin typeface="Verdana"/>
                <a:cs typeface="Verdana"/>
              </a:rPr>
              <a:t>(</a:t>
            </a:r>
            <a:r>
              <a:rPr dirty="0" sz="2000">
                <a:solidFill>
                  <a:srgbClr val="FF40FF"/>
                </a:solidFill>
                <a:latin typeface="Verdana"/>
                <a:cs typeface="Verdana"/>
              </a:rPr>
              <a:t>estimated</a:t>
            </a:r>
            <a:r>
              <a:rPr dirty="0" sz="2000" spc="-65">
                <a:solidFill>
                  <a:srgbClr val="FF40FF"/>
                </a:solidFill>
                <a:latin typeface="Verdana"/>
                <a:cs typeface="Verdana"/>
              </a:rPr>
              <a:t> </a:t>
            </a:r>
            <a:r>
              <a:rPr dirty="0" sz="2000" spc="-25">
                <a:solidFill>
                  <a:srgbClr val="C00000"/>
                </a:solidFill>
                <a:latin typeface="Cambria Math"/>
                <a:cs typeface="Cambria Math"/>
              </a:rPr>
              <a:t>𝑦</a:t>
            </a:r>
            <a:r>
              <a:rPr dirty="0" sz="2000" spc="-25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  <a:p>
            <a:pPr marL="1020444">
              <a:lnSpc>
                <a:spcPct val="100000"/>
              </a:lnSpc>
              <a:spcBef>
                <a:spcPts val="900"/>
              </a:spcBef>
            </a:pPr>
            <a:r>
              <a:rPr dirty="0" sz="2000" spc="-10">
                <a:solidFill>
                  <a:srgbClr val="C00000"/>
                </a:solidFill>
                <a:latin typeface="Verdana"/>
                <a:cs typeface="Verdana"/>
              </a:rPr>
              <a:t>target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802563" y="193420"/>
            <a:ext cx="6986270" cy="3370579"/>
            <a:chOff x="802563" y="193420"/>
            <a:chExt cx="6986270" cy="3370579"/>
          </a:xfrm>
        </p:grpSpPr>
        <p:pic>
          <p:nvPicPr>
            <p:cNvPr id="49" name="object 4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77614" y="3421760"/>
              <a:ext cx="305238" cy="142239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02563" y="2529459"/>
              <a:ext cx="1193981" cy="295402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26386" y="2488438"/>
              <a:ext cx="996823" cy="210566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237610" y="193420"/>
              <a:ext cx="1155446" cy="619505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048000" y="1933575"/>
              <a:ext cx="190500" cy="180975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962266" y="2363469"/>
              <a:ext cx="35686" cy="192531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075170" y="2363216"/>
              <a:ext cx="713485" cy="187706"/>
            </a:xfrm>
            <a:prstGeom prst="rect">
              <a:avLst/>
            </a:prstGeom>
          </p:spPr>
        </p:pic>
      </p:grpSp>
      <p:sp>
        <p:nvSpPr>
          <p:cNvPr id="56" name="object 56" descr=""/>
          <p:cNvSpPr txBox="1"/>
          <p:nvPr/>
        </p:nvSpPr>
        <p:spPr>
          <a:xfrm>
            <a:off x="4823205" y="2741920"/>
            <a:ext cx="4107179" cy="802640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marL="1123950">
              <a:lnSpc>
                <a:spcPct val="100000"/>
              </a:lnSpc>
              <a:spcBef>
                <a:spcPts val="930"/>
              </a:spcBef>
            </a:pPr>
            <a:r>
              <a:rPr dirty="0" sz="2000" spc="-50">
                <a:solidFill>
                  <a:srgbClr val="FFAB40"/>
                </a:solidFill>
                <a:latin typeface="Cambria Math"/>
                <a:cs typeface="Cambria Math"/>
              </a:rPr>
              <a:t>𝑥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dirty="0" sz="1800">
                <a:latin typeface="Verdana"/>
                <a:cs typeface="Verdana"/>
              </a:rPr>
              <a:t>Linear</a:t>
            </a:r>
            <a:r>
              <a:rPr dirty="0" sz="1800" spc="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regression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baseline="3086" sz="2700">
                <a:latin typeface="Verdana"/>
                <a:cs typeface="Verdana"/>
              </a:rPr>
              <a:t>with</a:t>
            </a:r>
            <a:r>
              <a:rPr dirty="0" baseline="3086" sz="2700" spc="-60">
                <a:latin typeface="Verdana"/>
                <a:cs typeface="Verdana"/>
              </a:rPr>
              <a:t> </a:t>
            </a:r>
            <a:r>
              <a:rPr dirty="0" baseline="3086" sz="2700">
                <a:solidFill>
                  <a:srgbClr val="FF9300"/>
                </a:solidFill>
                <a:latin typeface="Verdana"/>
                <a:cs typeface="Verdana"/>
              </a:rPr>
              <a:t>one</a:t>
            </a:r>
            <a:r>
              <a:rPr dirty="0" baseline="3086" sz="2700" spc="-75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dirty="0" baseline="3086" sz="2700" spc="-15">
                <a:latin typeface="Verdana"/>
                <a:cs typeface="Verdana"/>
              </a:rPr>
              <a:t>variable.</a:t>
            </a:r>
            <a:endParaRPr baseline="3086" sz="2700">
              <a:latin typeface="Verdana"/>
              <a:cs typeface="Verdana"/>
            </a:endParaRPr>
          </a:p>
        </p:txBody>
      </p:sp>
      <p:grpSp>
        <p:nvGrpSpPr>
          <p:cNvPr id="57" name="object 57" descr=""/>
          <p:cNvGrpSpPr/>
          <p:nvPr/>
        </p:nvGrpSpPr>
        <p:grpSpPr>
          <a:xfrm>
            <a:off x="7116946" y="2975991"/>
            <a:ext cx="1808480" cy="251460"/>
            <a:chOff x="7116946" y="2975991"/>
            <a:chExt cx="1808480" cy="251460"/>
          </a:xfrm>
        </p:grpSpPr>
        <p:pic>
          <p:nvPicPr>
            <p:cNvPr id="58" name="object 58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116946" y="2975991"/>
              <a:ext cx="654563" cy="251078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79695" y="2986659"/>
              <a:ext cx="822471" cy="206375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790553" y="3040634"/>
              <a:ext cx="134498" cy="1563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3019" rIns="0" bIns="0" rtlCol="0" vert="horz">
            <a:spAutoFit/>
          </a:bodyPr>
          <a:lstStyle/>
          <a:p>
            <a:pPr marL="22225" marR="5080" indent="-9525">
              <a:lnSpc>
                <a:spcPts val="5710"/>
              </a:lnSpc>
              <a:spcBef>
                <a:spcPts val="259"/>
              </a:spcBef>
            </a:pPr>
            <a:r>
              <a:rPr dirty="0" sz="4800">
                <a:solidFill>
                  <a:srgbClr val="0070EA"/>
                </a:solidFill>
              </a:rPr>
              <a:t>Linear</a:t>
            </a:r>
            <a:r>
              <a:rPr dirty="0" sz="4800" spc="-60">
                <a:solidFill>
                  <a:srgbClr val="0070EA"/>
                </a:solidFill>
              </a:rPr>
              <a:t> </a:t>
            </a:r>
            <a:r>
              <a:rPr dirty="0" sz="4800" spc="-10">
                <a:solidFill>
                  <a:srgbClr val="0070EA"/>
                </a:solidFill>
              </a:rPr>
              <a:t>Regression </a:t>
            </a:r>
            <a:r>
              <a:rPr dirty="0" sz="4800">
                <a:solidFill>
                  <a:srgbClr val="0070EA"/>
                </a:solidFill>
              </a:rPr>
              <a:t>with</a:t>
            </a:r>
            <a:r>
              <a:rPr dirty="0" sz="4800" spc="-45">
                <a:solidFill>
                  <a:srgbClr val="0070EA"/>
                </a:solidFill>
              </a:rPr>
              <a:t> </a:t>
            </a:r>
            <a:r>
              <a:rPr dirty="0" sz="4800">
                <a:solidFill>
                  <a:srgbClr val="0070EA"/>
                </a:solidFill>
              </a:rPr>
              <a:t>One</a:t>
            </a:r>
            <a:r>
              <a:rPr dirty="0" sz="4800" spc="-75">
                <a:solidFill>
                  <a:srgbClr val="0070EA"/>
                </a:solidFill>
              </a:rPr>
              <a:t> </a:t>
            </a:r>
            <a:r>
              <a:rPr dirty="0" sz="4800" spc="-10">
                <a:solidFill>
                  <a:srgbClr val="0070EA"/>
                </a:solidFill>
              </a:rPr>
              <a:t>Variable</a:t>
            </a:r>
            <a:endParaRPr sz="4800"/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546925" rIns="0" bIns="0" rtlCol="0" vert="horz">
            <a:spAutoFit/>
          </a:bodyPr>
          <a:lstStyle/>
          <a:p>
            <a:pPr marL="898525">
              <a:lnSpc>
                <a:spcPct val="100000"/>
              </a:lnSpc>
              <a:spcBef>
                <a:spcPts val="130"/>
              </a:spcBef>
            </a:pPr>
            <a:r>
              <a:rPr dirty="0" sz="4400">
                <a:latin typeface="Verdana"/>
                <a:cs typeface="Verdana"/>
              </a:rPr>
              <a:t>Cost</a:t>
            </a:r>
            <a:r>
              <a:rPr dirty="0" sz="4400" spc="-55">
                <a:latin typeface="Verdana"/>
                <a:cs typeface="Verdana"/>
              </a:rPr>
              <a:t> </a:t>
            </a:r>
            <a:r>
              <a:rPr dirty="0" sz="4400" spc="-10">
                <a:latin typeface="Verdana"/>
                <a:cs typeface="Verdana"/>
              </a:rPr>
              <a:t>Function</a:t>
            </a:r>
            <a:endParaRPr sz="4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050531" y="959230"/>
            <a:ext cx="368300" cy="282575"/>
          </a:xfrm>
          <a:custGeom>
            <a:avLst/>
            <a:gdLst/>
            <a:ahLst/>
            <a:cxnLst/>
            <a:rect l="l" t="t" r="r" b="b"/>
            <a:pathLst>
              <a:path w="368300" h="282575">
                <a:moveTo>
                  <a:pt x="278129" y="0"/>
                </a:moveTo>
                <a:lnTo>
                  <a:pt x="274066" y="11557"/>
                </a:lnTo>
                <a:lnTo>
                  <a:pt x="290429" y="18631"/>
                </a:lnTo>
                <a:lnTo>
                  <a:pt x="304482" y="28432"/>
                </a:lnTo>
                <a:lnTo>
                  <a:pt x="333015" y="73925"/>
                </a:lnTo>
                <a:lnTo>
                  <a:pt x="341346" y="115732"/>
                </a:lnTo>
                <a:lnTo>
                  <a:pt x="342392" y="139827"/>
                </a:lnTo>
                <a:lnTo>
                  <a:pt x="341344" y="164707"/>
                </a:lnTo>
                <a:lnTo>
                  <a:pt x="332962" y="207656"/>
                </a:lnTo>
                <a:lnTo>
                  <a:pt x="304482" y="253857"/>
                </a:lnTo>
                <a:lnTo>
                  <a:pt x="274574" y="270891"/>
                </a:lnTo>
                <a:lnTo>
                  <a:pt x="278129" y="282321"/>
                </a:lnTo>
                <a:lnTo>
                  <a:pt x="316626" y="264302"/>
                </a:lnTo>
                <a:lnTo>
                  <a:pt x="344932" y="233045"/>
                </a:lnTo>
                <a:lnTo>
                  <a:pt x="362362" y="191150"/>
                </a:lnTo>
                <a:lnTo>
                  <a:pt x="368173" y="141351"/>
                </a:lnTo>
                <a:lnTo>
                  <a:pt x="366718" y="115466"/>
                </a:lnTo>
                <a:lnTo>
                  <a:pt x="355046" y="69556"/>
                </a:lnTo>
                <a:lnTo>
                  <a:pt x="331922" y="32164"/>
                </a:lnTo>
                <a:lnTo>
                  <a:pt x="298584" y="7435"/>
                </a:lnTo>
                <a:lnTo>
                  <a:pt x="278129" y="0"/>
                </a:lnTo>
                <a:close/>
              </a:path>
              <a:path w="368300" h="282575">
                <a:moveTo>
                  <a:pt x="90043" y="0"/>
                </a:moveTo>
                <a:lnTo>
                  <a:pt x="51546" y="18145"/>
                </a:lnTo>
                <a:lnTo>
                  <a:pt x="23241" y="49530"/>
                </a:lnTo>
                <a:lnTo>
                  <a:pt x="5810" y="91535"/>
                </a:lnTo>
                <a:lnTo>
                  <a:pt x="0" y="141351"/>
                </a:lnTo>
                <a:lnTo>
                  <a:pt x="1432" y="167233"/>
                </a:lnTo>
                <a:lnTo>
                  <a:pt x="12965" y="213092"/>
                </a:lnTo>
                <a:lnTo>
                  <a:pt x="36018" y="250334"/>
                </a:lnTo>
                <a:lnTo>
                  <a:pt x="69494" y="274960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083" y="207656"/>
                </a:lnTo>
                <a:lnTo>
                  <a:pt x="26701" y="164707"/>
                </a:lnTo>
                <a:lnTo>
                  <a:pt x="25653" y="139827"/>
                </a:lnTo>
                <a:lnTo>
                  <a:pt x="26701" y="115732"/>
                </a:lnTo>
                <a:lnTo>
                  <a:pt x="35083" y="73925"/>
                </a:lnTo>
                <a:lnTo>
                  <a:pt x="63674" y="28432"/>
                </a:lnTo>
                <a:lnTo>
                  <a:pt x="93979" y="11557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5308346" y="868362"/>
            <a:ext cx="3511550" cy="10013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1845945" algn="l"/>
                <a:tab pos="2227580" algn="l"/>
              </a:tabLst>
            </a:pPr>
            <a:r>
              <a:rPr dirty="0" sz="2400">
                <a:latin typeface="Verdana"/>
                <a:cs typeface="Verdana"/>
              </a:rPr>
              <a:t>Model:</a:t>
            </a:r>
            <a:r>
              <a:rPr dirty="0" sz="2400" spc="-25"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0096FF"/>
                </a:solidFill>
                <a:latin typeface="Cambria Math"/>
                <a:cs typeface="Cambria Math"/>
              </a:rPr>
              <a:t>𝑓</a:t>
            </a:r>
            <a:r>
              <a:rPr dirty="0" baseline="-17973" sz="2550" spc="-30">
                <a:solidFill>
                  <a:srgbClr val="0096FF"/>
                </a:solidFill>
                <a:latin typeface="Cambria Math"/>
                <a:cs typeface="Cambria Math"/>
              </a:rPr>
              <a:t>w,𝑏</a:t>
            </a:r>
            <a:r>
              <a:rPr dirty="0" baseline="-17973" sz="255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dirty="0" sz="2400" spc="-50">
                <a:latin typeface="Cambria Math"/>
                <a:cs typeface="Cambria Math"/>
              </a:rPr>
              <a:t>𝑥</a:t>
            </a:r>
            <a:r>
              <a:rPr dirty="0" sz="2400">
                <a:latin typeface="Cambria Math"/>
                <a:cs typeface="Cambria Math"/>
              </a:rPr>
              <a:t>	=</a:t>
            </a:r>
            <a:r>
              <a:rPr dirty="0" sz="2400" spc="155">
                <a:latin typeface="Cambria Math"/>
                <a:cs typeface="Cambria Math"/>
              </a:rPr>
              <a:t> </a:t>
            </a:r>
            <a:r>
              <a:rPr dirty="0" sz="240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sz="2400">
                <a:latin typeface="Cambria Math"/>
                <a:cs typeface="Cambria Math"/>
              </a:rPr>
              <a:t>𝑥 +</a:t>
            </a:r>
            <a:r>
              <a:rPr dirty="0" sz="2400" spc="10">
                <a:latin typeface="Cambria Math"/>
                <a:cs typeface="Cambria Math"/>
              </a:rPr>
              <a:t> </a:t>
            </a:r>
            <a:r>
              <a:rPr dirty="0" sz="2400" spc="-5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400">
              <a:latin typeface="Cambria Math"/>
              <a:cs typeface="Cambria Math"/>
            </a:endParaRPr>
          </a:p>
          <a:p>
            <a:pPr marL="83185">
              <a:lnSpc>
                <a:spcPct val="100000"/>
              </a:lnSpc>
              <a:spcBef>
                <a:spcPts val="1920"/>
              </a:spcBef>
            </a:pPr>
            <a:r>
              <a:rPr dirty="0" sz="2400" spc="50">
                <a:solidFill>
                  <a:srgbClr val="0096FF"/>
                </a:solidFill>
                <a:latin typeface="Cambria Math"/>
                <a:cs typeface="Cambria Math"/>
              </a:rPr>
              <a:t>𝑤,</a:t>
            </a:r>
            <a:r>
              <a:rPr dirty="0" sz="2400" spc="-18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40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2400">
                <a:latin typeface="Verdana"/>
                <a:cs typeface="Verdana"/>
              </a:rPr>
              <a:t>:</a:t>
            </a:r>
            <a:r>
              <a:rPr dirty="0" sz="2400" spc="55"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0096FF"/>
                </a:solidFill>
                <a:latin typeface="Verdana"/>
                <a:cs typeface="Verdana"/>
              </a:rPr>
              <a:t>parameters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700"/>
              <a:t>Training</a:t>
            </a:r>
            <a:r>
              <a:rPr dirty="0" sz="2700" spc="-5"/>
              <a:t> </a:t>
            </a:r>
            <a:r>
              <a:rPr dirty="0" sz="2700" spc="-25"/>
              <a:t>set</a:t>
            </a:r>
            <a:endParaRPr sz="2700"/>
          </a:p>
        </p:txBody>
      </p:sp>
      <p:sp>
        <p:nvSpPr>
          <p:cNvPr id="5" name="object 5" descr=""/>
          <p:cNvSpPr txBox="1"/>
          <p:nvPr/>
        </p:nvSpPr>
        <p:spPr>
          <a:xfrm>
            <a:off x="5379339" y="3028569"/>
            <a:ext cx="235648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>
                <a:latin typeface="Arial"/>
                <a:cs typeface="Arial"/>
              </a:rPr>
              <a:t>What</a:t>
            </a:r>
            <a:r>
              <a:rPr dirty="0" sz="2400" spc="-1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do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50">
                <a:solidFill>
                  <a:srgbClr val="0096FF"/>
                </a:solidFill>
                <a:latin typeface="Cambria Math"/>
                <a:cs typeface="Cambria Math"/>
              </a:rPr>
              <a:t>𝑤,</a:t>
            </a:r>
            <a:r>
              <a:rPr dirty="0" sz="2400" spc="-19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40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2400" spc="35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400" spc="-25">
                <a:latin typeface="Arial"/>
                <a:cs typeface="Arial"/>
              </a:rPr>
              <a:t>do</a:t>
            </a:r>
            <a:r>
              <a:rPr dirty="0" sz="2400" spc="-25">
                <a:latin typeface="Verdana"/>
                <a:cs typeface="Verdana"/>
              </a:rPr>
              <a:t>?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96862" y="896937"/>
            <a:ext cx="18141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size</a:t>
            </a:r>
            <a:r>
              <a:rPr dirty="0" sz="1800" spc="-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in</a:t>
            </a:r>
            <a:r>
              <a:rPr dirty="0" sz="1800" spc="-2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feet</a:t>
            </a:r>
            <a:r>
              <a:rPr dirty="0" baseline="23148" sz="1800">
                <a:latin typeface="Cambria Math"/>
                <a:cs typeface="Cambria Math"/>
              </a:rPr>
              <a:t>2</a:t>
            </a:r>
            <a:r>
              <a:rPr dirty="0" baseline="23148" sz="1800" spc="660">
                <a:latin typeface="Cambria Math"/>
                <a:cs typeface="Cambria Math"/>
              </a:rPr>
              <a:t> </a:t>
            </a:r>
            <a:r>
              <a:rPr dirty="0" sz="1800" spc="-25">
                <a:latin typeface="Verdana"/>
                <a:cs typeface="Verdana"/>
              </a:rPr>
              <a:t>(</a:t>
            </a:r>
            <a:r>
              <a:rPr dirty="0" sz="1800" spc="-25">
                <a:latin typeface="Cambria Math"/>
                <a:cs typeface="Cambria Math"/>
              </a:rPr>
              <a:t>𝑥</a:t>
            </a:r>
            <a:r>
              <a:rPr dirty="0" sz="1800" spc="-25"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468879" y="890524"/>
            <a:ext cx="192214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latin typeface="Verdana"/>
                <a:cs typeface="Verdana"/>
              </a:rPr>
              <a:t>price</a:t>
            </a:r>
            <a:r>
              <a:rPr dirty="0" sz="1800" spc="-8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$</a:t>
            </a:r>
            <a:r>
              <a:rPr dirty="0" sz="1800">
                <a:latin typeface="Cambria Math"/>
                <a:cs typeface="Cambria Math"/>
              </a:rPr>
              <a:t>1000</a:t>
            </a:r>
            <a:r>
              <a:rPr dirty="0" sz="1800">
                <a:latin typeface="Verdana"/>
                <a:cs typeface="Verdana"/>
              </a:rPr>
              <a:t>'s</a:t>
            </a:r>
            <a:r>
              <a:rPr dirty="0" sz="1800" spc="5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(</a:t>
            </a:r>
            <a:r>
              <a:rPr dirty="0" sz="1800" spc="-25">
                <a:latin typeface="Cambria Math"/>
                <a:cs typeface="Cambria Math"/>
              </a:rPr>
              <a:t>𝑦</a:t>
            </a:r>
            <a:r>
              <a:rPr dirty="0" sz="1800" spc="-25"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233362" y="1290700"/>
            <a:ext cx="4613275" cy="0"/>
          </a:xfrm>
          <a:custGeom>
            <a:avLst/>
            <a:gdLst/>
            <a:ahLst/>
            <a:cxnLst/>
            <a:rect l="l" t="t" r="r" b="b"/>
            <a:pathLst>
              <a:path w="4613275" h="0">
                <a:moveTo>
                  <a:pt x="0" y="0"/>
                </a:moveTo>
                <a:lnTo>
                  <a:pt x="461308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338451" y="871600"/>
            <a:ext cx="0" cy="1946275"/>
          </a:xfrm>
          <a:custGeom>
            <a:avLst/>
            <a:gdLst/>
            <a:ahLst/>
            <a:cxnLst/>
            <a:rect l="l" t="t" r="r" b="b"/>
            <a:pathLst>
              <a:path w="0" h="1946275">
                <a:moveTo>
                  <a:pt x="0" y="1946148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0" name="object 10" descr=""/>
          <p:cNvGraphicFramePr>
            <a:graphicFrameLocks noGrp="1"/>
          </p:cNvGraphicFramePr>
          <p:nvPr/>
        </p:nvGraphicFramePr>
        <p:xfrm>
          <a:off x="1003935" y="1420647"/>
          <a:ext cx="2594610" cy="1395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9535"/>
                <a:gridCol w="1235710"/>
              </a:tblGrid>
              <a:tr h="252095">
                <a:tc>
                  <a:txBody>
                    <a:bodyPr/>
                    <a:lstStyle/>
                    <a:p>
                      <a:pPr algn="ctr" marR="791210">
                        <a:lnSpc>
                          <a:spcPts val="1764"/>
                        </a:lnSpc>
                      </a:pPr>
                      <a:r>
                        <a:rPr dirty="0" sz="1800" spc="-20">
                          <a:latin typeface="Cambria Math"/>
                          <a:cs typeface="Cambria Math"/>
                        </a:rPr>
                        <a:t>2104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798830">
                        <a:lnSpc>
                          <a:spcPts val="1764"/>
                        </a:lnSpc>
                      </a:pPr>
                      <a:r>
                        <a:rPr dirty="0" sz="1800" spc="-25">
                          <a:latin typeface="Cambria Math"/>
                          <a:cs typeface="Cambria Math"/>
                        </a:rPr>
                        <a:t>460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</a:tr>
              <a:tr h="276225">
                <a:tc>
                  <a:txBody>
                    <a:bodyPr/>
                    <a:lstStyle/>
                    <a:p>
                      <a:pPr algn="ctr" marR="791210">
                        <a:lnSpc>
                          <a:spcPts val="1950"/>
                        </a:lnSpc>
                      </a:pPr>
                      <a:r>
                        <a:rPr dirty="0" sz="1800" spc="-20">
                          <a:latin typeface="Cambria Math"/>
                          <a:cs typeface="Cambria Math"/>
                        </a:rPr>
                        <a:t>1416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798830">
                        <a:lnSpc>
                          <a:spcPts val="1950"/>
                        </a:lnSpc>
                      </a:pPr>
                      <a:r>
                        <a:rPr dirty="0" sz="1800" spc="-25">
                          <a:latin typeface="Cambria Math"/>
                          <a:cs typeface="Cambria Math"/>
                        </a:rPr>
                        <a:t>232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</a:tr>
              <a:tr h="276225">
                <a:tc>
                  <a:txBody>
                    <a:bodyPr/>
                    <a:lstStyle/>
                    <a:p>
                      <a:pPr algn="ctr" marR="791210">
                        <a:lnSpc>
                          <a:spcPts val="1950"/>
                        </a:lnSpc>
                      </a:pPr>
                      <a:r>
                        <a:rPr dirty="0" sz="1800" spc="-20">
                          <a:latin typeface="Cambria Math"/>
                          <a:cs typeface="Cambria Math"/>
                        </a:rPr>
                        <a:t>1534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798830">
                        <a:lnSpc>
                          <a:spcPts val="1950"/>
                        </a:lnSpc>
                      </a:pPr>
                      <a:r>
                        <a:rPr dirty="0" sz="1800" spc="-25">
                          <a:latin typeface="Cambria Math"/>
                          <a:cs typeface="Cambria Math"/>
                        </a:rPr>
                        <a:t>315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</a:tr>
              <a:tr h="276860">
                <a:tc>
                  <a:txBody>
                    <a:bodyPr/>
                    <a:lstStyle/>
                    <a:p>
                      <a:pPr algn="ctr" marR="801370">
                        <a:lnSpc>
                          <a:spcPts val="1950"/>
                        </a:lnSpc>
                      </a:pPr>
                      <a:r>
                        <a:rPr dirty="0" sz="1800" spc="-25">
                          <a:latin typeface="Cambria Math"/>
                          <a:cs typeface="Cambria Math"/>
                        </a:rPr>
                        <a:t>852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798830">
                        <a:lnSpc>
                          <a:spcPts val="1950"/>
                        </a:lnSpc>
                      </a:pPr>
                      <a:r>
                        <a:rPr dirty="0" sz="1800" spc="-25">
                          <a:latin typeface="Cambria Math"/>
                          <a:cs typeface="Cambria Math"/>
                        </a:rPr>
                        <a:t>178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</a:tr>
              <a:tr h="313690">
                <a:tc>
                  <a:txBody>
                    <a:bodyPr/>
                    <a:lstStyle/>
                    <a:p>
                      <a:pPr algn="ctr" marR="791210">
                        <a:lnSpc>
                          <a:spcPts val="1950"/>
                        </a:lnSpc>
                      </a:pPr>
                      <a:r>
                        <a:rPr dirty="0" sz="1800">
                          <a:latin typeface="Cambria Math"/>
                          <a:cs typeface="Cambria Math"/>
                        </a:rPr>
                        <a:t>…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08990">
                        <a:lnSpc>
                          <a:spcPts val="1950"/>
                        </a:lnSpc>
                      </a:pPr>
                      <a:r>
                        <a:rPr dirty="0" sz="1800">
                          <a:latin typeface="Cambria Math"/>
                          <a:cs typeface="Cambria Math"/>
                        </a:rPr>
                        <a:t>…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202" y="707898"/>
            <a:ext cx="1070671" cy="19113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8574" y="661669"/>
            <a:ext cx="1058989" cy="28828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59957" y="1921510"/>
            <a:ext cx="1597121" cy="511175"/>
          </a:xfrm>
          <a:prstGeom prst="rect">
            <a:avLst/>
          </a:prstGeom>
        </p:spPr>
      </p:pic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562725" y="1247775"/>
            <a:ext cx="2385060" cy="1771650"/>
            <a:chOff x="6562725" y="1247775"/>
            <a:chExt cx="2385060" cy="1771650"/>
          </a:xfrm>
        </p:grpSpPr>
        <p:sp>
          <p:nvSpPr>
            <p:cNvPr id="3" name="object 3" descr=""/>
            <p:cNvSpPr/>
            <p:nvPr/>
          </p:nvSpPr>
          <p:spPr>
            <a:xfrm>
              <a:off x="6638925" y="1266825"/>
              <a:ext cx="2247900" cy="1733550"/>
            </a:xfrm>
            <a:custGeom>
              <a:avLst/>
              <a:gdLst/>
              <a:ahLst/>
              <a:cxnLst/>
              <a:rect l="l" t="t" r="r" b="b"/>
              <a:pathLst>
                <a:path w="2247900" h="1733550">
                  <a:moveTo>
                    <a:pt x="85725" y="1647825"/>
                  </a:moveTo>
                  <a:lnTo>
                    <a:pt x="85725" y="0"/>
                  </a:lnTo>
                </a:path>
                <a:path w="2247900" h="1733550">
                  <a:moveTo>
                    <a:pt x="0" y="1647825"/>
                  </a:moveTo>
                  <a:lnTo>
                    <a:pt x="161925" y="1647825"/>
                  </a:lnTo>
                </a:path>
                <a:path w="2247900" h="1733550">
                  <a:moveTo>
                    <a:pt x="0" y="1095375"/>
                  </a:moveTo>
                  <a:lnTo>
                    <a:pt x="161925" y="1095375"/>
                  </a:lnTo>
                </a:path>
                <a:path w="2247900" h="1733550">
                  <a:moveTo>
                    <a:pt x="0" y="552450"/>
                  </a:moveTo>
                  <a:lnTo>
                    <a:pt x="161925" y="552450"/>
                  </a:lnTo>
                </a:path>
                <a:path w="2247900" h="1733550">
                  <a:moveTo>
                    <a:pt x="0" y="0"/>
                  </a:moveTo>
                  <a:lnTo>
                    <a:pt x="161925" y="0"/>
                  </a:lnTo>
                </a:path>
                <a:path w="2247900" h="1733550">
                  <a:moveTo>
                    <a:pt x="85725" y="1647825"/>
                  </a:moveTo>
                  <a:lnTo>
                    <a:pt x="2247900" y="1647825"/>
                  </a:lnTo>
                </a:path>
                <a:path w="2247900" h="1733550">
                  <a:moveTo>
                    <a:pt x="85725" y="1571625"/>
                  </a:moveTo>
                  <a:lnTo>
                    <a:pt x="85725" y="1733550"/>
                  </a:lnTo>
                </a:path>
                <a:path w="2247900" h="1733550">
                  <a:moveTo>
                    <a:pt x="809625" y="1571625"/>
                  </a:moveTo>
                  <a:lnTo>
                    <a:pt x="809625" y="1733550"/>
                  </a:lnTo>
                </a:path>
                <a:path w="2247900" h="1733550">
                  <a:moveTo>
                    <a:pt x="1533525" y="1571625"/>
                  </a:moveTo>
                  <a:lnTo>
                    <a:pt x="1533525" y="1733550"/>
                  </a:lnTo>
                </a:path>
                <a:path w="2247900" h="1733550">
                  <a:moveTo>
                    <a:pt x="2247900" y="1571625"/>
                  </a:moveTo>
                  <a:lnTo>
                    <a:pt x="2247900" y="173355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581775" y="1524000"/>
              <a:ext cx="2346960" cy="929640"/>
            </a:xfrm>
            <a:custGeom>
              <a:avLst/>
              <a:gdLst/>
              <a:ahLst/>
              <a:cxnLst/>
              <a:rect l="l" t="t" r="r" b="b"/>
              <a:pathLst>
                <a:path w="2346959" h="929639">
                  <a:moveTo>
                    <a:pt x="0" y="929258"/>
                  </a:moveTo>
                  <a:lnTo>
                    <a:pt x="2346579" y="0"/>
                  </a:lnTo>
                </a:path>
              </a:pathLst>
            </a:custGeom>
            <a:ln w="381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6345301" y="2729166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345301" y="2179256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345301" y="1629346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345301" y="1079118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645275" y="3050285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215758" y="2886916"/>
            <a:ext cx="1045844" cy="1430655"/>
          </a:xfrm>
          <a:prstGeom prst="rect">
            <a:avLst/>
          </a:prstGeom>
        </p:spPr>
        <p:txBody>
          <a:bodyPr wrap="square" lIns="0" tIns="179705" rIns="0" bIns="0" rtlCol="0" vert="horz">
            <a:spAutoFit/>
          </a:bodyPr>
          <a:lstStyle/>
          <a:p>
            <a:pPr marL="166370">
              <a:lnSpc>
                <a:spcPct val="100000"/>
              </a:lnSpc>
              <a:spcBef>
                <a:spcPts val="1415"/>
              </a:spcBef>
              <a:tabLst>
                <a:tab pos="889635" algn="l"/>
              </a:tabLst>
            </a:pPr>
            <a:r>
              <a:rPr dirty="0" sz="2000" spc="-50">
                <a:latin typeface="Cambria Math"/>
                <a:cs typeface="Cambria Math"/>
              </a:rPr>
              <a:t>1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5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dirty="0" sz="2400">
                <a:latin typeface="Cambria Math"/>
                <a:cs typeface="Cambria Math"/>
              </a:rPr>
              <a:t>𝑤</a:t>
            </a:r>
            <a:r>
              <a:rPr dirty="0" sz="2400" spc="85">
                <a:latin typeface="Cambria Math"/>
                <a:cs typeface="Cambria Math"/>
              </a:rPr>
              <a:t> </a:t>
            </a:r>
            <a:r>
              <a:rPr dirty="0" sz="2400">
                <a:latin typeface="Cambria Math"/>
                <a:cs typeface="Cambria Math"/>
              </a:rPr>
              <a:t>= </a:t>
            </a:r>
            <a:r>
              <a:rPr dirty="0" sz="2400" spc="-25">
                <a:latin typeface="Cambria Math"/>
                <a:cs typeface="Cambria Math"/>
              </a:rPr>
              <a:t>0.5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2400">
                <a:latin typeface="Cambria Math"/>
                <a:cs typeface="Cambria Math"/>
              </a:rPr>
              <a:t>𝑏</a:t>
            </a:r>
            <a:r>
              <a:rPr dirty="0" sz="2400" spc="50">
                <a:latin typeface="Cambria Math"/>
                <a:cs typeface="Cambria Math"/>
              </a:rPr>
              <a:t> </a:t>
            </a:r>
            <a:r>
              <a:rPr dirty="0" sz="2400">
                <a:latin typeface="Cambria Math"/>
                <a:cs typeface="Cambria Math"/>
              </a:rPr>
              <a:t>= </a:t>
            </a:r>
            <a:r>
              <a:rPr dirty="0" sz="2400" spc="-5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817609" y="3050285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591940" y="204152"/>
            <a:ext cx="48640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12500" sz="3000" spc="-30">
                <a:latin typeface="Cambria Math"/>
                <a:cs typeface="Cambria Math"/>
              </a:rPr>
              <a:t>𝑓</a:t>
            </a:r>
            <a:r>
              <a:rPr dirty="0" sz="1500" spc="-20">
                <a:latin typeface="Cambria Math"/>
                <a:cs typeface="Cambria Math"/>
              </a:rPr>
              <a:t>w,𝑏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4077461" y="225297"/>
            <a:ext cx="309245" cy="238760"/>
          </a:xfrm>
          <a:custGeom>
            <a:avLst/>
            <a:gdLst/>
            <a:ahLst/>
            <a:cxnLst/>
            <a:rect l="l" t="t" r="r" b="b"/>
            <a:pathLst>
              <a:path w="309245" h="238759">
                <a:moveTo>
                  <a:pt x="233299" y="0"/>
                </a:moveTo>
                <a:lnTo>
                  <a:pt x="229870" y="9651"/>
                </a:lnTo>
                <a:lnTo>
                  <a:pt x="243659" y="15652"/>
                </a:lnTo>
                <a:lnTo>
                  <a:pt x="255508" y="23939"/>
                </a:lnTo>
                <a:lnTo>
                  <a:pt x="279598" y="62351"/>
                </a:lnTo>
                <a:lnTo>
                  <a:pt x="287527" y="117982"/>
                </a:lnTo>
                <a:lnTo>
                  <a:pt x="286646" y="138955"/>
                </a:lnTo>
                <a:lnTo>
                  <a:pt x="273430" y="190373"/>
                </a:lnTo>
                <a:lnTo>
                  <a:pt x="243802" y="222573"/>
                </a:lnTo>
                <a:lnTo>
                  <a:pt x="230250" y="228600"/>
                </a:lnTo>
                <a:lnTo>
                  <a:pt x="233299" y="238251"/>
                </a:lnTo>
                <a:lnTo>
                  <a:pt x="278804" y="211195"/>
                </a:lnTo>
                <a:lnTo>
                  <a:pt x="304323" y="161258"/>
                </a:lnTo>
                <a:lnTo>
                  <a:pt x="309245" y="119252"/>
                </a:lnTo>
                <a:lnTo>
                  <a:pt x="308008" y="97397"/>
                </a:lnTo>
                <a:lnTo>
                  <a:pt x="298154" y="58638"/>
                </a:lnTo>
                <a:lnTo>
                  <a:pt x="265668" y="15319"/>
                </a:lnTo>
                <a:lnTo>
                  <a:pt x="250537" y="6260"/>
                </a:lnTo>
                <a:lnTo>
                  <a:pt x="233299" y="0"/>
                </a:lnTo>
                <a:close/>
              </a:path>
              <a:path w="309245" h="238759">
                <a:moveTo>
                  <a:pt x="76073" y="0"/>
                </a:moveTo>
                <a:lnTo>
                  <a:pt x="30567" y="27164"/>
                </a:lnTo>
                <a:lnTo>
                  <a:pt x="4937" y="77184"/>
                </a:lnTo>
                <a:lnTo>
                  <a:pt x="0" y="119252"/>
                </a:lnTo>
                <a:lnTo>
                  <a:pt x="1236" y="141089"/>
                </a:lnTo>
                <a:lnTo>
                  <a:pt x="11090" y="179760"/>
                </a:lnTo>
                <a:lnTo>
                  <a:pt x="43497" y="222996"/>
                </a:lnTo>
                <a:lnTo>
                  <a:pt x="76073" y="238251"/>
                </a:lnTo>
                <a:lnTo>
                  <a:pt x="78993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53" y="175186"/>
                </a:lnTo>
                <a:lnTo>
                  <a:pt x="21716" y="117982"/>
                </a:lnTo>
                <a:lnTo>
                  <a:pt x="22617" y="97645"/>
                </a:lnTo>
                <a:lnTo>
                  <a:pt x="35940" y="47371"/>
                </a:lnTo>
                <a:lnTo>
                  <a:pt x="65659" y="15652"/>
                </a:lnTo>
                <a:lnTo>
                  <a:pt x="79375" y="9651"/>
                </a:lnTo>
                <a:lnTo>
                  <a:pt x="76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4151376" y="147002"/>
            <a:ext cx="13754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7025" algn="l"/>
              </a:tabLst>
            </a:pPr>
            <a:r>
              <a:rPr dirty="0" sz="2000" spc="-50">
                <a:latin typeface="Cambria Math"/>
                <a:cs typeface="Cambria Math"/>
              </a:rPr>
              <a:t>𝑥</a:t>
            </a:r>
            <a:r>
              <a:rPr dirty="0" sz="2000">
                <a:latin typeface="Cambria Math"/>
                <a:cs typeface="Cambria Math"/>
              </a:rPr>
              <a:t>	=</a:t>
            </a:r>
            <a:r>
              <a:rPr dirty="0" sz="2000" spc="16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𝑤𝑥</a:t>
            </a:r>
            <a:r>
              <a:rPr dirty="0" sz="2000" spc="-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15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590550" y="1266825"/>
            <a:ext cx="2247900" cy="1733550"/>
          </a:xfrm>
          <a:custGeom>
            <a:avLst/>
            <a:gdLst/>
            <a:ahLst/>
            <a:cxnLst/>
            <a:rect l="l" t="t" r="r" b="b"/>
            <a:pathLst>
              <a:path w="2247900" h="1733550">
                <a:moveTo>
                  <a:pt x="76200" y="1647825"/>
                </a:moveTo>
                <a:lnTo>
                  <a:pt x="76200" y="0"/>
                </a:lnTo>
              </a:path>
              <a:path w="2247900" h="1733550">
                <a:moveTo>
                  <a:pt x="0" y="1647825"/>
                </a:moveTo>
                <a:lnTo>
                  <a:pt x="161925" y="1647825"/>
                </a:lnTo>
              </a:path>
              <a:path w="2247900" h="1733550">
                <a:moveTo>
                  <a:pt x="0" y="1095375"/>
                </a:moveTo>
                <a:lnTo>
                  <a:pt x="161925" y="1095375"/>
                </a:lnTo>
              </a:path>
              <a:path w="2247900" h="1733550">
                <a:moveTo>
                  <a:pt x="0" y="552450"/>
                </a:moveTo>
                <a:lnTo>
                  <a:pt x="161925" y="552450"/>
                </a:lnTo>
              </a:path>
              <a:path w="2247900" h="1733550">
                <a:moveTo>
                  <a:pt x="0" y="0"/>
                </a:moveTo>
                <a:lnTo>
                  <a:pt x="161925" y="0"/>
                </a:lnTo>
              </a:path>
              <a:path w="2247900" h="1733550">
                <a:moveTo>
                  <a:pt x="76200" y="1647825"/>
                </a:moveTo>
                <a:lnTo>
                  <a:pt x="2247900" y="1647825"/>
                </a:lnTo>
              </a:path>
              <a:path w="2247900" h="1733550">
                <a:moveTo>
                  <a:pt x="76200" y="1571625"/>
                </a:moveTo>
                <a:lnTo>
                  <a:pt x="76200" y="1733550"/>
                </a:lnTo>
              </a:path>
              <a:path w="2247900" h="1733550">
                <a:moveTo>
                  <a:pt x="800100" y="1571625"/>
                </a:moveTo>
                <a:lnTo>
                  <a:pt x="800100" y="1733550"/>
                </a:lnTo>
              </a:path>
              <a:path w="2247900" h="1733550">
                <a:moveTo>
                  <a:pt x="1524000" y="1571625"/>
                </a:moveTo>
                <a:lnTo>
                  <a:pt x="1524000" y="1733550"/>
                </a:lnTo>
              </a:path>
              <a:path w="2247900" h="1733550">
                <a:moveTo>
                  <a:pt x="2247900" y="1571625"/>
                </a:moveTo>
                <a:lnTo>
                  <a:pt x="2247900" y="17335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1258569" y="2886916"/>
            <a:ext cx="965835" cy="1430655"/>
          </a:xfrm>
          <a:prstGeom prst="rect">
            <a:avLst/>
          </a:prstGeom>
        </p:spPr>
        <p:txBody>
          <a:bodyPr wrap="square" lIns="0" tIns="179705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1415"/>
              </a:spcBef>
              <a:tabLst>
                <a:tab pos="787400" algn="l"/>
              </a:tabLst>
            </a:pPr>
            <a:r>
              <a:rPr dirty="0" sz="2000" spc="-50">
                <a:latin typeface="Cambria Math"/>
                <a:cs typeface="Cambria Math"/>
              </a:rPr>
              <a:t>1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5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dirty="0" sz="2400">
                <a:latin typeface="Cambria Math"/>
                <a:cs typeface="Cambria Math"/>
              </a:rPr>
              <a:t>𝑤</a:t>
            </a:r>
            <a:r>
              <a:rPr dirty="0" sz="2400" spc="95">
                <a:latin typeface="Cambria Math"/>
                <a:cs typeface="Cambria Math"/>
              </a:rPr>
              <a:t> </a:t>
            </a:r>
            <a:r>
              <a:rPr dirty="0" sz="2400">
                <a:latin typeface="Cambria Math"/>
                <a:cs typeface="Cambria Math"/>
              </a:rPr>
              <a:t>= </a:t>
            </a:r>
            <a:r>
              <a:rPr dirty="0" sz="2400" spc="-5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2400">
                <a:latin typeface="Cambria Math"/>
                <a:cs typeface="Cambria Math"/>
              </a:rPr>
              <a:t>𝑏</a:t>
            </a:r>
            <a:r>
              <a:rPr dirty="0" sz="2400" spc="50">
                <a:latin typeface="Cambria Math"/>
                <a:cs typeface="Cambria Math"/>
              </a:rPr>
              <a:t> </a:t>
            </a:r>
            <a:r>
              <a:rPr dirty="0" sz="2400">
                <a:latin typeface="Cambria Math"/>
                <a:cs typeface="Cambria Math"/>
              </a:rPr>
              <a:t>=</a:t>
            </a:r>
            <a:r>
              <a:rPr dirty="0" sz="2400" spc="-5">
                <a:latin typeface="Cambria Math"/>
                <a:cs typeface="Cambria Math"/>
              </a:rPr>
              <a:t> </a:t>
            </a:r>
            <a:r>
              <a:rPr dirty="0" sz="2400" spc="-25">
                <a:latin typeface="Cambria Math"/>
                <a:cs typeface="Cambria Math"/>
              </a:rPr>
              <a:t>1.5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85432" y="2729166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85432" y="2179256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85432" y="1629346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85432" y="1079118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85469" y="3050285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757804" y="3050285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3609975" y="1266825"/>
            <a:ext cx="2257425" cy="1733550"/>
          </a:xfrm>
          <a:custGeom>
            <a:avLst/>
            <a:gdLst/>
            <a:ahLst/>
            <a:cxnLst/>
            <a:rect l="l" t="t" r="r" b="b"/>
            <a:pathLst>
              <a:path w="2257425" h="1733550">
                <a:moveTo>
                  <a:pt x="85725" y="1647825"/>
                </a:moveTo>
                <a:lnTo>
                  <a:pt x="85725" y="0"/>
                </a:lnTo>
              </a:path>
              <a:path w="2257425" h="1733550">
                <a:moveTo>
                  <a:pt x="0" y="1647825"/>
                </a:moveTo>
                <a:lnTo>
                  <a:pt x="161925" y="1647825"/>
                </a:lnTo>
              </a:path>
              <a:path w="2257425" h="1733550">
                <a:moveTo>
                  <a:pt x="0" y="1095375"/>
                </a:moveTo>
                <a:lnTo>
                  <a:pt x="161925" y="1095375"/>
                </a:lnTo>
              </a:path>
              <a:path w="2257425" h="1733550">
                <a:moveTo>
                  <a:pt x="0" y="552450"/>
                </a:moveTo>
                <a:lnTo>
                  <a:pt x="161925" y="552450"/>
                </a:lnTo>
              </a:path>
              <a:path w="2257425" h="1733550">
                <a:moveTo>
                  <a:pt x="0" y="0"/>
                </a:moveTo>
                <a:lnTo>
                  <a:pt x="161925" y="0"/>
                </a:lnTo>
              </a:path>
              <a:path w="2257425" h="1733550">
                <a:moveTo>
                  <a:pt x="85725" y="1647825"/>
                </a:moveTo>
                <a:lnTo>
                  <a:pt x="2257425" y="1647825"/>
                </a:lnTo>
              </a:path>
              <a:path w="2257425" h="1733550">
                <a:moveTo>
                  <a:pt x="85725" y="1571625"/>
                </a:moveTo>
                <a:lnTo>
                  <a:pt x="85725" y="1733550"/>
                </a:lnTo>
              </a:path>
              <a:path w="2257425" h="1733550">
                <a:moveTo>
                  <a:pt x="809625" y="1571625"/>
                </a:moveTo>
                <a:lnTo>
                  <a:pt x="809625" y="1733550"/>
                </a:lnTo>
              </a:path>
              <a:path w="2257425" h="1733550">
                <a:moveTo>
                  <a:pt x="1533525" y="1571625"/>
                </a:moveTo>
                <a:lnTo>
                  <a:pt x="1533525" y="1733550"/>
                </a:lnTo>
              </a:path>
              <a:path w="2257425" h="1733550">
                <a:moveTo>
                  <a:pt x="2257425" y="1571625"/>
                </a:moveTo>
                <a:lnTo>
                  <a:pt x="2257425" y="17335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3315334" y="2729166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315334" y="2179256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315334" y="1629346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315334" y="1079118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615309" y="3050285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258690" y="2886916"/>
            <a:ext cx="1033144" cy="1430655"/>
          </a:xfrm>
          <a:prstGeom prst="rect">
            <a:avLst/>
          </a:prstGeom>
        </p:spPr>
        <p:txBody>
          <a:bodyPr wrap="square" lIns="0" tIns="179705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1415"/>
              </a:spcBef>
              <a:tabLst>
                <a:tab pos="817244" algn="l"/>
              </a:tabLst>
            </a:pPr>
            <a:r>
              <a:rPr dirty="0" sz="2000" spc="-50">
                <a:latin typeface="Cambria Math"/>
                <a:cs typeface="Cambria Math"/>
              </a:rPr>
              <a:t>1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5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dirty="0" sz="2400">
                <a:latin typeface="Cambria Math"/>
                <a:cs typeface="Cambria Math"/>
              </a:rPr>
              <a:t>𝑤</a:t>
            </a:r>
            <a:r>
              <a:rPr dirty="0" sz="2400" spc="85">
                <a:latin typeface="Cambria Math"/>
                <a:cs typeface="Cambria Math"/>
              </a:rPr>
              <a:t> </a:t>
            </a:r>
            <a:r>
              <a:rPr dirty="0" sz="2400">
                <a:latin typeface="Cambria Math"/>
                <a:cs typeface="Cambria Math"/>
              </a:rPr>
              <a:t>= </a:t>
            </a:r>
            <a:r>
              <a:rPr dirty="0" sz="2400" spc="-25">
                <a:latin typeface="Cambria Math"/>
                <a:cs typeface="Cambria Math"/>
              </a:rPr>
              <a:t>0.5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2400">
                <a:latin typeface="Cambria Math"/>
                <a:cs typeface="Cambria Math"/>
              </a:rPr>
              <a:t>b</a:t>
            </a:r>
            <a:r>
              <a:rPr dirty="0" sz="2400" spc="-50">
                <a:latin typeface="Cambria Math"/>
                <a:cs typeface="Cambria Math"/>
              </a:rPr>
              <a:t> </a:t>
            </a:r>
            <a:r>
              <a:rPr dirty="0" sz="2400">
                <a:latin typeface="Cambria Math"/>
                <a:cs typeface="Cambria Math"/>
              </a:rPr>
              <a:t>= </a:t>
            </a:r>
            <a:r>
              <a:rPr dirty="0" sz="2400" spc="-5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787771" y="3050285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3705225" y="542925"/>
            <a:ext cx="320675" cy="0"/>
          </a:xfrm>
          <a:custGeom>
            <a:avLst/>
            <a:gdLst/>
            <a:ahLst/>
            <a:cxnLst/>
            <a:rect l="l" t="t" r="r" b="b"/>
            <a:pathLst>
              <a:path w="320675" h="0">
                <a:moveTo>
                  <a:pt x="0" y="0"/>
                </a:moveTo>
                <a:lnTo>
                  <a:pt x="320675" y="0"/>
                </a:lnTo>
              </a:path>
            </a:pathLst>
          </a:custGeom>
          <a:ln w="38100">
            <a:solidFill>
              <a:srgbClr val="009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3566540" y="655637"/>
            <a:ext cx="52324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latin typeface="Cambria Math"/>
                <a:cs typeface="Cambria Math"/>
              </a:rPr>
              <a:t>𝑓(𝑥)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33" name="object 3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256" y="3679571"/>
            <a:ext cx="372235" cy="185419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4723" y="3998379"/>
            <a:ext cx="382366" cy="248920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61155" y="4026103"/>
            <a:ext cx="306777" cy="191769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31565" y="3705453"/>
            <a:ext cx="292862" cy="177800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13219" y="3691686"/>
            <a:ext cx="424052" cy="207009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50177" y="4029100"/>
            <a:ext cx="383667" cy="191769"/>
          </a:xfrm>
          <a:prstGeom prst="rect">
            <a:avLst/>
          </a:prstGeom>
        </p:spPr>
      </p:pic>
      <p:grpSp>
        <p:nvGrpSpPr>
          <p:cNvPr id="39" name="object 39" descr=""/>
          <p:cNvGrpSpPr/>
          <p:nvPr/>
        </p:nvGrpSpPr>
        <p:grpSpPr>
          <a:xfrm>
            <a:off x="3524250" y="1506600"/>
            <a:ext cx="2425065" cy="1570990"/>
            <a:chOff x="3524250" y="1506600"/>
            <a:chExt cx="2425065" cy="1570990"/>
          </a:xfrm>
        </p:grpSpPr>
        <p:sp>
          <p:nvSpPr>
            <p:cNvPr id="40" name="object 40" descr=""/>
            <p:cNvSpPr/>
            <p:nvPr/>
          </p:nvSpPr>
          <p:spPr>
            <a:xfrm>
              <a:off x="3543300" y="2114549"/>
              <a:ext cx="2386965" cy="929640"/>
            </a:xfrm>
            <a:custGeom>
              <a:avLst/>
              <a:gdLst/>
              <a:ahLst/>
              <a:cxnLst/>
              <a:rect l="l" t="t" r="r" b="b"/>
              <a:pathLst>
                <a:path w="2386965" h="929639">
                  <a:moveTo>
                    <a:pt x="0" y="929258"/>
                  </a:moveTo>
                  <a:lnTo>
                    <a:pt x="2386838" y="0"/>
                  </a:lnTo>
                </a:path>
              </a:pathLst>
            </a:custGeom>
            <a:ln w="381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58844" y="1506600"/>
              <a:ext cx="594740" cy="355726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41452" y="1610740"/>
              <a:ext cx="143399" cy="126237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52797" y="1525015"/>
              <a:ext cx="500888" cy="253873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6415" y="1534159"/>
              <a:ext cx="323128" cy="24892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75939" y="2875406"/>
              <a:ext cx="168640" cy="201930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34458" y="2313558"/>
              <a:ext cx="1104773" cy="577088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38647" y="1816861"/>
              <a:ext cx="681534" cy="321690"/>
            </a:xfrm>
            <a:prstGeom prst="rect">
              <a:avLst/>
            </a:prstGeom>
          </p:spPr>
        </p:pic>
      </p:grpSp>
      <p:grpSp>
        <p:nvGrpSpPr>
          <p:cNvPr id="48" name="object 48" descr=""/>
          <p:cNvGrpSpPr/>
          <p:nvPr/>
        </p:nvGrpSpPr>
        <p:grpSpPr>
          <a:xfrm>
            <a:off x="6587585" y="805561"/>
            <a:ext cx="2029460" cy="2153285"/>
            <a:chOff x="6587585" y="805561"/>
            <a:chExt cx="2029460" cy="2153285"/>
          </a:xfrm>
        </p:grpSpPr>
        <p:pic>
          <p:nvPicPr>
            <p:cNvPr id="49" name="object 4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34505" y="1211834"/>
              <a:ext cx="526669" cy="316102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33105" y="1213993"/>
              <a:ext cx="283591" cy="220979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27781" y="1709166"/>
              <a:ext cx="1022290" cy="613537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46645" y="805561"/>
              <a:ext cx="832738" cy="665226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87585" y="2314321"/>
              <a:ext cx="268763" cy="644144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22643" y="2583687"/>
              <a:ext cx="358266" cy="178307"/>
            </a:xfrm>
            <a:prstGeom prst="rect">
              <a:avLst/>
            </a:prstGeom>
          </p:spPr>
        </p:pic>
      </p:grpSp>
      <p:grpSp>
        <p:nvGrpSpPr>
          <p:cNvPr id="55" name="object 55" descr=""/>
          <p:cNvGrpSpPr/>
          <p:nvPr/>
        </p:nvGrpSpPr>
        <p:grpSpPr>
          <a:xfrm>
            <a:off x="1142949" y="4182351"/>
            <a:ext cx="1674495" cy="391160"/>
            <a:chOff x="1142949" y="4182351"/>
            <a:chExt cx="1674495" cy="391160"/>
          </a:xfrm>
        </p:grpSpPr>
        <p:pic>
          <p:nvPicPr>
            <p:cNvPr id="56" name="object 5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42949" y="4182351"/>
              <a:ext cx="435279" cy="390791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48587" y="4274959"/>
              <a:ext cx="1168273" cy="266382"/>
            </a:xfrm>
            <a:prstGeom prst="rect">
              <a:avLst/>
            </a:prstGeom>
          </p:spPr>
        </p:pic>
      </p:grpSp>
      <p:grpSp>
        <p:nvGrpSpPr>
          <p:cNvPr id="58" name="object 58" descr=""/>
          <p:cNvGrpSpPr/>
          <p:nvPr/>
        </p:nvGrpSpPr>
        <p:grpSpPr>
          <a:xfrm>
            <a:off x="504825" y="1554352"/>
            <a:ext cx="2448560" cy="1028700"/>
            <a:chOff x="504825" y="1554352"/>
            <a:chExt cx="2448560" cy="1028700"/>
          </a:xfrm>
        </p:grpSpPr>
        <p:sp>
          <p:nvSpPr>
            <p:cNvPr id="59" name="object 59" descr=""/>
            <p:cNvSpPr/>
            <p:nvPr/>
          </p:nvSpPr>
          <p:spPr>
            <a:xfrm>
              <a:off x="504825" y="2114550"/>
              <a:ext cx="2448560" cy="0"/>
            </a:xfrm>
            <a:custGeom>
              <a:avLst/>
              <a:gdLst/>
              <a:ahLst/>
              <a:cxnLst/>
              <a:rect l="l" t="t" r="r" b="b"/>
              <a:pathLst>
                <a:path w="2448560" h="0">
                  <a:moveTo>
                    <a:pt x="0" y="0"/>
                  </a:moveTo>
                  <a:lnTo>
                    <a:pt x="2448052" y="0"/>
                  </a:lnTo>
                </a:path>
              </a:pathLst>
            </a:custGeom>
            <a:ln w="381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47928" y="1554352"/>
              <a:ext cx="1267383" cy="289179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93925" y="1570608"/>
              <a:ext cx="141224" cy="186436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41300" y="1568957"/>
              <a:ext cx="112097" cy="244855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17851" y="1568322"/>
              <a:ext cx="177673" cy="236220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73200" y="2198877"/>
              <a:ext cx="158869" cy="383921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16636" y="2284094"/>
              <a:ext cx="137513" cy="95250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22857" y="2216404"/>
              <a:ext cx="307594" cy="253365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44512" y="2211451"/>
              <a:ext cx="206375" cy="206375"/>
            </a:xfrm>
            <a:prstGeom prst="rect">
              <a:avLst/>
            </a:prstGeom>
          </p:spPr>
        </p:pic>
      </p:grpSp>
      <p:sp>
        <p:nvSpPr>
          <p:cNvPr id="68" name="object 6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1509" y="80644"/>
            <a:ext cx="5430520" cy="3352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solidFill>
                  <a:srgbClr val="945200"/>
                </a:solidFill>
              </a:rPr>
              <a:t>Cost</a:t>
            </a:r>
            <a:r>
              <a:rPr dirty="0" sz="2000" spc="-40">
                <a:solidFill>
                  <a:srgbClr val="945200"/>
                </a:solidFill>
              </a:rPr>
              <a:t> </a:t>
            </a:r>
            <a:r>
              <a:rPr dirty="0" sz="2000"/>
              <a:t>function</a:t>
            </a:r>
            <a:r>
              <a:rPr dirty="0" baseline="1388" sz="3000"/>
              <a:t>:</a:t>
            </a:r>
            <a:r>
              <a:rPr dirty="0" baseline="1388" sz="3000" spc="-22"/>
              <a:t> </a:t>
            </a:r>
            <a:r>
              <a:rPr dirty="0" baseline="1388" sz="3000"/>
              <a:t>Squared</a:t>
            </a:r>
            <a:r>
              <a:rPr dirty="0" baseline="1388" sz="3000" spc="-89"/>
              <a:t> </a:t>
            </a:r>
            <a:r>
              <a:rPr dirty="0" baseline="1388" sz="3000"/>
              <a:t>error</a:t>
            </a:r>
            <a:r>
              <a:rPr dirty="0" baseline="1388" sz="3000" spc="-60"/>
              <a:t> </a:t>
            </a:r>
            <a:r>
              <a:rPr dirty="0" baseline="1388" sz="3000"/>
              <a:t>cost</a:t>
            </a:r>
            <a:r>
              <a:rPr dirty="0" baseline="1388" sz="3000" spc="-75"/>
              <a:t> </a:t>
            </a:r>
            <a:r>
              <a:rPr dirty="0" baseline="1388" sz="3000" spc="-15"/>
              <a:t>function</a:t>
            </a:r>
            <a:endParaRPr baseline="1388" sz="3000"/>
          </a:p>
        </p:txBody>
      </p:sp>
      <p:sp>
        <p:nvSpPr>
          <p:cNvPr id="3" name="object 3" descr=""/>
          <p:cNvSpPr/>
          <p:nvPr/>
        </p:nvSpPr>
        <p:spPr>
          <a:xfrm>
            <a:off x="295275" y="542924"/>
            <a:ext cx="2971800" cy="2133600"/>
          </a:xfrm>
          <a:custGeom>
            <a:avLst/>
            <a:gdLst/>
            <a:ahLst/>
            <a:cxnLst/>
            <a:rect l="l" t="t" r="r" b="b"/>
            <a:pathLst>
              <a:path w="2971800" h="2133600">
                <a:moveTo>
                  <a:pt x="2971800" y="1905000"/>
                </a:moveTo>
                <a:lnTo>
                  <a:pt x="2948940" y="1885950"/>
                </a:lnTo>
                <a:lnTo>
                  <a:pt x="2839974" y="1795145"/>
                </a:lnTo>
                <a:lnTo>
                  <a:pt x="2833293" y="1791550"/>
                </a:lnTo>
                <a:lnTo>
                  <a:pt x="2808808" y="1811489"/>
                </a:lnTo>
                <a:lnTo>
                  <a:pt x="2810827" y="1818474"/>
                </a:lnTo>
                <a:lnTo>
                  <a:pt x="2815590" y="1824355"/>
                </a:lnTo>
                <a:lnTo>
                  <a:pt x="2889491" y="1885950"/>
                </a:lnTo>
                <a:lnTo>
                  <a:pt x="247650" y="1885950"/>
                </a:lnTo>
                <a:lnTo>
                  <a:pt x="247650" y="82334"/>
                </a:lnTo>
                <a:lnTo>
                  <a:pt x="309219" y="156210"/>
                </a:lnTo>
                <a:lnTo>
                  <a:pt x="315112" y="160972"/>
                </a:lnTo>
                <a:lnTo>
                  <a:pt x="322122" y="162991"/>
                </a:lnTo>
                <a:lnTo>
                  <a:pt x="329387" y="162229"/>
                </a:lnTo>
                <a:lnTo>
                  <a:pt x="336042" y="158623"/>
                </a:lnTo>
                <a:lnTo>
                  <a:pt x="340779" y="152742"/>
                </a:lnTo>
                <a:lnTo>
                  <a:pt x="342823" y="145757"/>
                </a:lnTo>
                <a:lnTo>
                  <a:pt x="342074" y="138506"/>
                </a:lnTo>
                <a:lnTo>
                  <a:pt x="338480" y="131826"/>
                </a:lnTo>
                <a:lnTo>
                  <a:pt x="253365" y="29718"/>
                </a:lnTo>
                <a:lnTo>
                  <a:pt x="228600" y="0"/>
                </a:lnTo>
                <a:lnTo>
                  <a:pt x="118719" y="131826"/>
                </a:lnTo>
                <a:lnTo>
                  <a:pt x="115112" y="138506"/>
                </a:lnTo>
                <a:lnTo>
                  <a:pt x="114376" y="145757"/>
                </a:lnTo>
                <a:lnTo>
                  <a:pt x="116408" y="152742"/>
                </a:lnTo>
                <a:lnTo>
                  <a:pt x="121158" y="158623"/>
                </a:lnTo>
                <a:lnTo>
                  <a:pt x="127800" y="162229"/>
                </a:lnTo>
                <a:lnTo>
                  <a:pt x="135064" y="162991"/>
                </a:lnTo>
                <a:lnTo>
                  <a:pt x="142074" y="160972"/>
                </a:lnTo>
                <a:lnTo>
                  <a:pt x="147980" y="156210"/>
                </a:lnTo>
                <a:lnTo>
                  <a:pt x="209537" y="82334"/>
                </a:lnTo>
                <a:lnTo>
                  <a:pt x="209550" y="29718"/>
                </a:lnTo>
                <a:lnTo>
                  <a:pt x="209550" y="82334"/>
                </a:lnTo>
                <a:lnTo>
                  <a:pt x="209550" y="1885950"/>
                </a:lnTo>
                <a:lnTo>
                  <a:pt x="0" y="1885950"/>
                </a:lnTo>
                <a:lnTo>
                  <a:pt x="0" y="1924050"/>
                </a:lnTo>
                <a:lnTo>
                  <a:pt x="209550" y="1924050"/>
                </a:lnTo>
                <a:lnTo>
                  <a:pt x="209550" y="2133600"/>
                </a:lnTo>
                <a:lnTo>
                  <a:pt x="247650" y="2133600"/>
                </a:lnTo>
                <a:lnTo>
                  <a:pt x="247650" y="1924050"/>
                </a:lnTo>
                <a:lnTo>
                  <a:pt x="2889491" y="1924050"/>
                </a:lnTo>
                <a:lnTo>
                  <a:pt x="2912364" y="1905000"/>
                </a:lnTo>
                <a:lnTo>
                  <a:pt x="2815590" y="1985645"/>
                </a:lnTo>
                <a:lnTo>
                  <a:pt x="2810827" y="1991537"/>
                </a:lnTo>
                <a:lnTo>
                  <a:pt x="2808808" y="1998522"/>
                </a:lnTo>
                <a:lnTo>
                  <a:pt x="2809570" y="2005774"/>
                </a:lnTo>
                <a:lnTo>
                  <a:pt x="2813177" y="2012442"/>
                </a:lnTo>
                <a:lnTo>
                  <a:pt x="2819057" y="2017204"/>
                </a:lnTo>
                <a:lnTo>
                  <a:pt x="2826042" y="2019223"/>
                </a:lnTo>
                <a:lnTo>
                  <a:pt x="2833293" y="2018461"/>
                </a:lnTo>
                <a:lnTo>
                  <a:pt x="2839974" y="2014855"/>
                </a:lnTo>
                <a:lnTo>
                  <a:pt x="2948940" y="1924050"/>
                </a:lnTo>
                <a:lnTo>
                  <a:pt x="2971800" y="1905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2869564" y="2393060"/>
            <a:ext cx="17335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>
                <a:solidFill>
                  <a:srgbClr val="FFC000"/>
                </a:solidFill>
                <a:latin typeface="Cambria Math"/>
                <a:cs typeface="Cambria Math"/>
              </a:rPr>
              <a:t>x</a:t>
            </a:r>
            <a:endParaRPr sz="2400">
              <a:latin typeface="Cambria Math"/>
              <a:cs typeface="Cambria Math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361950" y="1038225"/>
            <a:ext cx="2611120" cy="1250315"/>
            <a:chOff x="361950" y="1038225"/>
            <a:chExt cx="2611120" cy="1250315"/>
          </a:xfrm>
        </p:grpSpPr>
        <p:sp>
          <p:nvSpPr>
            <p:cNvPr id="6" name="object 6" descr=""/>
            <p:cNvSpPr/>
            <p:nvPr/>
          </p:nvSpPr>
          <p:spPr>
            <a:xfrm>
              <a:off x="647700" y="1057275"/>
              <a:ext cx="1838960" cy="1134110"/>
            </a:xfrm>
            <a:custGeom>
              <a:avLst/>
              <a:gdLst/>
              <a:ahLst/>
              <a:cxnLst/>
              <a:rect l="l" t="t" r="r" b="b"/>
              <a:pathLst>
                <a:path w="1838960" h="1134110">
                  <a:moveTo>
                    <a:pt x="0" y="1133602"/>
                  </a:moveTo>
                  <a:lnTo>
                    <a:pt x="162001" y="971550"/>
                  </a:lnTo>
                </a:path>
                <a:path w="1838960" h="1134110">
                  <a:moveTo>
                    <a:pt x="162001" y="1133602"/>
                  </a:moveTo>
                  <a:lnTo>
                    <a:pt x="0" y="971550"/>
                  </a:lnTo>
                </a:path>
                <a:path w="1838960" h="1134110">
                  <a:moveTo>
                    <a:pt x="457200" y="1114552"/>
                  </a:moveTo>
                  <a:lnTo>
                    <a:pt x="619201" y="952500"/>
                  </a:lnTo>
                </a:path>
                <a:path w="1838960" h="1134110">
                  <a:moveTo>
                    <a:pt x="638302" y="1114552"/>
                  </a:moveTo>
                  <a:lnTo>
                    <a:pt x="476250" y="952500"/>
                  </a:lnTo>
                </a:path>
                <a:path w="1838960" h="1134110">
                  <a:moveTo>
                    <a:pt x="552450" y="514476"/>
                  </a:moveTo>
                  <a:lnTo>
                    <a:pt x="714502" y="352425"/>
                  </a:lnTo>
                </a:path>
                <a:path w="1838960" h="1134110">
                  <a:moveTo>
                    <a:pt x="714502" y="514476"/>
                  </a:moveTo>
                  <a:lnTo>
                    <a:pt x="552450" y="352425"/>
                  </a:lnTo>
                </a:path>
                <a:path w="1838960" h="1134110">
                  <a:moveTo>
                    <a:pt x="1085850" y="676401"/>
                  </a:moveTo>
                  <a:lnTo>
                    <a:pt x="1247902" y="514350"/>
                  </a:lnTo>
                </a:path>
                <a:path w="1838960" h="1134110">
                  <a:moveTo>
                    <a:pt x="1247902" y="676401"/>
                  </a:moveTo>
                  <a:lnTo>
                    <a:pt x="1085850" y="514350"/>
                  </a:lnTo>
                </a:path>
                <a:path w="1838960" h="1134110">
                  <a:moveTo>
                    <a:pt x="1447800" y="466851"/>
                  </a:moveTo>
                  <a:lnTo>
                    <a:pt x="1609852" y="304800"/>
                  </a:lnTo>
                </a:path>
                <a:path w="1838960" h="1134110">
                  <a:moveTo>
                    <a:pt x="1609852" y="466851"/>
                  </a:moveTo>
                  <a:lnTo>
                    <a:pt x="1447800" y="304800"/>
                  </a:lnTo>
                </a:path>
                <a:path w="1838960" h="1134110">
                  <a:moveTo>
                    <a:pt x="1676400" y="162051"/>
                  </a:moveTo>
                  <a:lnTo>
                    <a:pt x="1838452" y="0"/>
                  </a:lnTo>
                </a:path>
                <a:path w="1838960" h="1134110">
                  <a:moveTo>
                    <a:pt x="1838452" y="162051"/>
                  </a:moveTo>
                  <a:lnTo>
                    <a:pt x="1676400" y="0"/>
                  </a:lnTo>
                </a:path>
              </a:pathLst>
            </a:custGeom>
            <a:ln w="381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81000" y="1133475"/>
              <a:ext cx="2573020" cy="1136015"/>
            </a:xfrm>
            <a:custGeom>
              <a:avLst/>
              <a:gdLst/>
              <a:ahLst/>
              <a:cxnLst/>
              <a:rect l="l" t="t" r="r" b="b"/>
              <a:pathLst>
                <a:path w="2573020" h="1136014">
                  <a:moveTo>
                    <a:pt x="0" y="1135507"/>
                  </a:moveTo>
                  <a:lnTo>
                    <a:pt x="2572512" y="0"/>
                  </a:lnTo>
                </a:path>
              </a:pathLst>
            </a:custGeom>
            <a:ln w="381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260667" y="617474"/>
            <a:ext cx="1451610" cy="5524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ts val="2310"/>
              </a:lnSpc>
              <a:spcBef>
                <a:spcPts val="105"/>
              </a:spcBef>
            </a:pPr>
            <a:r>
              <a:rPr dirty="0" sz="2400">
                <a:solidFill>
                  <a:srgbClr val="C00000"/>
                </a:solidFill>
                <a:latin typeface="Cambria Math"/>
                <a:cs typeface="Cambria Math"/>
              </a:rPr>
              <a:t>y</a:t>
            </a:r>
            <a:endParaRPr sz="2400">
              <a:latin typeface="Cambria Math"/>
              <a:cs typeface="Cambria Math"/>
            </a:endParaRPr>
          </a:p>
          <a:p>
            <a:pPr marL="333375">
              <a:lnSpc>
                <a:spcPts val="1830"/>
              </a:lnSpc>
            </a:pPr>
            <a:r>
              <a:rPr dirty="0" baseline="-20833" sz="3000">
                <a:latin typeface="Cambria Math"/>
                <a:cs typeface="Cambria Math"/>
              </a:rPr>
              <a:t>(</a:t>
            </a:r>
            <a:r>
              <a:rPr dirty="0" baseline="-20833" sz="3000">
                <a:solidFill>
                  <a:srgbClr val="FFAB40"/>
                </a:solidFill>
                <a:latin typeface="Cambria Math"/>
                <a:cs typeface="Cambria Math"/>
              </a:rPr>
              <a:t>𝑥</a:t>
            </a:r>
            <a:r>
              <a:rPr dirty="0" sz="1500">
                <a:latin typeface="Cambria Math"/>
                <a:cs typeface="Cambria Math"/>
              </a:rPr>
              <a:t>(𝑖)</a:t>
            </a:r>
            <a:r>
              <a:rPr dirty="0" baseline="-20833" sz="3000">
                <a:latin typeface="Cambria Math"/>
                <a:cs typeface="Cambria Math"/>
              </a:rPr>
              <a:t>,</a:t>
            </a:r>
            <a:r>
              <a:rPr dirty="0" baseline="-20833" sz="3000" spc="120">
                <a:latin typeface="Cambria Math"/>
                <a:cs typeface="Cambria Math"/>
              </a:rPr>
              <a:t> </a:t>
            </a:r>
            <a:r>
              <a:rPr dirty="0" baseline="-20833" sz="3000" spc="-30">
                <a:solidFill>
                  <a:srgbClr val="C00000"/>
                </a:solidFill>
                <a:latin typeface="Cambria Math"/>
                <a:cs typeface="Cambria Math"/>
              </a:rPr>
              <a:t>𝑦</a:t>
            </a:r>
            <a:r>
              <a:rPr dirty="0" sz="1500" spc="-20">
                <a:latin typeface="Cambria Math"/>
                <a:cs typeface="Cambria Math"/>
              </a:rPr>
              <a:t>(𝑖)</a:t>
            </a:r>
            <a:r>
              <a:rPr dirty="0" baseline="-20833" sz="3000" spc="-30">
                <a:latin typeface="Cambria Math"/>
                <a:cs typeface="Cambria Math"/>
              </a:rPr>
              <a:t>)</a:t>
            </a:r>
            <a:endParaRPr baseline="-20833" sz="3000">
              <a:latin typeface="Cambria Math"/>
              <a:cs typeface="Cambria Math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4202" y="4140999"/>
            <a:ext cx="197993" cy="176453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3667125" y="3793807"/>
            <a:ext cx="4439285" cy="6591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Find</a:t>
            </a:r>
            <a:r>
              <a:rPr dirty="0" sz="2000" spc="-60"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sz="2000">
                <a:latin typeface="Cambria Math"/>
                <a:cs typeface="Cambria Math"/>
              </a:rPr>
              <a:t>,</a:t>
            </a:r>
            <a:r>
              <a:rPr dirty="0" sz="2000" spc="-85">
                <a:latin typeface="Cambria Math"/>
                <a:cs typeface="Cambria Math"/>
              </a:rPr>
              <a:t> </a:t>
            </a:r>
            <a:r>
              <a:rPr dirty="0" sz="2000" spc="-25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2000" spc="-25">
                <a:latin typeface="Verdana"/>
                <a:cs typeface="Verdana"/>
              </a:rPr>
              <a:t>:</a:t>
            </a:r>
            <a:endParaRPr sz="2000">
              <a:latin typeface="Verdana"/>
              <a:cs typeface="Verdana"/>
            </a:endParaRPr>
          </a:p>
          <a:p>
            <a:pPr marL="123825">
              <a:lnSpc>
                <a:spcPct val="100000"/>
              </a:lnSpc>
              <a:spcBef>
                <a:spcPts val="155"/>
              </a:spcBef>
            </a:pPr>
            <a:r>
              <a:rPr dirty="0" sz="2000" spc="-835">
                <a:solidFill>
                  <a:srgbClr val="FF40FF"/>
                </a:solidFill>
                <a:latin typeface="Cambria Math"/>
                <a:cs typeface="Cambria Math"/>
              </a:rPr>
              <a:t>𝑦</a:t>
            </a:r>
            <a:r>
              <a:rPr dirty="0" sz="2000" spc="150">
                <a:solidFill>
                  <a:srgbClr val="FF40FF"/>
                </a:solidFill>
                <a:latin typeface="Cambria Math"/>
                <a:cs typeface="Cambria Math"/>
              </a:rPr>
              <a:t>^</a:t>
            </a:r>
            <a:r>
              <a:rPr dirty="0" baseline="27777" sz="2250" spc="-37">
                <a:latin typeface="Cambria Math"/>
                <a:cs typeface="Cambria Math"/>
              </a:rPr>
              <a:t>(</a:t>
            </a:r>
            <a:r>
              <a:rPr dirty="0" baseline="27777" sz="2250" spc="-7">
                <a:latin typeface="Cambria Math"/>
                <a:cs typeface="Cambria Math"/>
              </a:rPr>
              <a:t>𝑖</a:t>
            </a:r>
            <a:r>
              <a:rPr dirty="0" baseline="27777" sz="2250">
                <a:latin typeface="Cambria Math"/>
                <a:cs typeface="Cambria Math"/>
              </a:rPr>
              <a:t>)</a:t>
            </a:r>
            <a:r>
              <a:rPr dirty="0" baseline="27777" sz="2250" spc="690">
                <a:latin typeface="Cambria Math"/>
                <a:cs typeface="Cambria Math"/>
              </a:rPr>
              <a:t> </a:t>
            </a:r>
            <a:r>
              <a:rPr dirty="0" sz="2000">
                <a:latin typeface="Verdana"/>
                <a:cs typeface="Verdana"/>
              </a:rPr>
              <a:t>is</a:t>
            </a:r>
            <a:r>
              <a:rPr dirty="0" sz="2000" spc="-3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close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75"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C00000"/>
                </a:solidFill>
                <a:latin typeface="Cambria Math"/>
                <a:cs typeface="Cambria Math"/>
              </a:rPr>
              <a:t>𝑦</a:t>
            </a:r>
            <a:r>
              <a:rPr dirty="0" baseline="27777" sz="2250">
                <a:latin typeface="Cambria Math"/>
                <a:cs typeface="Cambria Math"/>
              </a:rPr>
              <a:t>(𝑖)</a:t>
            </a:r>
            <a:r>
              <a:rPr dirty="0" baseline="27777" sz="2250" spc="705">
                <a:latin typeface="Cambria Math"/>
                <a:cs typeface="Cambria Math"/>
              </a:rPr>
              <a:t> </a:t>
            </a:r>
            <a:r>
              <a:rPr dirty="0" sz="2000">
                <a:latin typeface="Verdana"/>
                <a:cs typeface="Verdana"/>
              </a:rPr>
              <a:t>for</a:t>
            </a:r>
            <a:r>
              <a:rPr dirty="0" sz="2000" spc="-7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all</a:t>
            </a:r>
            <a:r>
              <a:rPr dirty="0" sz="2000" spc="10">
                <a:latin typeface="Verdana"/>
                <a:cs typeface="Verdana"/>
              </a:rPr>
              <a:t> </a:t>
            </a:r>
            <a:r>
              <a:rPr dirty="0" sz="2000">
                <a:latin typeface="Cambria Math"/>
                <a:cs typeface="Cambria Math"/>
              </a:rPr>
              <a:t>(</a:t>
            </a:r>
            <a:r>
              <a:rPr dirty="0" sz="2000">
                <a:solidFill>
                  <a:srgbClr val="FFC000"/>
                </a:solidFill>
                <a:latin typeface="Cambria Math"/>
                <a:cs typeface="Cambria Math"/>
              </a:rPr>
              <a:t>𝑥</a:t>
            </a:r>
            <a:r>
              <a:rPr dirty="0" sz="2000" spc="280">
                <a:solidFill>
                  <a:srgbClr val="FFC000"/>
                </a:solidFill>
                <a:latin typeface="Cambria Math"/>
                <a:cs typeface="Cambria Math"/>
              </a:rPr>
              <a:t> </a:t>
            </a:r>
            <a:r>
              <a:rPr dirty="0" baseline="27777" sz="2250">
                <a:latin typeface="Cambria Math"/>
                <a:cs typeface="Cambria Math"/>
              </a:rPr>
              <a:t>𝑖</a:t>
            </a:r>
            <a:r>
              <a:rPr dirty="0" baseline="27777" sz="2250" spc="63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,</a:t>
            </a:r>
            <a:r>
              <a:rPr dirty="0" sz="2000" spc="-185">
                <a:latin typeface="Cambria Math"/>
                <a:cs typeface="Cambria Math"/>
              </a:rPr>
              <a:t> </a:t>
            </a:r>
            <a:r>
              <a:rPr dirty="0" sz="2000" spc="-10">
                <a:solidFill>
                  <a:srgbClr val="C00000"/>
                </a:solidFill>
                <a:latin typeface="Cambria Math"/>
                <a:cs typeface="Cambria Math"/>
              </a:rPr>
              <a:t>𝑦</a:t>
            </a:r>
            <a:r>
              <a:rPr dirty="0" baseline="27777" sz="2250" spc="-15">
                <a:latin typeface="Cambria Math"/>
                <a:cs typeface="Cambria Math"/>
              </a:rPr>
              <a:t>(𝑖)</a:t>
            </a:r>
            <a:r>
              <a:rPr dirty="0" sz="2000" spc="-10">
                <a:latin typeface="Cambria Math"/>
                <a:cs typeface="Cambria Math"/>
              </a:rPr>
              <a:t>).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90463" y="1030097"/>
            <a:ext cx="95631" cy="61087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02548" y="1000505"/>
            <a:ext cx="339217" cy="660653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12908" y="1300861"/>
            <a:ext cx="179979" cy="31241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3666331" y="936116"/>
            <a:ext cx="2252345" cy="887730"/>
            <a:chOff x="3666331" y="936116"/>
            <a:chExt cx="2252345" cy="887730"/>
          </a:xfrm>
        </p:grpSpPr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2623" y="936116"/>
              <a:ext cx="465588" cy="887602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91735" y="1447672"/>
              <a:ext cx="156210" cy="14858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66331" y="1149350"/>
              <a:ext cx="1197133" cy="48958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02078" y="1095120"/>
              <a:ext cx="512693" cy="510158"/>
            </a:xfrm>
            <a:prstGeom prst="rect">
              <a:avLst/>
            </a:prstGeom>
          </p:spPr>
        </p:pic>
      </p:grpSp>
      <p:grpSp>
        <p:nvGrpSpPr>
          <p:cNvPr id="19" name="object 19" descr=""/>
          <p:cNvGrpSpPr/>
          <p:nvPr/>
        </p:nvGrpSpPr>
        <p:grpSpPr>
          <a:xfrm>
            <a:off x="7144384" y="1218946"/>
            <a:ext cx="641350" cy="593725"/>
            <a:chOff x="7144384" y="1218946"/>
            <a:chExt cx="641350" cy="593725"/>
          </a:xfrm>
        </p:grpSpPr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71358" y="1218946"/>
              <a:ext cx="214249" cy="421004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44384" y="1652905"/>
              <a:ext cx="400939" cy="159385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5476875" y="1934781"/>
            <a:ext cx="34899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7030A0"/>
                </a:solidFill>
                <a:latin typeface="Verdana"/>
                <a:cs typeface="Verdana"/>
              </a:rPr>
              <a:t>m</a:t>
            </a:r>
            <a:r>
              <a:rPr dirty="0" sz="1550" spc="4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=</a:t>
            </a:r>
            <a:r>
              <a:rPr dirty="0" sz="1550" spc="60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number</a:t>
            </a:r>
            <a:r>
              <a:rPr dirty="0" sz="1550" spc="229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of</a:t>
            </a:r>
            <a:r>
              <a:rPr dirty="0" sz="1550" spc="45">
                <a:latin typeface="Verdana"/>
                <a:cs typeface="Verdana"/>
              </a:rPr>
              <a:t> </a:t>
            </a:r>
            <a:r>
              <a:rPr dirty="0" sz="1550">
                <a:latin typeface="Verdana"/>
                <a:cs typeface="Verdana"/>
              </a:rPr>
              <a:t>training</a:t>
            </a:r>
            <a:r>
              <a:rPr dirty="0" sz="1550" spc="150">
                <a:latin typeface="Verdana"/>
                <a:cs typeface="Verdana"/>
              </a:rPr>
              <a:t> </a:t>
            </a:r>
            <a:r>
              <a:rPr dirty="0" sz="1550" spc="-10">
                <a:latin typeface="Verdana"/>
                <a:cs typeface="Verdana"/>
              </a:rPr>
              <a:t>examples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4693031" y="2615691"/>
            <a:ext cx="154940" cy="69215"/>
          </a:xfrm>
          <a:custGeom>
            <a:avLst/>
            <a:gdLst/>
            <a:ahLst/>
            <a:cxnLst/>
            <a:rect l="l" t="t" r="r" b="b"/>
            <a:pathLst>
              <a:path w="154939" h="69214">
                <a:moveTo>
                  <a:pt x="154686" y="52070"/>
                </a:moveTo>
                <a:lnTo>
                  <a:pt x="0" y="52070"/>
                </a:lnTo>
                <a:lnTo>
                  <a:pt x="0" y="68834"/>
                </a:lnTo>
                <a:lnTo>
                  <a:pt x="154686" y="68834"/>
                </a:lnTo>
                <a:lnTo>
                  <a:pt x="154686" y="52070"/>
                </a:lnTo>
                <a:close/>
              </a:path>
              <a:path w="154939" h="69214">
                <a:moveTo>
                  <a:pt x="154686" y="0"/>
                </a:moveTo>
                <a:lnTo>
                  <a:pt x="0" y="0"/>
                </a:lnTo>
                <a:lnTo>
                  <a:pt x="0" y="16637"/>
                </a:lnTo>
                <a:lnTo>
                  <a:pt x="154686" y="16637"/>
                </a:lnTo>
                <a:lnTo>
                  <a:pt x="154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" name="object 2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068189" y="2359660"/>
            <a:ext cx="99949" cy="173354"/>
          </a:xfrm>
          <a:prstGeom prst="rect">
            <a:avLst/>
          </a:prstGeom>
        </p:spPr>
      </p:pic>
      <p:grpSp>
        <p:nvGrpSpPr>
          <p:cNvPr id="25" name="object 25" descr=""/>
          <p:cNvGrpSpPr/>
          <p:nvPr/>
        </p:nvGrpSpPr>
        <p:grpSpPr>
          <a:xfrm>
            <a:off x="4957190" y="2721610"/>
            <a:ext cx="339725" cy="175895"/>
            <a:chOff x="4957190" y="2721610"/>
            <a:chExt cx="339725" cy="175895"/>
          </a:xfrm>
        </p:grpSpPr>
        <p:pic>
          <p:nvPicPr>
            <p:cNvPr id="26" name="object 2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57190" y="2721610"/>
              <a:ext cx="105537" cy="173354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86984" y="2772791"/>
              <a:ext cx="209550" cy="124206"/>
            </a:xfrm>
            <a:prstGeom prst="rect">
              <a:avLst/>
            </a:prstGeom>
          </p:spPr>
        </p:pic>
      </p:grpSp>
      <p:pic>
        <p:nvPicPr>
          <p:cNvPr id="28" name="object 28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421121" y="2237994"/>
            <a:ext cx="170941" cy="96647"/>
          </a:xfrm>
          <a:prstGeom prst="rect">
            <a:avLst/>
          </a:prstGeom>
        </p:spPr>
      </p:pic>
      <p:grpSp>
        <p:nvGrpSpPr>
          <p:cNvPr id="29" name="object 29" descr=""/>
          <p:cNvGrpSpPr/>
          <p:nvPr/>
        </p:nvGrpSpPr>
        <p:grpSpPr>
          <a:xfrm>
            <a:off x="113929" y="1244600"/>
            <a:ext cx="1496060" cy="1560830"/>
            <a:chOff x="113929" y="1244600"/>
            <a:chExt cx="1496060" cy="1560830"/>
          </a:xfrm>
        </p:grpSpPr>
        <p:pic>
          <p:nvPicPr>
            <p:cNvPr id="30" name="object 3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9826" y="1747138"/>
              <a:ext cx="172882" cy="22860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3619" y="1309751"/>
              <a:ext cx="199239" cy="26162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929" y="1244600"/>
              <a:ext cx="328939" cy="732789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21473" y="2332482"/>
              <a:ext cx="387997" cy="472694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417779" y="1575181"/>
              <a:ext cx="220979" cy="292100"/>
            </a:xfrm>
            <a:custGeom>
              <a:avLst/>
              <a:gdLst/>
              <a:ahLst/>
              <a:cxnLst/>
              <a:rect l="l" t="t" r="r" b="b"/>
              <a:pathLst>
                <a:path w="220979" h="292100">
                  <a:moveTo>
                    <a:pt x="18542" y="0"/>
                  </a:moveTo>
                  <a:lnTo>
                    <a:pt x="22136" y="381"/>
                  </a:lnTo>
                  <a:lnTo>
                    <a:pt x="25742" y="762"/>
                  </a:lnTo>
                  <a:lnTo>
                    <a:pt x="29337" y="1143"/>
                  </a:lnTo>
                  <a:lnTo>
                    <a:pt x="32943" y="1778"/>
                  </a:lnTo>
                  <a:lnTo>
                    <a:pt x="39776" y="3937"/>
                  </a:lnTo>
                  <a:lnTo>
                    <a:pt x="59575" y="7874"/>
                  </a:lnTo>
                  <a:lnTo>
                    <a:pt x="164706" y="8636"/>
                  </a:lnTo>
                  <a:lnTo>
                    <a:pt x="215099" y="7874"/>
                  </a:lnTo>
                  <a:lnTo>
                    <a:pt x="220497" y="7874"/>
                  </a:lnTo>
                </a:path>
                <a:path w="220979" h="292100">
                  <a:moveTo>
                    <a:pt x="0" y="291973"/>
                  </a:moveTo>
                  <a:lnTo>
                    <a:pt x="195478" y="291973"/>
                  </a:lnTo>
                  <a:lnTo>
                    <a:pt x="202323" y="291973"/>
                  </a:lnTo>
                </a:path>
              </a:pathLst>
            </a:custGeom>
            <a:ln w="1799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275460" y="1573656"/>
              <a:ext cx="24130" cy="292735"/>
            </a:xfrm>
            <a:custGeom>
              <a:avLst/>
              <a:gdLst/>
              <a:ahLst/>
              <a:cxnLst/>
              <a:rect l="l" t="t" r="r" b="b"/>
              <a:pathLst>
                <a:path w="24130" h="292735">
                  <a:moveTo>
                    <a:pt x="15875" y="0"/>
                  </a:moveTo>
                  <a:lnTo>
                    <a:pt x="23113" y="22987"/>
                  </a:lnTo>
                  <a:lnTo>
                    <a:pt x="23494" y="31622"/>
                  </a:lnTo>
                  <a:lnTo>
                    <a:pt x="23748" y="40258"/>
                  </a:lnTo>
                  <a:lnTo>
                    <a:pt x="23494" y="48894"/>
                  </a:lnTo>
                  <a:lnTo>
                    <a:pt x="22732" y="57530"/>
                  </a:lnTo>
                  <a:lnTo>
                    <a:pt x="21589" y="66166"/>
                  </a:lnTo>
                  <a:lnTo>
                    <a:pt x="18414" y="84962"/>
                  </a:lnTo>
                  <a:lnTo>
                    <a:pt x="17652" y="88137"/>
                  </a:lnTo>
                  <a:lnTo>
                    <a:pt x="16255" y="99313"/>
                  </a:lnTo>
                  <a:lnTo>
                    <a:pt x="15112" y="110870"/>
                  </a:lnTo>
                  <a:lnTo>
                    <a:pt x="15112" y="139953"/>
                  </a:lnTo>
                  <a:lnTo>
                    <a:pt x="15493" y="150113"/>
                  </a:lnTo>
                  <a:lnTo>
                    <a:pt x="15493" y="160527"/>
                  </a:lnTo>
                  <a:lnTo>
                    <a:pt x="14858" y="170560"/>
                  </a:lnTo>
                  <a:lnTo>
                    <a:pt x="11175" y="198627"/>
                  </a:lnTo>
                  <a:lnTo>
                    <a:pt x="3301" y="258063"/>
                  </a:lnTo>
                  <a:lnTo>
                    <a:pt x="380" y="287654"/>
                  </a:lnTo>
                  <a:lnTo>
                    <a:pt x="0" y="292607"/>
                  </a:lnTo>
                </a:path>
              </a:pathLst>
            </a:custGeom>
            <a:ln w="17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63637" y="1754251"/>
              <a:ext cx="206438" cy="206375"/>
            </a:xfrm>
            <a:prstGeom prst="rect">
              <a:avLst/>
            </a:prstGeom>
          </p:spPr>
        </p:pic>
      </p:grpSp>
      <p:sp>
        <p:nvSpPr>
          <p:cNvPr id="37" name="object 37" descr=""/>
          <p:cNvSpPr txBox="1"/>
          <p:nvPr/>
        </p:nvSpPr>
        <p:spPr>
          <a:xfrm>
            <a:off x="407034" y="3141344"/>
            <a:ext cx="121094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2000" spc="-844">
                <a:solidFill>
                  <a:srgbClr val="FF40FF"/>
                </a:solidFill>
                <a:latin typeface="Cambria Math"/>
                <a:cs typeface="Cambria Math"/>
              </a:rPr>
              <a:t>𝑦</a:t>
            </a:r>
            <a:r>
              <a:rPr dirty="0" sz="2000" spc="140">
                <a:solidFill>
                  <a:srgbClr val="FF40FF"/>
                </a:solidFill>
                <a:latin typeface="Cambria Math"/>
                <a:cs typeface="Cambria Math"/>
              </a:rPr>
              <a:t>^</a:t>
            </a:r>
            <a:r>
              <a:rPr dirty="0" baseline="27777" sz="2250" spc="-52">
                <a:latin typeface="Cambria Math"/>
                <a:cs typeface="Cambria Math"/>
              </a:rPr>
              <a:t>(</a:t>
            </a:r>
            <a:r>
              <a:rPr dirty="0" baseline="27777" sz="2250" spc="-15">
                <a:latin typeface="Cambria Math"/>
                <a:cs typeface="Cambria Math"/>
              </a:rPr>
              <a:t>𝑖)</a:t>
            </a:r>
            <a:r>
              <a:rPr dirty="0" baseline="27777" sz="2250" spc="337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-5">
                <a:latin typeface="Cambria Math"/>
                <a:cs typeface="Cambria Math"/>
              </a:rPr>
              <a:t> </a:t>
            </a:r>
            <a:r>
              <a:rPr dirty="0" sz="2000" spc="-20">
                <a:solidFill>
                  <a:srgbClr val="0096FF"/>
                </a:solidFill>
                <a:latin typeface="Cambria Math"/>
                <a:cs typeface="Cambria Math"/>
              </a:rPr>
              <a:t>𝑓</a:t>
            </a:r>
            <a:r>
              <a:rPr dirty="0" baseline="-16666" sz="2250" spc="-30">
                <a:solidFill>
                  <a:srgbClr val="0096FF"/>
                </a:solidFill>
                <a:latin typeface="Cambria Math"/>
                <a:cs typeface="Cambria Math"/>
              </a:rPr>
              <a:t>w,𝑏</a:t>
            </a:r>
            <a:endParaRPr baseline="-16666" sz="2250">
              <a:latin typeface="Cambria Math"/>
              <a:cs typeface="Cambria Math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1619636" y="3166364"/>
            <a:ext cx="575310" cy="321310"/>
            <a:chOff x="1619636" y="3166364"/>
            <a:chExt cx="575310" cy="321310"/>
          </a:xfrm>
        </p:grpSpPr>
        <p:sp>
          <p:nvSpPr>
            <p:cNvPr id="39" name="object 39" descr=""/>
            <p:cNvSpPr/>
            <p:nvPr/>
          </p:nvSpPr>
          <p:spPr>
            <a:xfrm>
              <a:off x="1619636" y="3176778"/>
              <a:ext cx="575310" cy="311150"/>
            </a:xfrm>
            <a:custGeom>
              <a:avLst/>
              <a:gdLst/>
              <a:ahLst/>
              <a:cxnLst/>
              <a:rect l="l" t="t" r="r" b="b"/>
              <a:pathLst>
                <a:path w="575310" h="311150">
                  <a:moveTo>
                    <a:pt x="493516" y="0"/>
                  </a:moveTo>
                  <a:lnTo>
                    <a:pt x="490468" y="10287"/>
                  </a:lnTo>
                  <a:lnTo>
                    <a:pt x="504705" y="17690"/>
                  </a:lnTo>
                  <a:lnTo>
                    <a:pt x="517122" y="28463"/>
                  </a:lnTo>
                  <a:lnTo>
                    <a:pt x="543276" y="80456"/>
                  </a:lnTo>
                  <a:lnTo>
                    <a:pt x="551086" y="128133"/>
                  </a:lnTo>
                  <a:lnTo>
                    <a:pt x="552063" y="155448"/>
                  </a:lnTo>
                  <a:lnTo>
                    <a:pt x="551086" y="182687"/>
                  </a:lnTo>
                  <a:lnTo>
                    <a:pt x="543276" y="230260"/>
                  </a:lnTo>
                  <a:lnTo>
                    <a:pt x="527704" y="268047"/>
                  </a:lnTo>
                  <a:lnTo>
                    <a:pt x="490468" y="300355"/>
                  </a:lnTo>
                  <a:lnTo>
                    <a:pt x="493516" y="310642"/>
                  </a:lnTo>
                  <a:lnTo>
                    <a:pt x="528266" y="292163"/>
                  </a:lnTo>
                  <a:lnTo>
                    <a:pt x="553968" y="257302"/>
                  </a:lnTo>
                  <a:lnTo>
                    <a:pt x="569858" y="210264"/>
                  </a:lnTo>
                  <a:lnTo>
                    <a:pt x="575177" y="155321"/>
                  </a:lnTo>
                  <a:lnTo>
                    <a:pt x="573845" y="126867"/>
                  </a:lnTo>
                  <a:lnTo>
                    <a:pt x="563229" y="75864"/>
                  </a:lnTo>
                  <a:lnTo>
                    <a:pt x="542254" y="33861"/>
                  </a:lnTo>
                  <a:lnTo>
                    <a:pt x="512016" y="7191"/>
                  </a:lnTo>
                  <a:lnTo>
                    <a:pt x="493516" y="0"/>
                  </a:lnTo>
                  <a:close/>
                </a:path>
                <a:path w="575310" h="311150">
                  <a:moveTo>
                    <a:pt x="81655" y="0"/>
                  </a:moveTo>
                  <a:lnTo>
                    <a:pt x="46968" y="18478"/>
                  </a:lnTo>
                  <a:lnTo>
                    <a:pt x="21330" y="53340"/>
                  </a:lnTo>
                  <a:lnTo>
                    <a:pt x="5328" y="100377"/>
                  </a:lnTo>
                  <a:lnTo>
                    <a:pt x="0" y="155448"/>
                  </a:lnTo>
                  <a:lnTo>
                    <a:pt x="1327" y="183774"/>
                  </a:lnTo>
                  <a:lnTo>
                    <a:pt x="11995" y="234777"/>
                  </a:lnTo>
                  <a:lnTo>
                    <a:pt x="33023" y="276780"/>
                  </a:lnTo>
                  <a:lnTo>
                    <a:pt x="63174" y="303450"/>
                  </a:lnTo>
                  <a:lnTo>
                    <a:pt x="81655" y="310642"/>
                  </a:lnTo>
                  <a:lnTo>
                    <a:pt x="84830" y="300355"/>
                  </a:lnTo>
                  <a:lnTo>
                    <a:pt x="70536" y="292951"/>
                  </a:lnTo>
                  <a:lnTo>
                    <a:pt x="58112" y="282178"/>
                  </a:lnTo>
                  <a:lnTo>
                    <a:pt x="31894" y="230260"/>
                  </a:lnTo>
                  <a:lnTo>
                    <a:pt x="24084" y="182687"/>
                  </a:lnTo>
                  <a:lnTo>
                    <a:pt x="23112" y="155321"/>
                  </a:lnTo>
                  <a:lnTo>
                    <a:pt x="24084" y="128133"/>
                  </a:lnTo>
                  <a:lnTo>
                    <a:pt x="31894" y="80456"/>
                  </a:lnTo>
                  <a:lnTo>
                    <a:pt x="47521" y="42594"/>
                  </a:lnTo>
                  <a:lnTo>
                    <a:pt x="84830" y="10287"/>
                  </a:lnTo>
                  <a:lnTo>
                    <a:pt x="816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80489" y="3166364"/>
              <a:ext cx="197993" cy="176403"/>
            </a:xfrm>
            <a:prstGeom prst="rect">
              <a:avLst/>
            </a:prstGeom>
          </p:spPr>
        </p:pic>
      </p:grpSp>
      <p:sp>
        <p:nvSpPr>
          <p:cNvPr id="41" name="object 41" descr=""/>
          <p:cNvSpPr txBox="1"/>
          <p:nvPr/>
        </p:nvSpPr>
        <p:spPr>
          <a:xfrm>
            <a:off x="1675129" y="3046094"/>
            <a:ext cx="37211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0833" sz="3000">
                <a:solidFill>
                  <a:srgbClr val="FFC000"/>
                </a:solidFill>
                <a:latin typeface="Cambria Math"/>
                <a:cs typeface="Cambria Math"/>
              </a:rPr>
              <a:t>𝑥</a:t>
            </a:r>
            <a:r>
              <a:rPr dirty="0" baseline="-20833" sz="3000" spc="434">
                <a:solidFill>
                  <a:srgbClr val="FFC000"/>
                </a:solidFill>
                <a:latin typeface="Cambria Math"/>
                <a:cs typeface="Cambria Math"/>
              </a:rPr>
              <a:t> </a:t>
            </a:r>
            <a:r>
              <a:rPr dirty="0" sz="1500" spc="-50">
                <a:latin typeface="Cambria Math"/>
                <a:cs typeface="Cambria Math"/>
              </a:rPr>
              <a:t>𝑖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407034" y="3857307"/>
            <a:ext cx="48640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12500" sz="3000" spc="-30">
                <a:solidFill>
                  <a:srgbClr val="0096FF"/>
                </a:solidFill>
                <a:latin typeface="Cambria Math"/>
                <a:cs typeface="Cambria Math"/>
              </a:rPr>
              <a:t>𝑓</a:t>
            </a:r>
            <a:r>
              <a:rPr dirty="0" sz="1500" spc="-20">
                <a:solidFill>
                  <a:srgbClr val="0096FF"/>
                </a:solidFill>
                <a:latin typeface="Cambria Math"/>
                <a:cs typeface="Cambria Math"/>
              </a:rPr>
              <a:t>w,𝑏</a:t>
            </a:r>
            <a:endParaRPr sz="1500">
              <a:latin typeface="Cambria Math"/>
              <a:cs typeface="Cambria Math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895787" y="3823589"/>
            <a:ext cx="575310" cy="321310"/>
            <a:chOff x="895787" y="3823589"/>
            <a:chExt cx="575310" cy="321310"/>
          </a:xfrm>
        </p:grpSpPr>
        <p:sp>
          <p:nvSpPr>
            <p:cNvPr id="44" name="object 44" descr=""/>
            <p:cNvSpPr/>
            <p:nvPr/>
          </p:nvSpPr>
          <p:spPr>
            <a:xfrm>
              <a:off x="895787" y="3834003"/>
              <a:ext cx="575310" cy="311150"/>
            </a:xfrm>
            <a:custGeom>
              <a:avLst/>
              <a:gdLst/>
              <a:ahLst/>
              <a:cxnLst/>
              <a:rect l="l" t="t" r="r" b="b"/>
              <a:pathLst>
                <a:path w="575310" h="311150">
                  <a:moveTo>
                    <a:pt x="493465" y="0"/>
                  </a:moveTo>
                  <a:lnTo>
                    <a:pt x="490417" y="10287"/>
                  </a:lnTo>
                  <a:lnTo>
                    <a:pt x="504655" y="17691"/>
                  </a:lnTo>
                  <a:lnTo>
                    <a:pt x="517071" y="28471"/>
                  </a:lnTo>
                  <a:lnTo>
                    <a:pt x="543225" y="80501"/>
                  </a:lnTo>
                  <a:lnTo>
                    <a:pt x="551035" y="128159"/>
                  </a:lnTo>
                  <a:lnTo>
                    <a:pt x="552012" y="155448"/>
                  </a:lnTo>
                  <a:lnTo>
                    <a:pt x="551035" y="182675"/>
                  </a:lnTo>
                  <a:lnTo>
                    <a:pt x="543225" y="230237"/>
                  </a:lnTo>
                  <a:lnTo>
                    <a:pt x="527654" y="268063"/>
                  </a:lnTo>
                  <a:lnTo>
                    <a:pt x="490417" y="300355"/>
                  </a:lnTo>
                  <a:lnTo>
                    <a:pt x="493465" y="310654"/>
                  </a:lnTo>
                  <a:lnTo>
                    <a:pt x="528215" y="292163"/>
                  </a:lnTo>
                  <a:lnTo>
                    <a:pt x="553917" y="257289"/>
                  </a:lnTo>
                  <a:lnTo>
                    <a:pt x="569808" y="210258"/>
                  </a:lnTo>
                  <a:lnTo>
                    <a:pt x="575126" y="155321"/>
                  </a:lnTo>
                  <a:lnTo>
                    <a:pt x="573794" y="126860"/>
                  </a:lnTo>
                  <a:lnTo>
                    <a:pt x="563178" y="75877"/>
                  </a:lnTo>
                  <a:lnTo>
                    <a:pt x="542203" y="33866"/>
                  </a:lnTo>
                  <a:lnTo>
                    <a:pt x="511965" y="7191"/>
                  </a:lnTo>
                  <a:lnTo>
                    <a:pt x="493465" y="0"/>
                  </a:lnTo>
                  <a:close/>
                </a:path>
                <a:path w="575310" h="311150">
                  <a:moveTo>
                    <a:pt x="81616" y="0"/>
                  </a:moveTo>
                  <a:lnTo>
                    <a:pt x="46930" y="18480"/>
                  </a:lnTo>
                  <a:lnTo>
                    <a:pt x="21215" y="53352"/>
                  </a:lnTo>
                  <a:lnTo>
                    <a:pt x="5299" y="100379"/>
                  </a:lnTo>
                  <a:lnTo>
                    <a:pt x="0" y="155448"/>
                  </a:lnTo>
                  <a:lnTo>
                    <a:pt x="1320" y="183776"/>
                  </a:lnTo>
                  <a:lnTo>
                    <a:pt x="11931" y="234763"/>
                  </a:lnTo>
                  <a:lnTo>
                    <a:pt x="32950" y="276775"/>
                  </a:lnTo>
                  <a:lnTo>
                    <a:pt x="63153" y="303455"/>
                  </a:lnTo>
                  <a:lnTo>
                    <a:pt x="81616" y="310654"/>
                  </a:lnTo>
                  <a:lnTo>
                    <a:pt x="84753" y="300355"/>
                  </a:lnTo>
                  <a:lnTo>
                    <a:pt x="70483" y="292956"/>
                  </a:lnTo>
                  <a:lnTo>
                    <a:pt x="58056" y="282192"/>
                  </a:lnTo>
                  <a:lnTo>
                    <a:pt x="31900" y="230237"/>
                  </a:lnTo>
                  <a:lnTo>
                    <a:pt x="24084" y="182675"/>
                  </a:lnTo>
                  <a:lnTo>
                    <a:pt x="23112" y="155321"/>
                  </a:lnTo>
                  <a:lnTo>
                    <a:pt x="24084" y="128159"/>
                  </a:lnTo>
                  <a:lnTo>
                    <a:pt x="31900" y="80501"/>
                  </a:lnTo>
                  <a:lnTo>
                    <a:pt x="47476" y="42621"/>
                  </a:lnTo>
                  <a:lnTo>
                    <a:pt x="84753" y="10287"/>
                  </a:lnTo>
                  <a:lnTo>
                    <a:pt x="816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56627" y="3823589"/>
              <a:ext cx="197954" cy="176466"/>
            </a:xfrm>
            <a:prstGeom prst="rect">
              <a:avLst/>
            </a:prstGeom>
          </p:spPr>
        </p:pic>
      </p:grpSp>
      <p:sp>
        <p:nvSpPr>
          <p:cNvPr id="46" name="object 46" descr=""/>
          <p:cNvSpPr txBox="1"/>
          <p:nvPr/>
        </p:nvSpPr>
        <p:spPr>
          <a:xfrm>
            <a:off x="950277" y="3704590"/>
            <a:ext cx="37274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0833" sz="3000">
                <a:solidFill>
                  <a:srgbClr val="FFC000"/>
                </a:solidFill>
                <a:latin typeface="Cambria Math"/>
                <a:cs typeface="Cambria Math"/>
              </a:rPr>
              <a:t>𝑥</a:t>
            </a:r>
            <a:r>
              <a:rPr dirty="0" baseline="-20833" sz="3000" spc="434">
                <a:solidFill>
                  <a:srgbClr val="FFC000"/>
                </a:solidFill>
                <a:latin typeface="Cambria Math"/>
                <a:cs typeface="Cambria Math"/>
              </a:rPr>
              <a:t> </a:t>
            </a:r>
            <a:r>
              <a:rPr dirty="0" sz="1500">
                <a:latin typeface="Cambria Math"/>
                <a:cs typeface="Cambria Math"/>
              </a:rPr>
              <a:t>𝑖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512824" y="3800157"/>
            <a:ext cx="135953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220"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sz="2000">
                <a:solidFill>
                  <a:srgbClr val="FFC000"/>
                </a:solidFill>
                <a:latin typeface="Cambria Math"/>
                <a:cs typeface="Cambria Math"/>
              </a:rPr>
              <a:t>𝑥</a:t>
            </a:r>
            <a:r>
              <a:rPr dirty="0" baseline="27777" sz="2250">
                <a:latin typeface="Cambria Math"/>
                <a:cs typeface="Cambria Math"/>
              </a:rPr>
              <a:t>(𝑖)</a:t>
            </a:r>
            <a:r>
              <a:rPr dirty="0" baseline="27777" sz="2250" spc="34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50">
                <a:latin typeface="Cambria Math"/>
                <a:cs typeface="Cambria Math"/>
              </a:rPr>
              <a:t> </a:t>
            </a:r>
            <a:r>
              <a:rPr dirty="0" sz="2000" spc="-5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2725166" y="728662"/>
            <a:ext cx="48640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12500" sz="3000" spc="-30">
                <a:solidFill>
                  <a:srgbClr val="0096FF"/>
                </a:solidFill>
                <a:latin typeface="Cambria Math"/>
                <a:cs typeface="Cambria Math"/>
              </a:rPr>
              <a:t>𝑓</a:t>
            </a:r>
            <a:r>
              <a:rPr dirty="0" sz="1500" spc="-20">
                <a:solidFill>
                  <a:srgbClr val="0096FF"/>
                </a:solidFill>
                <a:latin typeface="Cambria Math"/>
                <a:cs typeface="Cambria Math"/>
              </a:rPr>
              <a:t>w,𝑏</a:t>
            </a:r>
            <a:endParaRPr sz="1500">
              <a:latin typeface="Cambria Math"/>
              <a:cs typeface="Cambria Math"/>
            </a:endParaRPr>
          </a:p>
        </p:txBody>
      </p:sp>
      <p:pic>
        <p:nvPicPr>
          <p:cNvPr id="49" name="object 49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830566" y="1047496"/>
            <a:ext cx="316737" cy="283210"/>
          </a:xfrm>
          <a:prstGeom prst="rect">
            <a:avLst/>
          </a:prstGeom>
        </p:spPr>
      </p:pic>
      <p:grpSp>
        <p:nvGrpSpPr>
          <p:cNvPr id="50" name="object 50" descr=""/>
          <p:cNvGrpSpPr/>
          <p:nvPr/>
        </p:nvGrpSpPr>
        <p:grpSpPr>
          <a:xfrm>
            <a:off x="4941061" y="2404617"/>
            <a:ext cx="2893695" cy="644525"/>
            <a:chOff x="4941061" y="2404617"/>
            <a:chExt cx="2893695" cy="644525"/>
          </a:xfrm>
        </p:grpSpPr>
        <p:sp>
          <p:nvSpPr>
            <p:cNvPr id="51" name="object 51" descr=""/>
            <p:cNvSpPr/>
            <p:nvPr/>
          </p:nvSpPr>
          <p:spPr>
            <a:xfrm>
              <a:off x="4941062" y="2404617"/>
              <a:ext cx="718820" cy="644525"/>
            </a:xfrm>
            <a:custGeom>
              <a:avLst/>
              <a:gdLst/>
              <a:ahLst/>
              <a:cxnLst/>
              <a:rect l="l" t="t" r="r" b="b"/>
              <a:pathLst>
                <a:path w="718820" h="644525">
                  <a:moveTo>
                    <a:pt x="361950" y="233172"/>
                  </a:moveTo>
                  <a:lnTo>
                    <a:pt x="0" y="233172"/>
                  </a:lnTo>
                  <a:lnTo>
                    <a:pt x="0" y="252222"/>
                  </a:lnTo>
                  <a:lnTo>
                    <a:pt x="361950" y="252222"/>
                  </a:lnTo>
                  <a:lnTo>
                    <a:pt x="361950" y="233172"/>
                  </a:lnTo>
                  <a:close/>
                </a:path>
                <a:path w="718820" h="644525">
                  <a:moveTo>
                    <a:pt x="467360" y="511302"/>
                  </a:moveTo>
                  <a:lnTo>
                    <a:pt x="448818" y="511302"/>
                  </a:lnTo>
                  <a:lnTo>
                    <a:pt x="444373" y="531241"/>
                  </a:lnTo>
                  <a:lnTo>
                    <a:pt x="462788" y="531241"/>
                  </a:lnTo>
                  <a:lnTo>
                    <a:pt x="467360" y="511302"/>
                  </a:lnTo>
                  <a:close/>
                </a:path>
                <a:path w="718820" h="644525">
                  <a:moveTo>
                    <a:pt x="470916" y="626618"/>
                  </a:moveTo>
                  <a:lnTo>
                    <a:pt x="464566" y="620395"/>
                  </a:lnTo>
                  <a:lnTo>
                    <a:pt x="462788" y="622554"/>
                  </a:lnTo>
                  <a:lnTo>
                    <a:pt x="461010" y="624205"/>
                  </a:lnTo>
                  <a:lnTo>
                    <a:pt x="451739" y="631317"/>
                  </a:lnTo>
                  <a:lnTo>
                    <a:pt x="450723" y="631825"/>
                  </a:lnTo>
                  <a:lnTo>
                    <a:pt x="449580" y="631952"/>
                  </a:lnTo>
                  <a:lnTo>
                    <a:pt x="446532" y="631952"/>
                  </a:lnTo>
                  <a:lnTo>
                    <a:pt x="445008" y="631444"/>
                  </a:lnTo>
                  <a:lnTo>
                    <a:pt x="444119" y="630428"/>
                  </a:lnTo>
                  <a:lnTo>
                    <a:pt x="443103" y="629412"/>
                  </a:lnTo>
                  <a:lnTo>
                    <a:pt x="442722" y="627634"/>
                  </a:lnTo>
                  <a:lnTo>
                    <a:pt x="442849" y="621538"/>
                  </a:lnTo>
                  <a:lnTo>
                    <a:pt x="443230" y="619379"/>
                  </a:lnTo>
                  <a:lnTo>
                    <a:pt x="443484" y="617220"/>
                  </a:lnTo>
                  <a:lnTo>
                    <a:pt x="444119" y="614299"/>
                  </a:lnTo>
                  <a:lnTo>
                    <a:pt x="445008" y="610743"/>
                  </a:lnTo>
                  <a:lnTo>
                    <a:pt x="458724" y="548767"/>
                  </a:lnTo>
                  <a:lnTo>
                    <a:pt x="454152" y="548767"/>
                  </a:lnTo>
                  <a:lnTo>
                    <a:pt x="427228" y="549783"/>
                  </a:lnTo>
                  <a:lnTo>
                    <a:pt x="426085" y="556133"/>
                  </a:lnTo>
                  <a:lnTo>
                    <a:pt x="430149" y="556260"/>
                  </a:lnTo>
                  <a:lnTo>
                    <a:pt x="432943" y="556768"/>
                  </a:lnTo>
                  <a:lnTo>
                    <a:pt x="434467" y="557911"/>
                  </a:lnTo>
                  <a:lnTo>
                    <a:pt x="436118" y="559054"/>
                  </a:lnTo>
                  <a:lnTo>
                    <a:pt x="437007" y="560832"/>
                  </a:lnTo>
                  <a:lnTo>
                    <a:pt x="437007" y="565404"/>
                  </a:lnTo>
                  <a:lnTo>
                    <a:pt x="436880" y="565912"/>
                  </a:lnTo>
                  <a:lnTo>
                    <a:pt x="436626" y="568833"/>
                  </a:lnTo>
                  <a:lnTo>
                    <a:pt x="436118" y="572135"/>
                  </a:lnTo>
                  <a:lnTo>
                    <a:pt x="434594" y="579247"/>
                  </a:lnTo>
                  <a:lnTo>
                    <a:pt x="433832" y="582930"/>
                  </a:lnTo>
                  <a:lnTo>
                    <a:pt x="432943" y="586740"/>
                  </a:lnTo>
                  <a:lnTo>
                    <a:pt x="432054" y="590677"/>
                  </a:lnTo>
                  <a:lnTo>
                    <a:pt x="431165" y="594487"/>
                  </a:lnTo>
                  <a:lnTo>
                    <a:pt x="430149" y="598424"/>
                  </a:lnTo>
                  <a:lnTo>
                    <a:pt x="429260" y="602361"/>
                  </a:lnTo>
                  <a:lnTo>
                    <a:pt x="428371" y="606044"/>
                  </a:lnTo>
                  <a:lnTo>
                    <a:pt x="425018" y="630174"/>
                  </a:lnTo>
                  <a:lnTo>
                    <a:pt x="425323" y="632079"/>
                  </a:lnTo>
                  <a:lnTo>
                    <a:pt x="426085" y="634111"/>
                  </a:lnTo>
                  <a:lnTo>
                    <a:pt x="426847" y="636270"/>
                  </a:lnTo>
                  <a:lnTo>
                    <a:pt x="427863" y="638048"/>
                  </a:lnTo>
                  <a:lnTo>
                    <a:pt x="430657" y="641096"/>
                  </a:lnTo>
                  <a:lnTo>
                    <a:pt x="432308" y="642239"/>
                  </a:lnTo>
                  <a:lnTo>
                    <a:pt x="434213" y="643128"/>
                  </a:lnTo>
                  <a:lnTo>
                    <a:pt x="435991" y="644017"/>
                  </a:lnTo>
                  <a:lnTo>
                    <a:pt x="438150" y="644398"/>
                  </a:lnTo>
                  <a:lnTo>
                    <a:pt x="443103" y="644398"/>
                  </a:lnTo>
                  <a:lnTo>
                    <a:pt x="445516" y="644144"/>
                  </a:lnTo>
                  <a:lnTo>
                    <a:pt x="447675" y="643509"/>
                  </a:lnTo>
                  <a:lnTo>
                    <a:pt x="449961" y="642874"/>
                  </a:lnTo>
                  <a:lnTo>
                    <a:pt x="452247" y="641858"/>
                  </a:lnTo>
                  <a:lnTo>
                    <a:pt x="457073" y="639064"/>
                  </a:lnTo>
                  <a:lnTo>
                    <a:pt x="459486" y="637159"/>
                  </a:lnTo>
                  <a:lnTo>
                    <a:pt x="462153" y="634873"/>
                  </a:lnTo>
                  <a:lnTo>
                    <a:pt x="464820" y="632714"/>
                  </a:lnTo>
                  <a:lnTo>
                    <a:pt x="465607" y="631952"/>
                  </a:lnTo>
                  <a:lnTo>
                    <a:pt x="467741" y="629920"/>
                  </a:lnTo>
                  <a:lnTo>
                    <a:pt x="470916" y="626618"/>
                  </a:lnTo>
                  <a:close/>
                </a:path>
                <a:path w="718820" h="644525">
                  <a:moveTo>
                    <a:pt x="599059" y="601472"/>
                  </a:moveTo>
                  <a:lnTo>
                    <a:pt x="491998" y="601472"/>
                  </a:lnTo>
                  <a:lnTo>
                    <a:pt x="491998" y="615696"/>
                  </a:lnTo>
                  <a:lnTo>
                    <a:pt x="599059" y="615696"/>
                  </a:lnTo>
                  <a:lnTo>
                    <a:pt x="599059" y="601472"/>
                  </a:lnTo>
                  <a:close/>
                </a:path>
                <a:path w="718820" h="644525">
                  <a:moveTo>
                    <a:pt x="599059" y="560959"/>
                  </a:moveTo>
                  <a:lnTo>
                    <a:pt x="491998" y="560959"/>
                  </a:lnTo>
                  <a:lnTo>
                    <a:pt x="491998" y="575183"/>
                  </a:lnTo>
                  <a:lnTo>
                    <a:pt x="599059" y="575183"/>
                  </a:lnTo>
                  <a:lnTo>
                    <a:pt x="599059" y="560959"/>
                  </a:lnTo>
                  <a:close/>
                </a:path>
                <a:path w="718820" h="644525">
                  <a:moveTo>
                    <a:pt x="718439" y="398907"/>
                  </a:moveTo>
                  <a:lnTo>
                    <a:pt x="699897" y="398907"/>
                  </a:lnTo>
                  <a:lnTo>
                    <a:pt x="696988" y="414985"/>
                  </a:lnTo>
                  <a:lnTo>
                    <a:pt x="693813" y="427926"/>
                  </a:lnTo>
                  <a:lnTo>
                    <a:pt x="690372" y="437743"/>
                  </a:lnTo>
                  <a:lnTo>
                    <a:pt x="686689" y="444373"/>
                  </a:lnTo>
                  <a:lnTo>
                    <a:pt x="681609" y="451104"/>
                  </a:lnTo>
                  <a:lnTo>
                    <a:pt x="674243" y="454533"/>
                  </a:lnTo>
                  <a:lnTo>
                    <a:pt x="446786" y="454533"/>
                  </a:lnTo>
                  <a:lnTo>
                    <a:pt x="608457" y="235077"/>
                  </a:lnTo>
                  <a:lnTo>
                    <a:pt x="608457" y="219837"/>
                  </a:lnTo>
                  <a:lnTo>
                    <a:pt x="458724" y="16383"/>
                  </a:lnTo>
                  <a:lnTo>
                    <a:pt x="656844" y="16383"/>
                  </a:lnTo>
                  <a:lnTo>
                    <a:pt x="687451" y="40513"/>
                  </a:lnTo>
                  <a:lnTo>
                    <a:pt x="695071" y="74295"/>
                  </a:lnTo>
                  <a:lnTo>
                    <a:pt x="711708" y="74295"/>
                  </a:lnTo>
                  <a:lnTo>
                    <a:pt x="711708" y="0"/>
                  </a:lnTo>
                  <a:lnTo>
                    <a:pt x="408432" y="0"/>
                  </a:lnTo>
                  <a:lnTo>
                    <a:pt x="408432" y="11938"/>
                  </a:lnTo>
                  <a:lnTo>
                    <a:pt x="579247" y="240030"/>
                  </a:lnTo>
                  <a:lnTo>
                    <a:pt x="403352" y="478536"/>
                  </a:lnTo>
                  <a:lnTo>
                    <a:pt x="403352" y="490982"/>
                  </a:lnTo>
                  <a:lnTo>
                    <a:pt x="712089" y="490982"/>
                  </a:lnTo>
                  <a:lnTo>
                    <a:pt x="718439" y="398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77204" y="2927603"/>
              <a:ext cx="78867" cy="119760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97098" y="2422143"/>
              <a:ext cx="2137531" cy="384175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921375" y="2821685"/>
              <a:ext cx="360934" cy="217169"/>
            </a:xfrm>
            <a:prstGeom prst="rect">
              <a:avLst/>
            </a:prstGeom>
          </p:spPr>
        </p:pic>
      </p:grpSp>
      <p:grpSp>
        <p:nvGrpSpPr>
          <p:cNvPr id="55" name="object 55" descr=""/>
          <p:cNvGrpSpPr/>
          <p:nvPr/>
        </p:nvGrpSpPr>
        <p:grpSpPr>
          <a:xfrm>
            <a:off x="3402076" y="258825"/>
            <a:ext cx="5198745" cy="4251325"/>
            <a:chOff x="3402076" y="258825"/>
            <a:chExt cx="5198745" cy="4251325"/>
          </a:xfrm>
        </p:grpSpPr>
        <p:sp>
          <p:nvSpPr>
            <p:cNvPr id="56" name="object 56" descr=""/>
            <p:cNvSpPr/>
            <p:nvPr/>
          </p:nvSpPr>
          <p:spPr>
            <a:xfrm>
              <a:off x="3414776" y="271525"/>
              <a:ext cx="5186045" cy="4225925"/>
            </a:xfrm>
            <a:custGeom>
              <a:avLst/>
              <a:gdLst/>
              <a:ahLst/>
              <a:cxnLst/>
              <a:rect l="l" t="t" r="r" b="b"/>
              <a:pathLst>
                <a:path w="5186045" h="4225925">
                  <a:moveTo>
                    <a:pt x="21082" y="0"/>
                  </a:moveTo>
                  <a:lnTo>
                    <a:pt x="0" y="4225886"/>
                  </a:lnTo>
                </a:path>
                <a:path w="5186045" h="4225925">
                  <a:moveTo>
                    <a:pt x="5185664" y="3400425"/>
                  </a:moveTo>
                  <a:lnTo>
                    <a:pt x="9525" y="3400425"/>
                  </a:lnTo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383651" y="1192275"/>
              <a:ext cx="206375" cy="215900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336026" y="744600"/>
              <a:ext cx="215900" cy="206375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313932" y="1060068"/>
              <a:ext cx="755268" cy="783209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583426" y="1782825"/>
              <a:ext cx="206375" cy="206375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573776" y="392175"/>
              <a:ext cx="206375" cy="206375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173851" y="1392300"/>
              <a:ext cx="206375" cy="206375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41623" y="2552192"/>
              <a:ext cx="114173" cy="219963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3982593" y="2532506"/>
              <a:ext cx="614045" cy="238760"/>
            </a:xfrm>
            <a:custGeom>
              <a:avLst/>
              <a:gdLst/>
              <a:ahLst/>
              <a:cxnLst/>
              <a:rect l="l" t="t" r="r" b="b"/>
              <a:pathLst>
                <a:path w="614045" h="238760">
                  <a:moveTo>
                    <a:pt x="537972" y="0"/>
                  </a:moveTo>
                  <a:lnTo>
                    <a:pt x="534543" y="9779"/>
                  </a:lnTo>
                  <a:lnTo>
                    <a:pt x="548350" y="15708"/>
                  </a:lnTo>
                  <a:lnTo>
                    <a:pt x="560228" y="23971"/>
                  </a:lnTo>
                  <a:lnTo>
                    <a:pt x="584271" y="62404"/>
                  </a:lnTo>
                  <a:lnTo>
                    <a:pt x="592201" y="117982"/>
                  </a:lnTo>
                  <a:lnTo>
                    <a:pt x="591319" y="139009"/>
                  </a:lnTo>
                  <a:lnTo>
                    <a:pt x="578104" y="190373"/>
                  </a:lnTo>
                  <a:lnTo>
                    <a:pt x="548546" y="222573"/>
                  </a:lnTo>
                  <a:lnTo>
                    <a:pt x="534924" y="228600"/>
                  </a:lnTo>
                  <a:lnTo>
                    <a:pt x="537972" y="238251"/>
                  </a:lnTo>
                  <a:lnTo>
                    <a:pt x="583477" y="211195"/>
                  </a:lnTo>
                  <a:lnTo>
                    <a:pt x="609044" y="161305"/>
                  </a:lnTo>
                  <a:lnTo>
                    <a:pt x="613918" y="119253"/>
                  </a:lnTo>
                  <a:lnTo>
                    <a:pt x="612701" y="97414"/>
                  </a:lnTo>
                  <a:lnTo>
                    <a:pt x="602934" y="58691"/>
                  </a:lnTo>
                  <a:lnTo>
                    <a:pt x="570404" y="15319"/>
                  </a:lnTo>
                  <a:lnTo>
                    <a:pt x="555265" y="6260"/>
                  </a:lnTo>
                  <a:lnTo>
                    <a:pt x="537972" y="0"/>
                  </a:lnTo>
                  <a:close/>
                </a:path>
                <a:path w="614045" h="238760">
                  <a:moveTo>
                    <a:pt x="75946" y="0"/>
                  </a:moveTo>
                  <a:lnTo>
                    <a:pt x="30547" y="27164"/>
                  </a:lnTo>
                  <a:lnTo>
                    <a:pt x="4889" y="77231"/>
                  </a:lnTo>
                  <a:lnTo>
                    <a:pt x="0" y="119253"/>
                  </a:lnTo>
                  <a:lnTo>
                    <a:pt x="1216" y="141106"/>
                  </a:lnTo>
                  <a:lnTo>
                    <a:pt x="10983" y="179814"/>
                  </a:lnTo>
                  <a:lnTo>
                    <a:pt x="43465" y="222996"/>
                  </a:lnTo>
                  <a:lnTo>
                    <a:pt x="75946" y="238251"/>
                  </a:lnTo>
                  <a:lnTo>
                    <a:pt x="78994" y="228600"/>
                  </a:lnTo>
                  <a:lnTo>
                    <a:pt x="65371" y="222573"/>
                  </a:lnTo>
                  <a:lnTo>
                    <a:pt x="53641" y="214201"/>
                  </a:lnTo>
                  <a:lnTo>
                    <a:pt x="29646" y="175204"/>
                  </a:lnTo>
                  <a:lnTo>
                    <a:pt x="21717" y="117982"/>
                  </a:lnTo>
                  <a:lnTo>
                    <a:pt x="22598" y="97647"/>
                  </a:lnTo>
                  <a:lnTo>
                    <a:pt x="35814" y="47498"/>
                  </a:lnTo>
                  <a:lnTo>
                    <a:pt x="65585" y="15708"/>
                  </a:lnTo>
                  <a:lnTo>
                    <a:pt x="79375" y="9779"/>
                  </a:lnTo>
                  <a:lnTo>
                    <a:pt x="759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071620" y="2603499"/>
              <a:ext cx="233679" cy="154686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371594" y="2543936"/>
              <a:ext cx="113918" cy="181610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828542" y="2795650"/>
              <a:ext cx="184404" cy="269239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898820" y="3106546"/>
              <a:ext cx="1024080" cy="209930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058155" y="3136011"/>
              <a:ext cx="856107" cy="274574"/>
            </a:xfrm>
            <a:prstGeom prst="rect">
              <a:avLst/>
            </a:prstGeom>
          </p:spPr>
        </p:pic>
      </p:grpSp>
      <p:pic>
        <p:nvPicPr>
          <p:cNvPr id="70" name="object 70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2391791" y="3209798"/>
            <a:ext cx="362342" cy="209550"/>
          </a:xfrm>
          <a:prstGeom prst="rect">
            <a:avLst/>
          </a:prstGeom>
        </p:spPr>
      </p:pic>
      <p:sp>
        <p:nvSpPr>
          <p:cNvPr id="71" name="object 7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3019" rIns="0" bIns="0" rtlCol="0" vert="horz">
            <a:spAutoFit/>
          </a:bodyPr>
          <a:lstStyle/>
          <a:p>
            <a:pPr marL="22225" marR="5080" indent="-9525">
              <a:lnSpc>
                <a:spcPts val="5710"/>
              </a:lnSpc>
              <a:spcBef>
                <a:spcPts val="259"/>
              </a:spcBef>
            </a:pPr>
            <a:r>
              <a:rPr dirty="0" sz="4800">
                <a:solidFill>
                  <a:srgbClr val="0070EA"/>
                </a:solidFill>
              </a:rPr>
              <a:t>Linear</a:t>
            </a:r>
            <a:r>
              <a:rPr dirty="0" sz="4800" spc="-60">
                <a:solidFill>
                  <a:srgbClr val="0070EA"/>
                </a:solidFill>
              </a:rPr>
              <a:t> </a:t>
            </a:r>
            <a:r>
              <a:rPr dirty="0" sz="4800" spc="-10">
                <a:solidFill>
                  <a:srgbClr val="0070EA"/>
                </a:solidFill>
              </a:rPr>
              <a:t>Regression </a:t>
            </a:r>
            <a:r>
              <a:rPr dirty="0" sz="4800">
                <a:solidFill>
                  <a:srgbClr val="0070EA"/>
                </a:solidFill>
              </a:rPr>
              <a:t>with</a:t>
            </a:r>
            <a:r>
              <a:rPr dirty="0" sz="4800" spc="-45">
                <a:solidFill>
                  <a:srgbClr val="0070EA"/>
                </a:solidFill>
              </a:rPr>
              <a:t> </a:t>
            </a:r>
            <a:r>
              <a:rPr dirty="0" sz="4800">
                <a:solidFill>
                  <a:srgbClr val="0070EA"/>
                </a:solidFill>
              </a:rPr>
              <a:t>One</a:t>
            </a:r>
            <a:r>
              <a:rPr dirty="0" sz="4800" spc="-75">
                <a:solidFill>
                  <a:srgbClr val="0070EA"/>
                </a:solidFill>
              </a:rPr>
              <a:t> </a:t>
            </a:r>
            <a:r>
              <a:rPr dirty="0" sz="4800" spc="-10">
                <a:solidFill>
                  <a:srgbClr val="0070EA"/>
                </a:solidFill>
              </a:rPr>
              <a:t>Variable</a:t>
            </a:r>
            <a:endParaRPr sz="4800"/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272478" rIns="0" bIns="0" rtlCol="0" vert="horz">
            <a:spAutoFit/>
          </a:bodyPr>
          <a:lstStyle/>
          <a:p>
            <a:pPr marL="1784350" marR="5080" indent="-648970">
              <a:lnSpc>
                <a:spcPct val="117300"/>
              </a:lnSpc>
              <a:spcBef>
                <a:spcPts val="90"/>
              </a:spcBef>
            </a:pPr>
            <a:r>
              <a:rPr dirty="0" sz="3950">
                <a:latin typeface="Verdana"/>
                <a:cs typeface="Verdana"/>
              </a:rPr>
              <a:t>Cost</a:t>
            </a:r>
            <a:r>
              <a:rPr dirty="0" sz="3950" spc="35">
                <a:latin typeface="Verdana"/>
                <a:cs typeface="Verdana"/>
              </a:rPr>
              <a:t> </a:t>
            </a:r>
            <a:r>
              <a:rPr dirty="0" sz="3950" spc="-10">
                <a:latin typeface="Verdana"/>
                <a:cs typeface="Verdana"/>
              </a:rPr>
              <a:t>Function Intuition</a:t>
            </a:r>
            <a:endParaRPr sz="3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325" y="1123950"/>
            <a:ext cx="2343150" cy="31718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94660" y="451167"/>
            <a:ext cx="4610100" cy="149288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800" spc="-10">
                <a:solidFill>
                  <a:srgbClr val="0D5BDC"/>
                </a:solidFill>
                <a:latin typeface="Comic Sans MS"/>
                <a:cs typeface="Comic Sans MS"/>
              </a:rPr>
              <a:t>Congratulations!</a:t>
            </a:r>
            <a:endParaRPr sz="4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4800" spc="-150">
                <a:solidFill>
                  <a:srgbClr val="0D5BDC"/>
                </a:solidFill>
                <a:latin typeface="Comic Sans MS"/>
                <a:cs typeface="Comic Sans MS"/>
              </a:rPr>
              <a:t>You've</a:t>
            </a:r>
            <a:r>
              <a:rPr dirty="0" sz="4800" spc="-185">
                <a:solidFill>
                  <a:srgbClr val="0D5BDC"/>
                </a:solidFill>
                <a:latin typeface="Comic Sans MS"/>
                <a:cs typeface="Comic Sans MS"/>
              </a:rPr>
              <a:t> </a:t>
            </a:r>
            <a:r>
              <a:rPr dirty="0" sz="4800" spc="-25">
                <a:solidFill>
                  <a:srgbClr val="0D5BDC"/>
                </a:solidFill>
                <a:latin typeface="Comic Sans MS"/>
                <a:cs typeface="Comic Sans MS"/>
              </a:rPr>
              <a:t>won</a:t>
            </a:r>
            <a:endParaRPr sz="4800">
              <a:latin typeface="Comic Sans MS"/>
              <a:cs typeface="Comic Sans M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94660" y="1910714"/>
            <a:ext cx="5189220" cy="296291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800">
                <a:solidFill>
                  <a:srgbClr val="0D5BDC"/>
                </a:solidFill>
                <a:latin typeface="Comic Sans MS"/>
                <a:cs typeface="Comic Sans MS"/>
              </a:rPr>
              <a:t>a</a:t>
            </a:r>
            <a:r>
              <a:rPr dirty="0" sz="4800" spc="45">
                <a:solidFill>
                  <a:srgbClr val="0D5BDC"/>
                </a:solidFill>
                <a:latin typeface="Comic Sans MS"/>
                <a:cs typeface="Comic Sans MS"/>
              </a:rPr>
              <a:t> </a:t>
            </a:r>
            <a:r>
              <a:rPr dirty="0" sz="4800">
                <a:solidFill>
                  <a:srgbClr val="0D5BDC"/>
                </a:solidFill>
                <a:latin typeface="Comic Sans MS"/>
                <a:cs typeface="Comic Sans MS"/>
              </a:rPr>
              <a:t>million</a:t>
            </a:r>
            <a:r>
              <a:rPr dirty="0" sz="4800" spc="-85">
                <a:solidFill>
                  <a:srgbClr val="0D5BDC"/>
                </a:solidFill>
                <a:latin typeface="Comic Sans MS"/>
                <a:cs typeface="Comic Sans MS"/>
              </a:rPr>
              <a:t> </a:t>
            </a:r>
            <a:r>
              <a:rPr dirty="0" sz="4800" spc="-10">
                <a:solidFill>
                  <a:srgbClr val="0D5BDC"/>
                </a:solidFill>
                <a:latin typeface="Comic Sans MS"/>
                <a:cs typeface="Comic Sans MS"/>
              </a:rPr>
              <a:t>dollars!</a:t>
            </a:r>
            <a:endParaRPr sz="4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4800">
                <a:latin typeface="Segoe UI Emoji"/>
                <a:cs typeface="Segoe UI Emoji"/>
              </a:rPr>
              <a:t>ື</a:t>
            </a:r>
            <a:r>
              <a:rPr dirty="0" sz="4800" spc="114">
                <a:latin typeface="Segoe UI Emoji"/>
                <a:cs typeface="Segoe UI Emoji"/>
              </a:rPr>
              <a:t> </a:t>
            </a:r>
            <a:r>
              <a:rPr dirty="0" sz="4800">
                <a:latin typeface="Segoe UI Emoji"/>
                <a:cs typeface="Segoe UI Emoji"/>
              </a:rPr>
              <a:t>ື</a:t>
            </a:r>
            <a:r>
              <a:rPr dirty="0" sz="4800" spc="114">
                <a:latin typeface="Segoe UI Emoji"/>
                <a:cs typeface="Segoe UI Emoji"/>
              </a:rPr>
              <a:t> </a:t>
            </a:r>
            <a:r>
              <a:rPr dirty="0" sz="4800">
                <a:latin typeface="Segoe UI Emoji"/>
                <a:cs typeface="Segoe UI Emoji"/>
              </a:rPr>
              <a:t>ື</a:t>
            </a:r>
            <a:r>
              <a:rPr dirty="0" sz="4800" spc="114">
                <a:latin typeface="Segoe UI Emoji"/>
                <a:cs typeface="Segoe UI Emoji"/>
              </a:rPr>
              <a:t> </a:t>
            </a:r>
            <a:r>
              <a:rPr dirty="0" sz="4800">
                <a:latin typeface="Segoe UI Emoji"/>
                <a:cs typeface="Segoe UI Emoji"/>
              </a:rPr>
              <a:t>ື</a:t>
            </a:r>
            <a:r>
              <a:rPr dirty="0" sz="4800" spc="114">
                <a:latin typeface="Segoe UI Emoji"/>
                <a:cs typeface="Segoe UI Emoji"/>
              </a:rPr>
              <a:t> </a:t>
            </a:r>
            <a:r>
              <a:rPr dirty="0" sz="4800" spc="-50">
                <a:latin typeface="Segoe UI Emoji"/>
                <a:cs typeface="Segoe UI Emoji"/>
              </a:rPr>
              <a:t>ື</a:t>
            </a:r>
            <a:endParaRPr sz="4800">
              <a:latin typeface="Segoe UI Emoji"/>
              <a:cs typeface="Segoe UI Emoj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4800" spc="5">
                <a:latin typeface="Segoe UI Emoji"/>
                <a:cs typeface="Segoe UI Emoji"/>
              </a:rPr>
              <a:t>ື</a:t>
            </a:r>
            <a:endParaRPr sz="4800">
              <a:latin typeface="Segoe UI Emoji"/>
              <a:cs typeface="Segoe UI Emoj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4800">
                <a:latin typeface="Segoe UI Emoji"/>
                <a:cs typeface="Segoe UI Emoji"/>
              </a:rPr>
              <a:t>ܣ</a:t>
            </a:r>
            <a:r>
              <a:rPr dirty="0" sz="4800" spc="75">
                <a:latin typeface="Segoe UI Emoji"/>
                <a:cs typeface="Segoe UI Emoji"/>
              </a:rPr>
              <a:t> </a:t>
            </a:r>
            <a:r>
              <a:rPr dirty="0" sz="4800">
                <a:latin typeface="Segoe UI Emoji"/>
                <a:cs typeface="Segoe UI Emoji"/>
              </a:rPr>
              <a:t>ܣ</a:t>
            </a:r>
            <a:r>
              <a:rPr dirty="0" sz="4800" spc="150">
                <a:latin typeface="Segoe UI Emoji"/>
                <a:cs typeface="Segoe UI Emoji"/>
              </a:rPr>
              <a:t> </a:t>
            </a:r>
            <a:r>
              <a:rPr dirty="0" sz="4800">
                <a:latin typeface="Segoe UI Emoji"/>
                <a:cs typeface="Segoe UI Emoji"/>
              </a:rPr>
              <a:t>ܣ</a:t>
            </a:r>
            <a:r>
              <a:rPr dirty="0" sz="4800" spc="75">
                <a:latin typeface="Segoe UI Emoji"/>
                <a:cs typeface="Segoe UI Emoji"/>
              </a:rPr>
              <a:t> </a:t>
            </a:r>
            <a:r>
              <a:rPr dirty="0" sz="4800">
                <a:latin typeface="Segoe UI Emoji"/>
                <a:cs typeface="Segoe UI Emoji"/>
              </a:rPr>
              <a:t>ܣ</a:t>
            </a:r>
            <a:r>
              <a:rPr dirty="0" sz="4800" spc="150">
                <a:latin typeface="Segoe UI Emoji"/>
                <a:cs typeface="Segoe UI Emoji"/>
              </a:rPr>
              <a:t> </a:t>
            </a:r>
            <a:r>
              <a:rPr dirty="0" sz="4800">
                <a:latin typeface="Segoe UI Emoji"/>
                <a:cs typeface="Segoe UI Emoji"/>
              </a:rPr>
              <a:t>ܣ</a:t>
            </a:r>
            <a:r>
              <a:rPr dirty="0" sz="4800" spc="75">
                <a:latin typeface="Segoe UI Emoji"/>
                <a:cs typeface="Segoe UI Emoji"/>
              </a:rPr>
              <a:t> </a:t>
            </a:r>
            <a:r>
              <a:rPr dirty="0" sz="4800" spc="-50">
                <a:latin typeface="Segoe UI Emoji"/>
                <a:cs typeface="Segoe UI Emoji"/>
              </a:rPr>
              <a:t>ܣ</a:t>
            </a:r>
            <a:endParaRPr sz="4800">
              <a:latin typeface="Segoe UI Emoji"/>
              <a:cs typeface="Segoe UI Emoj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00800" y="190500"/>
            <a:ext cx="1866900" cy="4191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3051429" y="216280"/>
            <a:ext cx="333121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Re: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Urgent</a:t>
            </a:r>
            <a:r>
              <a:rPr dirty="0" sz="2000" spc="-1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Information</a:t>
            </a:r>
            <a:r>
              <a:rPr dirty="0" sz="2000" spc="-70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:)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350" y="4305300"/>
            <a:ext cx="223837" cy="22383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5230240" y="2959480"/>
            <a:ext cx="636270" cy="304165"/>
            <a:chOff x="5230240" y="2959480"/>
            <a:chExt cx="636270" cy="30416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5955" y="2979038"/>
              <a:ext cx="114173" cy="22009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386450" y="2959480"/>
              <a:ext cx="366395" cy="238760"/>
            </a:xfrm>
            <a:custGeom>
              <a:avLst/>
              <a:gdLst/>
              <a:ahLst/>
              <a:cxnLst/>
              <a:rect l="l" t="t" r="r" b="b"/>
              <a:pathLst>
                <a:path w="366395" h="238760">
                  <a:moveTo>
                    <a:pt x="290449" y="0"/>
                  </a:moveTo>
                  <a:lnTo>
                    <a:pt x="287020" y="9651"/>
                  </a:lnTo>
                  <a:lnTo>
                    <a:pt x="300809" y="15654"/>
                  </a:lnTo>
                  <a:lnTo>
                    <a:pt x="312658" y="23955"/>
                  </a:lnTo>
                  <a:lnTo>
                    <a:pt x="336748" y="62404"/>
                  </a:lnTo>
                  <a:lnTo>
                    <a:pt x="344677" y="117982"/>
                  </a:lnTo>
                  <a:lnTo>
                    <a:pt x="343796" y="138955"/>
                  </a:lnTo>
                  <a:lnTo>
                    <a:pt x="330581" y="190373"/>
                  </a:lnTo>
                  <a:lnTo>
                    <a:pt x="300952" y="222573"/>
                  </a:lnTo>
                  <a:lnTo>
                    <a:pt x="287400" y="228600"/>
                  </a:lnTo>
                  <a:lnTo>
                    <a:pt x="290449" y="238251"/>
                  </a:lnTo>
                  <a:lnTo>
                    <a:pt x="335954" y="211195"/>
                  </a:lnTo>
                  <a:lnTo>
                    <a:pt x="361473" y="161258"/>
                  </a:lnTo>
                  <a:lnTo>
                    <a:pt x="366395" y="119252"/>
                  </a:lnTo>
                  <a:lnTo>
                    <a:pt x="365158" y="97397"/>
                  </a:lnTo>
                  <a:lnTo>
                    <a:pt x="355304" y="58638"/>
                  </a:lnTo>
                  <a:lnTo>
                    <a:pt x="322818" y="15319"/>
                  </a:lnTo>
                  <a:lnTo>
                    <a:pt x="307687" y="6260"/>
                  </a:lnTo>
                  <a:lnTo>
                    <a:pt x="290449" y="0"/>
                  </a:lnTo>
                  <a:close/>
                </a:path>
                <a:path w="366395" h="238760">
                  <a:moveTo>
                    <a:pt x="76073" y="0"/>
                  </a:moveTo>
                  <a:lnTo>
                    <a:pt x="30567" y="27164"/>
                  </a:lnTo>
                  <a:lnTo>
                    <a:pt x="4937" y="77184"/>
                  </a:lnTo>
                  <a:lnTo>
                    <a:pt x="0" y="119252"/>
                  </a:lnTo>
                  <a:lnTo>
                    <a:pt x="1236" y="141089"/>
                  </a:lnTo>
                  <a:lnTo>
                    <a:pt x="11090" y="179760"/>
                  </a:lnTo>
                  <a:lnTo>
                    <a:pt x="43497" y="222996"/>
                  </a:lnTo>
                  <a:lnTo>
                    <a:pt x="76073" y="238251"/>
                  </a:lnTo>
                  <a:lnTo>
                    <a:pt x="78994" y="228600"/>
                  </a:lnTo>
                  <a:lnTo>
                    <a:pt x="65444" y="222573"/>
                  </a:lnTo>
                  <a:lnTo>
                    <a:pt x="53752" y="214201"/>
                  </a:lnTo>
                  <a:lnTo>
                    <a:pt x="29753" y="175186"/>
                  </a:lnTo>
                  <a:lnTo>
                    <a:pt x="21716" y="117982"/>
                  </a:lnTo>
                  <a:lnTo>
                    <a:pt x="22617" y="97647"/>
                  </a:lnTo>
                  <a:lnTo>
                    <a:pt x="35940" y="47498"/>
                  </a:lnTo>
                  <a:lnTo>
                    <a:pt x="65659" y="15654"/>
                  </a:lnTo>
                  <a:lnTo>
                    <a:pt x="79375" y="9651"/>
                  </a:lnTo>
                  <a:lnTo>
                    <a:pt x="760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75604" y="3030473"/>
              <a:ext cx="179450" cy="12204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0240" y="3213607"/>
              <a:ext cx="635762" cy="50037"/>
            </a:xfrm>
            <a:prstGeom prst="rect">
              <a:avLst/>
            </a:prstGeom>
          </p:spPr>
        </p:pic>
      </p:grpSp>
      <p:sp>
        <p:nvSpPr>
          <p:cNvPr id="8" name="object 8" descr=""/>
          <p:cNvSpPr/>
          <p:nvPr/>
        </p:nvSpPr>
        <p:spPr>
          <a:xfrm>
            <a:off x="5858891" y="3042665"/>
            <a:ext cx="154940" cy="69215"/>
          </a:xfrm>
          <a:custGeom>
            <a:avLst/>
            <a:gdLst/>
            <a:ahLst/>
            <a:cxnLst/>
            <a:rect l="l" t="t" r="r" b="b"/>
            <a:pathLst>
              <a:path w="154939" h="69214">
                <a:moveTo>
                  <a:pt x="154686" y="52070"/>
                </a:moveTo>
                <a:lnTo>
                  <a:pt x="0" y="52070"/>
                </a:lnTo>
                <a:lnTo>
                  <a:pt x="0" y="68834"/>
                </a:lnTo>
                <a:lnTo>
                  <a:pt x="154686" y="68834"/>
                </a:lnTo>
                <a:lnTo>
                  <a:pt x="154686" y="52070"/>
                </a:lnTo>
                <a:close/>
              </a:path>
              <a:path w="154939" h="69214">
                <a:moveTo>
                  <a:pt x="154686" y="0"/>
                </a:moveTo>
                <a:lnTo>
                  <a:pt x="0" y="0"/>
                </a:lnTo>
                <a:lnTo>
                  <a:pt x="0" y="16637"/>
                </a:lnTo>
                <a:lnTo>
                  <a:pt x="154686" y="16637"/>
                </a:lnTo>
                <a:lnTo>
                  <a:pt x="154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6097270" y="2831592"/>
            <a:ext cx="1703070" cy="644525"/>
            <a:chOff x="6097270" y="2831592"/>
            <a:chExt cx="1703070" cy="644525"/>
          </a:xfrm>
        </p:grpSpPr>
        <p:sp>
          <p:nvSpPr>
            <p:cNvPr id="10" name="object 10" descr=""/>
            <p:cNvSpPr/>
            <p:nvPr/>
          </p:nvSpPr>
          <p:spPr>
            <a:xfrm>
              <a:off x="6097270" y="2831591"/>
              <a:ext cx="718820" cy="644525"/>
            </a:xfrm>
            <a:custGeom>
              <a:avLst/>
              <a:gdLst/>
              <a:ahLst/>
              <a:cxnLst/>
              <a:rect l="l" t="t" r="r" b="b"/>
              <a:pathLst>
                <a:path w="718820" h="644525">
                  <a:moveTo>
                    <a:pt x="361950" y="233172"/>
                  </a:moveTo>
                  <a:lnTo>
                    <a:pt x="0" y="233172"/>
                  </a:lnTo>
                  <a:lnTo>
                    <a:pt x="0" y="252222"/>
                  </a:lnTo>
                  <a:lnTo>
                    <a:pt x="361950" y="252222"/>
                  </a:lnTo>
                  <a:lnTo>
                    <a:pt x="361950" y="233172"/>
                  </a:lnTo>
                  <a:close/>
                </a:path>
                <a:path w="718820" h="644525">
                  <a:moveTo>
                    <a:pt x="467474" y="511175"/>
                  </a:moveTo>
                  <a:lnTo>
                    <a:pt x="448818" y="511175"/>
                  </a:lnTo>
                  <a:lnTo>
                    <a:pt x="444500" y="531241"/>
                  </a:lnTo>
                  <a:lnTo>
                    <a:pt x="462902" y="531241"/>
                  </a:lnTo>
                  <a:lnTo>
                    <a:pt x="467474" y="511175"/>
                  </a:lnTo>
                  <a:close/>
                </a:path>
                <a:path w="718820" h="644525">
                  <a:moveTo>
                    <a:pt x="471043" y="626618"/>
                  </a:moveTo>
                  <a:lnTo>
                    <a:pt x="464693" y="620395"/>
                  </a:lnTo>
                  <a:lnTo>
                    <a:pt x="461124" y="624205"/>
                  </a:lnTo>
                  <a:lnTo>
                    <a:pt x="459600" y="625729"/>
                  </a:lnTo>
                  <a:lnTo>
                    <a:pt x="449580" y="631952"/>
                  </a:lnTo>
                  <a:lnTo>
                    <a:pt x="446532" y="631952"/>
                  </a:lnTo>
                  <a:lnTo>
                    <a:pt x="445135" y="631444"/>
                  </a:lnTo>
                  <a:lnTo>
                    <a:pt x="444119" y="630428"/>
                  </a:lnTo>
                  <a:lnTo>
                    <a:pt x="443230" y="629285"/>
                  </a:lnTo>
                  <a:lnTo>
                    <a:pt x="442722" y="627634"/>
                  </a:lnTo>
                  <a:lnTo>
                    <a:pt x="442849" y="621538"/>
                  </a:lnTo>
                  <a:lnTo>
                    <a:pt x="443611" y="617220"/>
                  </a:lnTo>
                  <a:lnTo>
                    <a:pt x="444246" y="614299"/>
                  </a:lnTo>
                  <a:lnTo>
                    <a:pt x="445008" y="610616"/>
                  </a:lnTo>
                  <a:lnTo>
                    <a:pt x="458851" y="548767"/>
                  </a:lnTo>
                  <a:lnTo>
                    <a:pt x="454279" y="548767"/>
                  </a:lnTo>
                  <a:lnTo>
                    <a:pt x="427355" y="549783"/>
                  </a:lnTo>
                  <a:lnTo>
                    <a:pt x="426199" y="556006"/>
                  </a:lnTo>
                  <a:lnTo>
                    <a:pt x="430149" y="556133"/>
                  </a:lnTo>
                  <a:lnTo>
                    <a:pt x="433070" y="556768"/>
                  </a:lnTo>
                  <a:lnTo>
                    <a:pt x="436118" y="559054"/>
                  </a:lnTo>
                  <a:lnTo>
                    <a:pt x="437007" y="560832"/>
                  </a:lnTo>
                  <a:lnTo>
                    <a:pt x="437007" y="565912"/>
                  </a:lnTo>
                  <a:lnTo>
                    <a:pt x="436626" y="568833"/>
                  </a:lnTo>
                  <a:lnTo>
                    <a:pt x="436118" y="572135"/>
                  </a:lnTo>
                  <a:lnTo>
                    <a:pt x="435483" y="575691"/>
                  </a:lnTo>
                  <a:lnTo>
                    <a:pt x="434721" y="579247"/>
                  </a:lnTo>
                  <a:lnTo>
                    <a:pt x="433959" y="582930"/>
                  </a:lnTo>
                  <a:lnTo>
                    <a:pt x="432181" y="590550"/>
                  </a:lnTo>
                  <a:lnTo>
                    <a:pt x="431152" y="594487"/>
                  </a:lnTo>
                  <a:lnTo>
                    <a:pt x="430276" y="598424"/>
                  </a:lnTo>
                  <a:lnTo>
                    <a:pt x="425145" y="630174"/>
                  </a:lnTo>
                  <a:lnTo>
                    <a:pt x="425450" y="631952"/>
                  </a:lnTo>
                  <a:lnTo>
                    <a:pt x="426974" y="636270"/>
                  </a:lnTo>
                  <a:lnTo>
                    <a:pt x="427977" y="638048"/>
                  </a:lnTo>
                  <a:lnTo>
                    <a:pt x="429374" y="639572"/>
                  </a:lnTo>
                  <a:lnTo>
                    <a:pt x="430657" y="641096"/>
                  </a:lnTo>
                  <a:lnTo>
                    <a:pt x="432308" y="642239"/>
                  </a:lnTo>
                  <a:lnTo>
                    <a:pt x="436118" y="644017"/>
                  </a:lnTo>
                  <a:lnTo>
                    <a:pt x="438277" y="644398"/>
                  </a:lnTo>
                  <a:lnTo>
                    <a:pt x="443103" y="644398"/>
                  </a:lnTo>
                  <a:lnTo>
                    <a:pt x="465480" y="631952"/>
                  </a:lnTo>
                  <a:lnTo>
                    <a:pt x="471043" y="626618"/>
                  </a:lnTo>
                  <a:close/>
                </a:path>
                <a:path w="718820" h="644525">
                  <a:moveTo>
                    <a:pt x="608711" y="601472"/>
                  </a:moveTo>
                  <a:lnTo>
                    <a:pt x="501523" y="601472"/>
                  </a:lnTo>
                  <a:lnTo>
                    <a:pt x="501523" y="615696"/>
                  </a:lnTo>
                  <a:lnTo>
                    <a:pt x="608711" y="615696"/>
                  </a:lnTo>
                  <a:lnTo>
                    <a:pt x="608711" y="601472"/>
                  </a:lnTo>
                  <a:close/>
                </a:path>
                <a:path w="718820" h="644525">
                  <a:moveTo>
                    <a:pt x="608711" y="560959"/>
                  </a:moveTo>
                  <a:lnTo>
                    <a:pt x="501523" y="560959"/>
                  </a:lnTo>
                  <a:lnTo>
                    <a:pt x="501523" y="575183"/>
                  </a:lnTo>
                  <a:lnTo>
                    <a:pt x="608711" y="575183"/>
                  </a:lnTo>
                  <a:lnTo>
                    <a:pt x="608711" y="560959"/>
                  </a:lnTo>
                  <a:close/>
                </a:path>
                <a:path w="718820" h="644525">
                  <a:moveTo>
                    <a:pt x="718566" y="398907"/>
                  </a:moveTo>
                  <a:lnTo>
                    <a:pt x="700024" y="398907"/>
                  </a:lnTo>
                  <a:lnTo>
                    <a:pt x="697115" y="414959"/>
                  </a:lnTo>
                  <a:lnTo>
                    <a:pt x="693940" y="427888"/>
                  </a:lnTo>
                  <a:lnTo>
                    <a:pt x="690499" y="437680"/>
                  </a:lnTo>
                  <a:lnTo>
                    <a:pt x="686816" y="444373"/>
                  </a:lnTo>
                  <a:lnTo>
                    <a:pt x="681736" y="451104"/>
                  </a:lnTo>
                  <a:lnTo>
                    <a:pt x="674370" y="454533"/>
                  </a:lnTo>
                  <a:lnTo>
                    <a:pt x="446786" y="454533"/>
                  </a:lnTo>
                  <a:lnTo>
                    <a:pt x="608584" y="235077"/>
                  </a:lnTo>
                  <a:lnTo>
                    <a:pt x="608584" y="219837"/>
                  </a:lnTo>
                  <a:lnTo>
                    <a:pt x="458724" y="16383"/>
                  </a:lnTo>
                  <a:lnTo>
                    <a:pt x="656844" y="16383"/>
                  </a:lnTo>
                  <a:lnTo>
                    <a:pt x="687527" y="40462"/>
                  </a:lnTo>
                  <a:lnTo>
                    <a:pt x="695198" y="74295"/>
                  </a:lnTo>
                  <a:lnTo>
                    <a:pt x="711835" y="74295"/>
                  </a:lnTo>
                  <a:lnTo>
                    <a:pt x="711835" y="0"/>
                  </a:lnTo>
                  <a:lnTo>
                    <a:pt x="408559" y="0"/>
                  </a:lnTo>
                  <a:lnTo>
                    <a:pt x="408559" y="11938"/>
                  </a:lnTo>
                  <a:lnTo>
                    <a:pt x="579247" y="240030"/>
                  </a:lnTo>
                  <a:lnTo>
                    <a:pt x="403352" y="478536"/>
                  </a:lnTo>
                  <a:lnTo>
                    <a:pt x="403352" y="490982"/>
                  </a:lnTo>
                  <a:lnTo>
                    <a:pt x="712089" y="490982"/>
                  </a:lnTo>
                  <a:lnTo>
                    <a:pt x="718566" y="398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42938" y="3354578"/>
              <a:ext cx="78993" cy="11976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62826" y="2969006"/>
              <a:ext cx="328929" cy="240156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7224782" y="2921762"/>
              <a:ext cx="575310" cy="311150"/>
            </a:xfrm>
            <a:custGeom>
              <a:avLst/>
              <a:gdLst/>
              <a:ahLst/>
              <a:cxnLst/>
              <a:rect l="l" t="t" r="r" b="b"/>
              <a:pathLst>
                <a:path w="575309" h="311150">
                  <a:moveTo>
                    <a:pt x="493516" y="0"/>
                  </a:moveTo>
                  <a:lnTo>
                    <a:pt x="490468" y="10287"/>
                  </a:lnTo>
                  <a:lnTo>
                    <a:pt x="504705" y="17672"/>
                  </a:lnTo>
                  <a:lnTo>
                    <a:pt x="517122" y="28416"/>
                  </a:lnTo>
                  <a:lnTo>
                    <a:pt x="543276" y="80456"/>
                  </a:lnTo>
                  <a:lnTo>
                    <a:pt x="551086" y="128133"/>
                  </a:lnTo>
                  <a:lnTo>
                    <a:pt x="552063" y="155448"/>
                  </a:lnTo>
                  <a:lnTo>
                    <a:pt x="551086" y="182669"/>
                  </a:lnTo>
                  <a:lnTo>
                    <a:pt x="543276" y="230207"/>
                  </a:lnTo>
                  <a:lnTo>
                    <a:pt x="527704" y="268047"/>
                  </a:lnTo>
                  <a:lnTo>
                    <a:pt x="490468" y="300355"/>
                  </a:lnTo>
                  <a:lnTo>
                    <a:pt x="493516" y="310642"/>
                  </a:lnTo>
                  <a:lnTo>
                    <a:pt x="528266" y="292163"/>
                  </a:lnTo>
                  <a:lnTo>
                    <a:pt x="553968" y="257301"/>
                  </a:lnTo>
                  <a:lnTo>
                    <a:pt x="569858" y="210216"/>
                  </a:lnTo>
                  <a:lnTo>
                    <a:pt x="575177" y="155320"/>
                  </a:lnTo>
                  <a:lnTo>
                    <a:pt x="573845" y="126813"/>
                  </a:lnTo>
                  <a:lnTo>
                    <a:pt x="563229" y="75846"/>
                  </a:lnTo>
                  <a:lnTo>
                    <a:pt x="542254" y="33861"/>
                  </a:lnTo>
                  <a:lnTo>
                    <a:pt x="512016" y="7191"/>
                  </a:lnTo>
                  <a:lnTo>
                    <a:pt x="493516" y="0"/>
                  </a:lnTo>
                  <a:close/>
                </a:path>
                <a:path w="575309" h="311150">
                  <a:moveTo>
                    <a:pt x="81655" y="0"/>
                  </a:moveTo>
                  <a:lnTo>
                    <a:pt x="46952" y="18478"/>
                  </a:lnTo>
                  <a:lnTo>
                    <a:pt x="21203" y="53339"/>
                  </a:lnTo>
                  <a:lnTo>
                    <a:pt x="5312" y="100330"/>
                  </a:lnTo>
                  <a:lnTo>
                    <a:pt x="0" y="155448"/>
                  </a:lnTo>
                  <a:lnTo>
                    <a:pt x="1325" y="183757"/>
                  </a:lnTo>
                  <a:lnTo>
                    <a:pt x="11941" y="234723"/>
                  </a:lnTo>
                  <a:lnTo>
                    <a:pt x="32970" y="276780"/>
                  </a:lnTo>
                  <a:lnTo>
                    <a:pt x="63172" y="303450"/>
                  </a:lnTo>
                  <a:lnTo>
                    <a:pt x="81655" y="310642"/>
                  </a:lnTo>
                  <a:lnTo>
                    <a:pt x="84830" y="300355"/>
                  </a:lnTo>
                  <a:lnTo>
                    <a:pt x="70518" y="292951"/>
                  </a:lnTo>
                  <a:lnTo>
                    <a:pt x="58064" y="282178"/>
                  </a:lnTo>
                  <a:lnTo>
                    <a:pt x="31894" y="230207"/>
                  </a:lnTo>
                  <a:lnTo>
                    <a:pt x="24084" y="182669"/>
                  </a:lnTo>
                  <a:lnTo>
                    <a:pt x="23112" y="155320"/>
                  </a:lnTo>
                  <a:lnTo>
                    <a:pt x="24084" y="128133"/>
                  </a:lnTo>
                  <a:lnTo>
                    <a:pt x="31894" y="80456"/>
                  </a:lnTo>
                  <a:lnTo>
                    <a:pt x="47468" y="42541"/>
                  </a:lnTo>
                  <a:lnTo>
                    <a:pt x="84830" y="10287"/>
                  </a:lnTo>
                  <a:lnTo>
                    <a:pt x="816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20280" y="3028315"/>
              <a:ext cx="129286" cy="12420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85634" y="2911348"/>
              <a:ext cx="197993" cy="176402"/>
            </a:xfrm>
            <a:prstGeom prst="rect">
              <a:avLst/>
            </a:prstGeom>
          </p:spPr>
        </p:pic>
      </p:grpSp>
      <p:pic>
        <p:nvPicPr>
          <p:cNvPr id="16" name="object 1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24396" y="2786633"/>
            <a:ext cx="99949" cy="173355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6113526" y="3148583"/>
            <a:ext cx="339725" cy="175895"/>
          </a:xfrm>
          <a:custGeom>
            <a:avLst/>
            <a:gdLst/>
            <a:ahLst/>
            <a:cxnLst/>
            <a:rect l="l" t="t" r="r" b="b"/>
            <a:pathLst>
              <a:path w="339725" h="175895">
                <a:moveTo>
                  <a:pt x="319591" y="66040"/>
                </a:moveTo>
                <a:lnTo>
                  <a:pt x="290702" y="66040"/>
                </a:lnTo>
                <a:lnTo>
                  <a:pt x="293877" y="67310"/>
                </a:lnTo>
                <a:lnTo>
                  <a:pt x="297688" y="72390"/>
                </a:lnTo>
                <a:lnTo>
                  <a:pt x="298703" y="76581"/>
                </a:lnTo>
                <a:lnTo>
                  <a:pt x="298619" y="85725"/>
                </a:lnTo>
                <a:lnTo>
                  <a:pt x="298428" y="87884"/>
                </a:lnTo>
                <a:lnTo>
                  <a:pt x="297179" y="95250"/>
                </a:lnTo>
                <a:lnTo>
                  <a:pt x="295783" y="101092"/>
                </a:lnTo>
                <a:lnTo>
                  <a:pt x="293750" y="108966"/>
                </a:lnTo>
                <a:lnTo>
                  <a:pt x="288289" y="130683"/>
                </a:lnTo>
                <a:lnTo>
                  <a:pt x="285496" y="141224"/>
                </a:lnTo>
                <a:lnTo>
                  <a:pt x="284099" y="149225"/>
                </a:lnTo>
                <a:lnTo>
                  <a:pt x="284183" y="160909"/>
                </a:lnTo>
                <a:lnTo>
                  <a:pt x="285750" y="165608"/>
                </a:lnTo>
                <a:lnTo>
                  <a:pt x="292353" y="173482"/>
                </a:lnTo>
                <a:lnTo>
                  <a:pt x="296672" y="175387"/>
                </a:lnTo>
                <a:lnTo>
                  <a:pt x="308990" y="175387"/>
                </a:lnTo>
                <a:lnTo>
                  <a:pt x="315087" y="173609"/>
                </a:lnTo>
                <a:lnTo>
                  <a:pt x="320421" y="169926"/>
                </a:lnTo>
                <a:lnTo>
                  <a:pt x="325754" y="166370"/>
                </a:lnTo>
                <a:lnTo>
                  <a:pt x="331960" y="160909"/>
                </a:lnTo>
                <a:lnTo>
                  <a:pt x="309625" y="160909"/>
                </a:lnTo>
                <a:lnTo>
                  <a:pt x="307975" y="160147"/>
                </a:lnTo>
                <a:lnTo>
                  <a:pt x="306832" y="158623"/>
                </a:lnTo>
                <a:lnTo>
                  <a:pt x="305815" y="157226"/>
                </a:lnTo>
                <a:lnTo>
                  <a:pt x="305181" y="154686"/>
                </a:lnTo>
                <a:lnTo>
                  <a:pt x="305181" y="147574"/>
                </a:lnTo>
                <a:lnTo>
                  <a:pt x="306324" y="141224"/>
                </a:lnTo>
                <a:lnTo>
                  <a:pt x="308610" y="132080"/>
                </a:lnTo>
                <a:lnTo>
                  <a:pt x="319150" y="89408"/>
                </a:lnTo>
                <a:lnTo>
                  <a:pt x="320421" y="81915"/>
                </a:lnTo>
                <a:lnTo>
                  <a:pt x="320301" y="68214"/>
                </a:lnTo>
                <a:lnTo>
                  <a:pt x="319591" y="66040"/>
                </a:lnTo>
                <a:close/>
              </a:path>
              <a:path w="339725" h="175895">
                <a:moveTo>
                  <a:pt x="183261" y="65659"/>
                </a:moveTo>
                <a:lnTo>
                  <a:pt x="159258" y="65659"/>
                </a:lnTo>
                <a:lnTo>
                  <a:pt x="161036" y="66421"/>
                </a:lnTo>
                <a:lnTo>
                  <a:pt x="162051" y="67818"/>
                </a:lnTo>
                <a:lnTo>
                  <a:pt x="163195" y="69342"/>
                </a:lnTo>
                <a:lnTo>
                  <a:pt x="163542" y="70993"/>
                </a:lnTo>
                <a:lnTo>
                  <a:pt x="163575" y="80391"/>
                </a:lnTo>
                <a:lnTo>
                  <a:pt x="162813" y="85725"/>
                </a:lnTo>
                <a:lnTo>
                  <a:pt x="160850" y="93980"/>
                </a:lnTo>
                <a:lnTo>
                  <a:pt x="142621" y="173355"/>
                </a:lnTo>
                <a:lnTo>
                  <a:pt x="164337" y="173355"/>
                </a:lnTo>
                <a:lnTo>
                  <a:pt x="176392" y="118491"/>
                </a:lnTo>
                <a:lnTo>
                  <a:pt x="178053" y="111252"/>
                </a:lnTo>
                <a:lnTo>
                  <a:pt x="191522" y="85217"/>
                </a:lnTo>
                <a:lnTo>
                  <a:pt x="181863" y="85217"/>
                </a:lnTo>
                <a:lnTo>
                  <a:pt x="180466" y="84709"/>
                </a:lnTo>
                <a:lnTo>
                  <a:pt x="182372" y="79502"/>
                </a:lnTo>
                <a:lnTo>
                  <a:pt x="183237" y="74803"/>
                </a:lnTo>
                <a:lnTo>
                  <a:pt x="183261" y="65659"/>
                </a:lnTo>
                <a:close/>
              </a:path>
              <a:path w="339725" h="175895">
                <a:moveTo>
                  <a:pt x="251587" y="66040"/>
                </a:moveTo>
                <a:lnTo>
                  <a:pt x="221996" y="66040"/>
                </a:lnTo>
                <a:lnTo>
                  <a:pt x="225298" y="67310"/>
                </a:lnTo>
                <a:lnTo>
                  <a:pt x="229615" y="72390"/>
                </a:lnTo>
                <a:lnTo>
                  <a:pt x="230602" y="76581"/>
                </a:lnTo>
                <a:lnTo>
                  <a:pt x="230601" y="85725"/>
                </a:lnTo>
                <a:lnTo>
                  <a:pt x="230377" y="88518"/>
                </a:lnTo>
                <a:lnTo>
                  <a:pt x="229108" y="96012"/>
                </a:lnTo>
                <a:lnTo>
                  <a:pt x="211709" y="173355"/>
                </a:lnTo>
                <a:lnTo>
                  <a:pt x="233425" y="173355"/>
                </a:lnTo>
                <a:lnTo>
                  <a:pt x="244856" y="118491"/>
                </a:lnTo>
                <a:lnTo>
                  <a:pt x="262988" y="81534"/>
                </a:lnTo>
                <a:lnTo>
                  <a:pt x="252475" y="81534"/>
                </a:lnTo>
                <a:lnTo>
                  <a:pt x="252602" y="69342"/>
                </a:lnTo>
                <a:lnTo>
                  <a:pt x="251587" y="66040"/>
                </a:lnTo>
                <a:close/>
              </a:path>
              <a:path w="339725" h="175895">
                <a:moveTo>
                  <a:pt x="332104" y="146050"/>
                </a:moveTo>
                <a:lnTo>
                  <a:pt x="326898" y="151892"/>
                </a:lnTo>
                <a:lnTo>
                  <a:pt x="322961" y="155829"/>
                </a:lnTo>
                <a:lnTo>
                  <a:pt x="320039" y="157861"/>
                </a:lnTo>
                <a:lnTo>
                  <a:pt x="317246" y="159893"/>
                </a:lnTo>
                <a:lnTo>
                  <a:pt x="314578" y="160909"/>
                </a:lnTo>
                <a:lnTo>
                  <a:pt x="331960" y="160909"/>
                </a:lnTo>
                <a:lnTo>
                  <a:pt x="332223" y="160655"/>
                </a:lnTo>
                <a:lnTo>
                  <a:pt x="339216" y="153162"/>
                </a:lnTo>
                <a:lnTo>
                  <a:pt x="332104" y="146050"/>
                </a:lnTo>
                <a:close/>
              </a:path>
              <a:path w="339725" h="175895">
                <a:moveTo>
                  <a:pt x="236093" y="51308"/>
                </a:moveTo>
                <a:lnTo>
                  <a:pt x="220218" y="51308"/>
                </a:lnTo>
                <a:lnTo>
                  <a:pt x="212471" y="54102"/>
                </a:lnTo>
                <a:lnTo>
                  <a:pt x="181863" y="85217"/>
                </a:lnTo>
                <a:lnTo>
                  <a:pt x="191522" y="85217"/>
                </a:lnTo>
                <a:lnTo>
                  <a:pt x="198247" y="76835"/>
                </a:lnTo>
                <a:lnTo>
                  <a:pt x="202564" y="72643"/>
                </a:lnTo>
                <a:lnTo>
                  <a:pt x="210693" y="67310"/>
                </a:lnTo>
                <a:lnTo>
                  <a:pt x="214249" y="66040"/>
                </a:lnTo>
                <a:lnTo>
                  <a:pt x="251587" y="66040"/>
                </a:lnTo>
                <a:lnTo>
                  <a:pt x="250571" y="62738"/>
                </a:lnTo>
                <a:lnTo>
                  <a:pt x="242188" y="53593"/>
                </a:lnTo>
                <a:lnTo>
                  <a:pt x="236093" y="51308"/>
                </a:lnTo>
                <a:close/>
              </a:path>
              <a:path w="339725" h="175895">
                <a:moveTo>
                  <a:pt x="304038" y="51308"/>
                </a:moveTo>
                <a:lnTo>
                  <a:pt x="288671" y="51308"/>
                </a:lnTo>
                <a:lnTo>
                  <a:pt x="281177" y="53848"/>
                </a:lnTo>
                <a:lnTo>
                  <a:pt x="252475" y="81534"/>
                </a:lnTo>
                <a:lnTo>
                  <a:pt x="262988" y="81534"/>
                </a:lnTo>
                <a:lnTo>
                  <a:pt x="266826" y="76708"/>
                </a:lnTo>
                <a:lnTo>
                  <a:pt x="271018" y="72643"/>
                </a:lnTo>
                <a:lnTo>
                  <a:pt x="279146" y="67310"/>
                </a:lnTo>
                <a:lnTo>
                  <a:pt x="282828" y="66040"/>
                </a:lnTo>
                <a:lnTo>
                  <a:pt x="319591" y="66040"/>
                </a:lnTo>
                <a:lnTo>
                  <a:pt x="318388" y="62357"/>
                </a:lnTo>
                <a:lnTo>
                  <a:pt x="310007" y="53467"/>
                </a:lnTo>
                <a:lnTo>
                  <a:pt x="304038" y="51308"/>
                </a:lnTo>
                <a:close/>
              </a:path>
              <a:path w="339725" h="175895">
                <a:moveTo>
                  <a:pt x="171450" y="51181"/>
                </a:moveTo>
                <a:lnTo>
                  <a:pt x="159893" y="51181"/>
                </a:lnTo>
                <a:lnTo>
                  <a:pt x="154050" y="52959"/>
                </a:lnTo>
                <a:lnTo>
                  <a:pt x="129666" y="73406"/>
                </a:lnTo>
                <a:lnTo>
                  <a:pt x="136778" y="80391"/>
                </a:lnTo>
                <a:lnTo>
                  <a:pt x="141859" y="74803"/>
                </a:lnTo>
                <a:lnTo>
                  <a:pt x="145796" y="70993"/>
                </a:lnTo>
                <a:lnTo>
                  <a:pt x="151637" y="66675"/>
                </a:lnTo>
                <a:lnTo>
                  <a:pt x="154304" y="65659"/>
                </a:lnTo>
                <a:lnTo>
                  <a:pt x="183261" y="65659"/>
                </a:lnTo>
                <a:lnTo>
                  <a:pt x="183261" y="64389"/>
                </a:lnTo>
                <a:lnTo>
                  <a:pt x="181737" y="59817"/>
                </a:lnTo>
                <a:lnTo>
                  <a:pt x="175640" y="52959"/>
                </a:lnTo>
                <a:lnTo>
                  <a:pt x="171450" y="51181"/>
                </a:lnTo>
                <a:close/>
              </a:path>
              <a:path w="339725" h="175895">
                <a:moveTo>
                  <a:pt x="92580" y="11557"/>
                </a:moveTo>
                <a:lnTo>
                  <a:pt x="56896" y="11557"/>
                </a:lnTo>
                <a:lnTo>
                  <a:pt x="62102" y="12827"/>
                </a:lnTo>
                <a:lnTo>
                  <a:pt x="66294" y="15621"/>
                </a:lnTo>
                <a:lnTo>
                  <a:pt x="70358" y="18415"/>
                </a:lnTo>
                <a:lnTo>
                  <a:pt x="73406" y="22225"/>
                </a:lnTo>
                <a:lnTo>
                  <a:pt x="77470" y="31877"/>
                </a:lnTo>
                <a:lnTo>
                  <a:pt x="78486" y="37338"/>
                </a:lnTo>
                <a:lnTo>
                  <a:pt x="78384" y="48387"/>
                </a:lnTo>
                <a:lnTo>
                  <a:pt x="57800" y="88106"/>
                </a:lnTo>
                <a:lnTo>
                  <a:pt x="40512" y="107823"/>
                </a:lnTo>
                <a:lnTo>
                  <a:pt x="32607" y="116849"/>
                </a:lnTo>
                <a:lnTo>
                  <a:pt x="6350" y="154003"/>
                </a:lnTo>
                <a:lnTo>
                  <a:pt x="0" y="167386"/>
                </a:lnTo>
                <a:lnTo>
                  <a:pt x="0" y="173355"/>
                </a:lnTo>
                <a:lnTo>
                  <a:pt x="103377" y="173355"/>
                </a:lnTo>
                <a:lnTo>
                  <a:pt x="104558" y="153289"/>
                </a:lnTo>
                <a:lnTo>
                  <a:pt x="24637" y="153289"/>
                </a:lnTo>
                <a:lnTo>
                  <a:pt x="30972" y="143456"/>
                </a:lnTo>
                <a:lnTo>
                  <a:pt x="38925" y="132826"/>
                </a:lnTo>
                <a:lnTo>
                  <a:pt x="48498" y="121410"/>
                </a:lnTo>
                <a:lnTo>
                  <a:pt x="59689" y="109220"/>
                </a:lnTo>
                <a:lnTo>
                  <a:pt x="71707" y="96281"/>
                </a:lnTo>
                <a:lnTo>
                  <a:pt x="79628" y="87630"/>
                </a:lnTo>
                <a:lnTo>
                  <a:pt x="97789" y="63118"/>
                </a:lnTo>
                <a:lnTo>
                  <a:pt x="99695" y="59563"/>
                </a:lnTo>
                <a:lnTo>
                  <a:pt x="100964" y="55880"/>
                </a:lnTo>
                <a:lnTo>
                  <a:pt x="101853" y="52070"/>
                </a:lnTo>
                <a:lnTo>
                  <a:pt x="102743" y="48387"/>
                </a:lnTo>
                <a:lnTo>
                  <a:pt x="103250" y="44323"/>
                </a:lnTo>
                <a:lnTo>
                  <a:pt x="103250" y="39878"/>
                </a:lnTo>
                <a:lnTo>
                  <a:pt x="102492" y="30733"/>
                </a:lnTo>
                <a:lnTo>
                  <a:pt x="100234" y="22732"/>
                </a:lnTo>
                <a:lnTo>
                  <a:pt x="96500" y="15875"/>
                </a:lnTo>
                <a:lnTo>
                  <a:pt x="92580" y="11557"/>
                </a:lnTo>
                <a:close/>
              </a:path>
              <a:path w="339725" h="175895">
                <a:moveTo>
                  <a:pt x="105537" y="136652"/>
                </a:moveTo>
                <a:lnTo>
                  <a:pt x="94741" y="136652"/>
                </a:lnTo>
                <a:lnTo>
                  <a:pt x="93472" y="140589"/>
                </a:lnTo>
                <a:lnTo>
                  <a:pt x="92328" y="143510"/>
                </a:lnTo>
                <a:lnTo>
                  <a:pt x="76073" y="153289"/>
                </a:lnTo>
                <a:lnTo>
                  <a:pt x="104558" y="153289"/>
                </a:lnTo>
                <a:lnTo>
                  <a:pt x="105537" y="136652"/>
                </a:lnTo>
                <a:close/>
              </a:path>
              <a:path w="339725" h="175895">
                <a:moveTo>
                  <a:pt x="56007" y="0"/>
                </a:moveTo>
                <a:lnTo>
                  <a:pt x="49022" y="0"/>
                </a:lnTo>
                <a:lnTo>
                  <a:pt x="41021" y="1016"/>
                </a:lnTo>
                <a:lnTo>
                  <a:pt x="3810" y="13462"/>
                </a:lnTo>
                <a:lnTo>
                  <a:pt x="3810" y="37592"/>
                </a:lnTo>
                <a:lnTo>
                  <a:pt x="18923" y="37592"/>
                </a:lnTo>
                <a:lnTo>
                  <a:pt x="23971" y="26183"/>
                </a:lnTo>
                <a:lnTo>
                  <a:pt x="30924" y="18049"/>
                </a:lnTo>
                <a:lnTo>
                  <a:pt x="39782" y="13178"/>
                </a:lnTo>
                <a:lnTo>
                  <a:pt x="50546" y="11557"/>
                </a:lnTo>
                <a:lnTo>
                  <a:pt x="92580" y="11557"/>
                </a:lnTo>
                <a:lnTo>
                  <a:pt x="91312" y="10160"/>
                </a:lnTo>
                <a:lnTo>
                  <a:pt x="84617" y="5679"/>
                </a:lnTo>
                <a:lnTo>
                  <a:pt x="76517" y="2508"/>
                </a:lnTo>
                <a:lnTo>
                  <a:pt x="66988" y="623"/>
                </a:lnTo>
                <a:lnTo>
                  <a:pt x="560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577330" y="2664967"/>
            <a:ext cx="171069" cy="96646"/>
          </a:xfrm>
          <a:prstGeom prst="rect">
            <a:avLst/>
          </a:prstGeom>
        </p:spPr>
      </p:pic>
      <p:sp>
        <p:nvSpPr>
          <p:cNvPr id="19" name="object 19" descr=""/>
          <p:cNvSpPr/>
          <p:nvPr/>
        </p:nvSpPr>
        <p:spPr>
          <a:xfrm>
            <a:off x="7944866" y="3068636"/>
            <a:ext cx="154940" cy="17145"/>
          </a:xfrm>
          <a:custGeom>
            <a:avLst/>
            <a:gdLst/>
            <a:ahLst/>
            <a:cxnLst/>
            <a:rect l="l" t="t" r="r" b="b"/>
            <a:pathLst>
              <a:path w="154940" h="17144">
                <a:moveTo>
                  <a:pt x="154711" y="0"/>
                </a:moveTo>
                <a:lnTo>
                  <a:pt x="0" y="0"/>
                </a:lnTo>
                <a:lnTo>
                  <a:pt x="0" y="16701"/>
                </a:lnTo>
                <a:lnTo>
                  <a:pt x="154711" y="16701"/>
                </a:lnTo>
                <a:lnTo>
                  <a:pt x="154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" name="object 20" descr=""/>
          <p:cNvGrpSpPr/>
          <p:nvPr/>
        </p:nvGrpSpPr>
        <p:grpSpPr>
          <a:xfrm>
            <a:off x="8222233" y="2911348"/>
            <a:ext cx="597535" cy="295910"/>
            <a:chOff x="8222233" y="2911348"/>
            <a:chExt cx="597535" cy="295910"/>
          </a:xfrm>
        </p:grpSpPr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22233" y="3028442"/>
              <a:ext cx="139319" cy="17678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00033" y="2911348"/>
              <a:ext cx="197993" cy="176402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26220" y="2969006"/>
              <a:ext cx="79375" cy="238251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38869" y="2934843"/>
              <a:ext cx="80518" cy="120395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08609" y="348361"/>
            <a:ext cx="1099185" cy="3924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 spc="-10"/>
              <a:t>model:</a:t>
            </a:r>
            <a:endParaRPr sz="2400"/>
          </a:p>
        </p:txBody>
      </p:sp>
      <p:sp>
        <p:nvSpPr>
          <p:cNvPr id="26" name="object 26" descr=""/>
          <p:cNvSpPr txBox="1"/>
          <p:nvPr/>
        </p:nvSpPr>
        <p:spPr>
          <a:xfrm>
            <a:off x="693102" y="875918"/>
            <a:ext cx="4864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12500" sz="3000" spc="-30">
                <a:latin typeface="Cambria Math"/>
                <a:cs typeface="Cambria Math"/>
              </a:rPr>
              <a:t>𝑓</a:t>
            </a:r>
            <a:r>
              <a:rPr dirty="0" sz="1500" spc="-20">
                <a:latin typeface="Cambria Math"/>
                <a:cs typeface="Cambria Math"/>
              </a:rPr>
              <a:t>w,𝑏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1181582" y="896366"/>
            <a:ext cx="309245" cy="238760"/>
          </a:xfrm>
          <a:custGeom>
            <a:avLst/>
            <a:gdLst/>
            <a:ahLst/>
            <a:cxnLst/>
            <a:rect l="l" t="t" r="r" b="b"/>
            <a:pathLst>
              <a:path w="309244" h="238759">
                <a:moveTo>
                  <a:pt x="233197" y="0"/>
                </a:moveTo>
                <a:lnTo>
                  <a:pt x="229768" y="9651"/>
                </a:lnTo>
                <a:lnTo>
                  <a:pt x="243575" y="15652"/>
                </a:lnTo>
                <a:lnTo>
                  <a:pt x="255454" y="23939"/>
                </a:lnTo>
                <a:lnTo>
                  <a:pt x="279496" y="62349"/>
                </a:lnTo>
                <a:lnTo>
                  <a:pt x="287426" y="117856"/>
                </a:lnTo>
                <a:lnTo>
                  <a:pt x="286545" y="138884"/>
                </a:lnTo>
                <a:lnTo>
                  <a:pt x="273329" y="190373"/>
                </a:lnTo>
                <a:lnTo>
                  <a:pt x="243772" y="222573"/>
                </a:lnTo>
                <a:lnTo>
                  <a:pt x="230149" y="228600"/>
                </a:lnTo>
                <a:lnTo>
                  <a:pt x="233197" y="238251"/>
                </a:lnTo>
                <a:lnTo>
                  <a:pt x="278703" y="211195"/>
                </a:lnTo>
                <a:lnTo>
                  <a:pt x="304269" y="161242"/>
                </a:lnTo>
                <a:lnTo>
                  <a:pt x="309143" y="119125"/>
                </a:lnTo>
                <a:lnTo>
                  <a:pt x="307926" y="97289"/>
                </a:lnTo>
                <a:lnTo>
                  <a:pt x="298159" y="58618"/>
                </a:lnTo>
                <a:lnTo>
                  <a:pt x="265630" y="15271"/>
                </a:lnTo>
                <a:lnTo>
                  <a:pt x="250491" y="6242"/>
                </a:lnTo>
                <a:lnTo>
                  <a:pt x="233197" y="0"/>
                </a:lnTo>
                <a:close/>
              </a:path>
              <a:path w="309244" h="238759">
                <a:moveTo>
                  <a:pt x="75971" y="0"/>
                </a:moveTo>
                <a:lnTo>
                  <a:pt x="30538" y="27110"/>
                </a:lnTo>
                <a:lnTo>
                  <a:pt x="4908" y="77120"/>
                </a:lnTo>
                <a:lnTo>
                  <a:pt x="0" y="119125"/>
                </a:lnTo>
                <a:lnTo>
                  <a:pt x="1223" y="141035"/>
                </a:lnTo>
                <a:lnTo>
                  <a:pt x="11015" y="179758"/>
                </a:lnTo>
                <a:lnTo>
                  <a:pt x="43472" y="222996"/>
                </a:lnTo>
                <a:lnTo>
                  <a:pt x="75971" y="238251"/>
                </a:lnTo>
                <a:lnTo>
                  <a:pt x="78981" y="228600"/>
                </a:lnTo>
                <a:lnTo>
                  <a:pt x="65405" y="222573"/>
                </a:lnTo>
                <a:lnTo>
                  <a:pt x="53692" y="214201"/>
                </a:lnTo>
                <a:lnTo>
                  <a:pt x="29667" y="175131"/>
                </a:lnTo>
                <a:lnTo>
                  <a:pt x="21717" y="117856"/>
                </a:lnTo>
                <a:lnTo>
                  <a:pt x="22600" y="97591"/>
                </a:lnTo>
                <a:lnTo>
                  <a:pt x="35852" y="47371"/>
                </a:lnTo>
                <a:lnTo>
                  <a:pt x="65620" y="15652"/>
                </a:lnTo>
                <a:lnTo>
                  <a:pt x="79362" y="9651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1252219" y="818768"/>
            <a:ext cx="137541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27025" algn="l"/>
              </a:tabLst>
            </a:pPr>
            <a:r>
              <a:rPr dirty="0" sz="2000" spc="-50">
                <a:latin typeface="Cambria Math"/>
                <a:cs typeface="Cambria Math"/>
              </a:rPr>
              <a:t>𝑥</a:t>
            </a:r>
            <a:r>
              <a:rPr dirty="0" sz="2000">
                <a:latin typeface="Cambria Math"/>
                <a:cs typeface="Cambria Math"/>
              </a:rPr>
              <a:t>	=</a:t>
            </a:r>
            <a:r>
              <a:rPr dirty="0" sz="2000" spc="8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𝑤𝑥</a:t>
            </a:r>
            <a:r>
              <a:rPr dirty="0" sz="2000" spc="7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10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308609" y="1233260"/>
            <a:ext cx="2152650" cy="1419225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dirty="0" sz="2400" spc="-10">
                <a:latin typeface="Verdana"/>
                <a:cs typeface="Verdana"/>
              </a:rPr>
              <a:t>parameters:</a:t>
            </a:r>
            <a:endParaRPr sz="2400">
              <a:latin typeface="Verdana"/>
              <a:cs typeface="Verdana"/>
            </a:endParaRPr>
          </a:p>
          <a:p>
            <a:pPr marL="422275">
              <a:lnSpc>
                <a:spcPct val="100000"/>
              </a:lnSpc>
              <a:spcBef>
                <a:spcPts val="690"/>
              </a:spcBef>
            </a:pPr>
            <a:r>
              <a:rPr dirty="0" sz="2000">
                <a:latin typeface="Cambria Math"/>
                <a:cs typeface="Cambria Math"/>
              </a:rPr>
              <a:t>𝑤,</a:t>
            </a:r>
            <a:r>
              <a:rPr dirty="0" sz="2000" spc="-90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  <a:p>
            <a:pPr marL="35560">
              <a:lnSpc>
                <a:spcPct val="100000"/>
              </a:lnSpc>
              <a:spcBef>
                <a:spcPts val="1330"/>
              </a:spcBef>
            </a:pPr>
            <a:r>
              <a:rPr dirty="0" sz="2400">
                <a:latin typeface="Verdana"/>
                <a:cs typeface="Verdana"/>
              </a:rPr>
              <a:t>cost</a:t>
            </a:r>
            <a:r>
              <a:rPr dirty="0" sz="2400" spc="15">
                <a:latin typeface="Verdana"/>
                <a:cs typeface="Verdana"/>
              </a:rPr>
              <a:t> </a:t>
            </a:r>
            <a:r>
              <a:rPr dirty="0" sz="2400" spc="-10">
                <a:latin typeface="Verdana"/>
                <a:cs typeface="Verdana"/>
              </a:rPr>
              <a:t>function: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707237" y="2959480"/>
            <a:ext cx="755015" cy="240029"/>
            <a:chOff x="707237" y="2959480"/>
            <a:chExt cx="755015" cy="240029"/>
          </a:xfrm>
        </p:grpSpPr>
        <p:pic>
          <p:nvPicPr>
            <p:cNvPr id="31" name="object 3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7237" y="2979038"/>
              <a:ext cx="114147" cy="220091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857732" y="2959480"/>
              <a:ext cx="604520" cy="238760"/>
            </a:xfrm>
            <a:custGeom>
              <a:avLst/>
              <a:gdLst/>
              <a:ahLst/>
              <a:cxnLst/>
              <a:rect l="l" t="t" r="r" b="b"/>
              <a:pathLst>
                <a:path w="604519" h="238760">
                  <a:moveTo>
                    <a:pt x="528472" y="0"/>
                  </a:moveTo>
                  <a:lnTo>
                    <a:pt x="525043" y="9651"/>
                  </a:lnTo>
                  <a:lnTo>
                    <a:pt x="538850" y="15654"/>
                  </a:lnTo>
                  <a:lnTo>
                    <a:pt x="550729" y="23955"/>
                  </a:lnTo>
                  <a:lnTo>
                    <a:pt x="574771" y="62404"/>
                  </a:lnTo>
                  <a:lnTo>
                    <a:pt x="582701" y="117982"/>
                  </a:lnTo>
                  <a:lnTo>
                    <a:pt x="581820" y="138955"/>
                  </a:lnTo>
                  <a:lnTo>
                    <a:pt x="568604" y="190373"/>
                  </a:lnTo>
                  <a:lnTo>
                    <a:pt x="539047" y="222573"/>
                  </a:lnTo>
                  <a:lnTo>
                    <a:pt x="525424" y="228600"/>
                  </a:lnTo>
                  <a:lnTo>
                    <a:pt x="528472" y="238251"/>
                  </a:lnTo>
                  <a:lnTo>
                    <a:pt x="573978" y="211195"/>
                  </a:lnTo>
                  <a:lnTo>
                    <a:pt x="599544" y="161258"/>
                  </a:lnTo>
                  <a:lnTo>
                    <a:pt x="604418" y="119252"/>
                  </a:lnTo>
                  <a:lnTo>
                    <a:pt x="603201" y="97397"/>
                  </a:lnTo>
                  <a:lnTo>
                    <a:pt x="593434" y="58638"/>
                  </a:lnTo>
                  <a:lnTo>
                    <a:pt x="560905" y="15319"/>
                  </a:lnTo>
                  <a:lnTo>
                    <a:pt x="545766" y="6260"/>
                  </a:lnTo>
                  <a:lnTo>
                    <a:pt x="528472" y="0"/>
                  </a:lnTo>
                  <a:close/>
                </a:path>
                <a:path w="604519" h="238760">
                  <a:moveTo>
                    <a:pt x="75971" y="0"/>
                  </a:moveTo>
                  <a:lnTo>
                    <a:pt x="30538" y="27164"/>
                  </a:lnTo>
                  <a:lnTo>
                    <a:pt x="4908" y="77184"/>
                  </a:lnTo>
                  <a:lnTo>
                    <a:pt x="0" y="119252"/>
                  </a:lnTo>
                  <a:lnTo>
                    <a:pt x="1223" y="141089"/>
                  </a:lnTo>
                  <a:lnTo>
                    <a:pt x="11015" y="179760"/>
                  </a:lnTo>
                  <a:lnTo>
                    <a:pt x="43472" y="222996"/>
                  </a:lnTo>
                  <a:lnTo>
                    <a:pt x="75971" y="238251"/>
                  </a:lnTo>
                  <a:lnTo>
                    <a:pt x="78981" y="228600"/>
                  </a:lnTo>
                  <a:lnTo>
                    <a:pt x="65405" y="222573"/>
                  </a:lnTo>
                  <a:lnTo>
                    <a:pt x="53692" y="214201"/>
                  </a:lnTo>
                  <a:lnTo>
                    <a:pt x="29667" y="175186"/>
                  </a:lnTo>
                  <a:lnTo>
                    <a:pt x="21717" y="117982"/>
                  </a:lnTo>
                  <a:lnTo>
                    <a:pt x="22600" y="97647"/>
                  </a:lnTo>
                  <a:lnTo>
                    <a:pt x="35852" y="47498"/>
                  </a:lnTo>
                  <a:lnTo>
                    <a:pt x="65620" y="15654"/>
                  </a:lnTo>
                  <a:lnTo>
                    <a:pt x="79362" y="9651"/>
                  </a:lnTo>
                  <a:lnTo>
                    <a:pt x="759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6810" y="3030473"/>
              <a:ext cx="224154" cy="154686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7195" y="2970910"/>
              <a:ext cx="113957" cy="181609"/>
            </a:xfrm>
            <a:prstGeom prst="rect">
              <a:avLst/>
            </a:prstGeom>
          </p:spPr>
        </p:pic>
      </p:grpSp>
      <p:sp>
        <p:nvSpPr>
          <p:cNvPr id="35" name="object 35" descr=""/>
          <p:cNvSpPr/>
          <p:nvPr/>
        </p:nvSpPr>
        <p:spPr>
          <a:xfrm>
            <a:off x="1568196" y="3042665"/>
            <a:ext cx="154940" cy="69215"/>
          </a:xfrm>
          <a:custGeom>
            <a:avLst/>
            <a:gdLst/>
            <a:ahLst/>
            <a:cxnLst/>
            <a:rect l="l" t="t" r="r" b="b"/>
            <a:pathLst>
              <a:path w="154939" h="69214">
                <a:moveTo>
                  <a:pt x="154686" y="52070"/>
                </a:moveTo>
                <a:lnTo>
                  <a:pt x="0" y="52070"/>
                </a:lnTo>
                <a:lnTo>
                  <a:pt x="0" y="68834"/>
                </a:lnTo>
                <a:lnTo>
                  <a:pt x="154686" y="68834"/>
                </a:lnTo>
                <a:lnTo>
                  <a:pt x="154686" y="52070"/>
                </a:lnTo>
                <a:close/>
              </a:path>
              <a:path w="154939" h="69214">
                <a:moveTo>
                  <a:pt x="154686" y="0"/>
                </a:moveTo>
                <a:lnTo>
                  <a:pt x="0" y="0"/>
                </a:lnTo>
                <a:lnTo>
                  <a:pt x="0" y="16637"/>
                </a:lnTo>
                <a:lnTo>
                  <a:pt x="154686" y="16637"/>
                </a:lnTo>
                <a:lnTo>
                  <a:pt x="154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6" name="object 36" descr=""/>
          <p:cNvGrpSpPr/>
          <p:nvPr/>
        </p:nvGrpSpPr>
        <p:grpSpPr>
          <a:xfrm>
            <a:off x="1806701" y="2831592"/>
            <a:ext cx="1235710" cy="644525"/>
            <a:chOff x="1806701" y="2831592"/>
            <a:chExt cx="1235710" cy="644525"/>
          </a:xfrm>
        </p:grpSpPr>
        <p:sp>
          <p:nvSpPr>
            <p:cNvPr id="37" name="object 37" descr=""/>
            <p:cNvSpPr/>
            <p:nvPr/>
          </p:nvSpPr>
          <p:spPr>
            <a:xfrm>
              <a:off x="1806702" y="2831591"/>
              <a:ext cx="718820" cy="644525"/>
            </a:xfrm>
            <a:custGeom>
              <a:avLst/>
              <a:gdLst/>
              <a:ahLst/>
              <a:cxnLst/>
              <a:rect l="l" t="t" r="r" b="b"/>
              <a:pathLst>
                <a:path w="718819" h="644525">
                  <a:moveTo>
                    <a:pt x="361950" y="233172"/>
                  </a:moveTo>
                  <a:lnTo>
                    <a:pt x="0" y="233172"/>
                  </a:lnTo>
                  <a:lnTo>
                    <a:pt x="0" y="252222"/>
                  </a:lnTo>
                  <a:lnTo>
                    <a:pt x="361950" y="252222"/>
                  </a:lnTo>
                  <a:lnTo>
                    <a:pt x="361950" y="233172"/>
                  </a:lnTo>
                  <a:close/>
                </a:path>
                <a:path w="718819" h="644525">
                  <a:moveTo>
                    <a:pt x="467360" y="511175"/>
                  </a:moveTo>
                  <a:lnTo>
                    <a:pt x="448818" y="511175"/>
                  </a:lnTo>
                  <a:lnTo>
                    <a:pt x="444373" y="531241"/>
                  </a:lnTo>
                  <a:lnTo>
                    <a:pt x="462788" y="531241"/>
                  </a:lnTo>
                  <a:lnTo>
                    <a:pt x="467360" y="511175"/>
                  </a:lnTo>
                  <a:close/>
                </a:path>
                <a:path w="718819" h="644525">
                  <a:moveTo>
                    <a:pt x="470916" y="626618"/>
                  </a:moveTo>
                  <a:lnTo>
                    <a:pt x="464566" y="620395"/>
                  </a:lnTo>
                  <a:lnTo>
                    <a:pt x="462661" y="622554"/>
                  </a:lnTo>
                  <a:lnTo>
                    <a:pt x="459486" y="625729"/>
                  </a:lnTo>
                  <a:lnTo>
                    <a:pt x="457962" y="627126"/>
                  </a:lnTo>
                  <a:lnTo>
                    <a:pt x="456692" y="628396"/>
                  </a:lnTo>
                  <a:lnTo>
                    <a:pt x="455295" y="629285"/>
                  </a:lnTo>
                  <a:lnTo>
                    <a:pt x="454025" y="630174"/>
                  </a:lnTo>
                  <a:lnTo>
                    <a:pt x="452882" y="630936"/>
                  </a:lnTo>
                  <a:lnTo>
                    <a:pt x="451739" y="631317"/>
                  </a:lnTo>
                  <a:lnTo>
                    <a:pt x="450723" y="631698"/>
                  </a:lnTo>
                  <a:lnTo>
                    <a:pt x="449580" y="631952"/>
                  </a:lnTo>
                  <a:lnTo>
                    <a:pt x="446532" y="631952"/>
                  </a:lnTo>
                  <a:lnTo>
                    <a:pt x="445008" y="631444"/>
                  </a:lnTo>
                  <a:lnTo>
                    <a:pt x="443103" y="629285"/>
                  </a:lnTo>
                  <a:lnTo>
                    <a:pt x="442722" y="627634"/>
                  </a:lnTo>
                  <a:lnTo>
                    <a:pt x="442849" y="621538"/>
                  </a:lnTo>
                  <a:lnTo>
                    <a:pt x="443230" y="619379"/>
                  </a:lnTo>
                  <a:lnTo>
                    <a:pt x="443484" y="617220"/>
                  </a:lnTo>
                  <a:lnTo>
                    <a:pt x="444119" y="614299"/>
                  </a:lnTo>
                  <a:lnTo>
                    <a:pt x="445008" y="610616"/>
                  </a:lnTo>
                  <a:lnTo>
                    <a:pt x="458724" y="548767"/>
                  </a:lnTo>
                  <a:lnTo>
                    <a:pt x="454152" y="548767"/>
                  </a:lnTo>
                  <a:lnTo>
                    <a:pt x="427228" y="549783"/>
                  </a:lnTo>
                  <a:lnTo>
                    <a:pt x="426085" y="556006"/>
                  </a:lnTo>
                  <a:lnTo>
                    <a:pt x="430149" y="556133"/>
                  </a:lnTo>
                  <a:lnTo>
                    <a:pt x="432943" y="556768"/>
                  </a:lnTo>
                  <a:lnTo>
                    <a:pt x="434467" y="557911"/>
                  </a:lnTo>
                  <a:lnTo>
                    <a:pt x="436118" y="559054"/>
                  </a:lnTo>
                  <a:lnTo>
                    <a:pt x="437007" y="560832"/>
                  </a:lnTo>
                  <a:lnTo>
                    <a:pt x="437134" y="563245"/>
                  </a:lnTo>
                  <a:lnTo>
                    <a:pt x="437134" y="564896"/>
                  </a:lnTo>
                  <a:lnTo>
                    <a:pt x="436880" y="565912"/>
                  </a:lnTo>
                  <a:lnTo>
                    <a:pt x="436626" y="568833"/>
                  </a:lnTo>
                  <a:lnTo>
                    <a:pt x="436118" y="572135"/>
                  </a:lnTo>
                  <a:lnTo>
                    <a:pt x="434594" y="579247"/>
                  </a:lnTo>
                  <a:lnTo>
                    <a:pt x="433832" y="582930"/>
                  </a:lnTo>
                  <a:lnTo>
                    <a:pt x="432054" y="590550"/>
                  </a:lnTo>
                  <a:lnTo>
                    <a:pt x="431165" y="594487"/>
                  </a:lnTo>
                  <a:lnTo>
                    <a:pt x="430149" y="598424"/>
                  </a:lnTo>
                  <a:lnTo>
                    <a:pt x="425018" y="630174"/>
                  </a:lnTo>
                  <a:lnTo>
                    <a:pt x="425323" y="631952"/>
                  </a:lnTo>
                  <a:lnTo>
                    <a:pt x="434213" y="643128"/>
                  </a:lnTo>
                  <a:lnTo>
                    <a:pt x="435991" y="644017"/>
                  </a:lnTo>
                  <a:lnTo>
                    <a:pt x="438150" y="644398"/>
                  </a:lnTo>
                  <a:lnTo>
                    <a:pt x="443103" y="644398"/>
                  </a:lnTo>
                  <a:lnTo>
                    <a:pt x="445516" y="644144"/>
                  </a:lnTo>
                  <a:lnTo>
                    <a:pt x="447675" y="643509"/>
                  </a:lnTo>
                  <a:lnTo>
                    <a:pt x="449961" y="642874"/>
                  </a:lnTo>
                  <a:lnTo>
                    <a:pt x="465480" y="631952"/>
                  </a:lnTo>
                  <a:lnTo>
                    <a:pt x="467741" y="629793"/>
                  </a:lnTo>
                  <a:lnTo>
                    <a:pt x="470916" y="626618"/>
                  </a:lnTo>
                  <a:close/>
                </a:path>
                <a:path w="718819" h="644525">
                  <a:moveTo>
                    <a:pt x="608584" y="601472"/>
                  </a:moveTo>
                  <a:lnTo>
                    <a:pt x="501523" y="601472"/>
                  </a:lnTo>
                  <a:lnTo>
                    <a:pt x="501523" y="615696"/>
                  </a:lnTo>
                  <a:lnTo>
                    <a:pt x="608584" y="615696"/>
                  </a:lnTo>
                  <a:lnTo>
                    <a:pt x="608584" y="601472"/>
                  </a:lnTo>
                  <a:close/>
                </a:path>
                <a:path w="718819" h="644525">
                  <a:moveTo>
                    <a:pt x="608584" y="560959"/>
                  </a:moveTo>
                  <a:lnTo>
                    <a:pt x="501523" y="560959"/>
                  </a:lnTo>
                  <a:lnTo>
                    <a:pt x="501523" y="575183"/>
                  </a:lnTo>
                  <a:lnTo>
                    <a:pt x="608584" y="575183"/>
                  </a:lnTo>
                  <a:lnTo>
                    <a:pt x="608584" y="560959"/>
                  </a:lnTo>
                  <a:close/>
                </a:path>
                <a:path w="718819" h="644525">
                  <a:moveTo>
                    <a:pt x="718439" y="398907"/>
                  </a:moveTo>
                  <a:lnTo>
                    <a:pt x="699897" y="398907"/>
                  </a:lnTo>
                  <a:lnTo>
                    <a:pt x="696988" y="414959"/>
                  </a:lnTo>
                  <a:lnTo>
                    <a:pt x="693813" y="427888"/>
                  </a:lnTo>
                  <a:lnTo>
                    <a:pt x="690372" y="437680"/>
                  </a:lnTo>
                  <a:lnTo>
                    <a:pt x="686689" y="444373"/>
                  </a:lnTo>
                  <a:lnTo>
                    <a:pt x="681609" y="451104"/>
                  </a:lnTo>
                  <a:lnTo>
                    <a:pt x="674243" y="454533"/>
                  </a:lnTo>
                  <a:lnTo>
                    <a:pt x="446786" y="454533"/>
                  </a:lnTo>
                  <a:lnTo>
                    <a:pt x="608457" y="235077"/>
                  </a:lnTo>
                  <a:lnTo>
                    <a:pt x="608457" y="219837"/>
                  </a:lnTo>
                  <a:lnTo>
                    <a:pt x="458724" y="16383"/>
                  </a:lnTo>
                  <a:lnTo>
                    <a:pt x="656844" y="16383"/>
                  </a:lnTo>
                  <a:lnTo>
                    <a:pt x="687451" y="40462"/>
                  </a:lnTo>
                  <a:lnTo>
                    <a:pt x="695071" y="74295"/>
                  </a:lnTo>
                  <a:lnTo>
                    <a:pt x="711708" y="74295"/>
                  </a:lnTo>
                  <a:lnTo>
                    <a:pt x="711708" y="0"/>
                  </a:lnTo>
                  <a:lnTo>
                    <a:pt x="408432" y="0"/>
                  </a:lnTo>
                  <a:lnTo>
                    <a:pt x="408432" y="11938"/>
                  </a:lnTo>
                  <a:lnTo>
                    <a:pt x="579247" y="240030"/>
                  </a:lnTo>
                  <a:lnTo>
                    <a:pt x="403225" y="478536"/>
                  </a:lnTo>
                  <a:lnTo>
                    <a:pt x="403225" y="490982"/>
                  </a:lnTo>
                  <a:lnTo>
                    <a:pt x="712089" y="490982"/>
                  </a:lnTo>
                  <a:lnTo>
                    <a:pt x="718439" y="398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52369" y="3354578"/>
              <a:ext cx="78867" cy="119761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62732" y="2969006"/>
              <a:ext cx="479552" cy="264287"/>
            </a:xfrm>
            <a:prstGeom prst="rect">
              <a:avLst/>
            </a:prstGeom>
          </p:spPr>
        </p:pic>
      </p:grpSp>
      <p:pic>
        <p:nvPicPr>
          <p:cNvPr id="40" name="object 40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933829" y="2786633"/>
            <a:ext cx="99948" cy="173355"/>
          </a:xfrm>
          <a:prstGeom prst="rect">
            <a:avLst/>
          </a:prstGeom>
        </p:spPr>
      </p:pic>
      <p:sp>
        <p:nvSpPr>
          <p:cNvPr id="41" name="object 41" descr=""/>
          <p:cNvSpPr/>
          <p:nvPr/>
        </p:nvSpPr>
        <p:spPr>
          <a:xfrm>
            <a:off x="1822830" y="3148583"/>
            <a:ext cx="339725" cy="175895"/>
          </a:xfrm>
          <a:custGeom>
            <a:avLst/>
            <a:gdLst/>
            <a:ahLst/>
            <a:cxnLst/>
            <a:rect l="l" t="t" r="r" b="b"/>
            <a:pathLst>
              <a:path w="339725" h="175895">
                <a:moveTo>
                  <a:pt x="319591" y="66040"/>
                </a:moveTo>
                <a:lnTo>
                  <a:pt x="290830" y="66040"/>
                </a:lnTo>
                <a:lnTo>
                  <a:pt x="293877" y="67310"/>
                </a:lnTo>
                <a:lnTo>
                  <a:pt x="296005" y="69977"/>
                </a:lnTo>
                <a:lnTo>
                  <a:pt x="297814" y="72390"/>
                </a:lnTo>
                <a:lnTo>
                  <a:pt x="298704" y="76581"/>
                </a:lnTo>
                <a:lnTo>
                  <a:pt x="298619" y="85725"/>
                </a:lnTo>
                <a:lnTo>
                  <a:pt x="298428" y="87884"/>
                </a:lnTo>
                <a:lnTo>
                  <a:pt x="297180" y="95250"/>
                </a:lnTo>
                <a:lnTo>
                  <a:pt x="295910" y="101092"/>
                </a:lnTo>
                <a:lnTo>
                  <a:pt x="288289" y="130683"/>
                </a:lnTo>
                <a:lnTo>
                  <a:pt x="285623" y="141224"/>
                </a:lnTo>
                <a:lnTo>
                  <a:pt x="284225" y="149225"/>
                </a:lnTo>
                <a:lnTo>
                  <a:pt x="284310" y="160909"/>
                </a:lnTo>
                <a:lnTo>
                  <a:pt x="285876" y="165608"/>
                </a:lnTo>
                <a:lnTo>
                  <a:pt x="289051" y="169545"/>
                </a:lnTo>
                <a:lnTo>
                  <a:pt x="292354" y="173482"/>
                </a:lnTo>
                <a:lnTo>
                  <a:pt x="296671" y="175387"/>
                </a:lnTo>
                <a:lnTo>
                  <a:pt x="308991" y="175387"/>
                </a:lnTo>
                <a:lnTo>
                  <a:pt x="315087" y="173609"/>
                </a:lnTo>
                <a:lnTo>
                  <a:pt x="320420" y="169926"/>
                </a:lnTo>
                <a:lnTo>
                  <a:pt x="325881" y="166370"/>
                </a:lnTo>
                <a:lnTo>
                  <a:pt x="331963" y="160909"/>
                </a:lnTo>
                <a:lnTo>
                  <a:pt x="309752" y="160909"/>
                </a:lnTo>
                <a:lnTo>
                  <a:pt x="307975" y="160147"/>
                </a:lnTo>
                <a:lnTo>
                  <a:pt x="306958" y="158623"/>
                </a:lnTo>
                <a:lnTo>
                  <a:pt x="305816" y="157226"/>
                </a:lnTo>
                <a:lnTo>
                  <a:pt x="305307" y="154686"/>
                </a:lnTo>
                <a:lnTo>
                  <a:pt x="305307" y="147574"/>
                </a:lnTo>
                <a:lnTo>
                  <a:pt x="306450" y="141224"/>
                </a:lnTo>
                <a:lnTo>
                  <a:pt x="308737" y="132080"/>
                </a:lnTo>
                <a:lnTo>
                  <a:pt x="319277" y="89408"/>
                </a:lnTo>
                <a:lnTo>
                  <a:pt x="320304" y="82677"/>
                </a:lnTo>
                <a:lnTo>
                  <a:pt x="320301" y="68214"/>
                </a:lnTo>
                <a:lnTo>
                  <a:pt x="319591" y="66040"/>
                </a:lnTo>
                <a:close/>
              </a:path>
              <a:path w="339725" h="175895">
                <a:moveTo>
                  <a:pt x="183387" y="65659"/>
                </a:moveTo>
                <a:lnTo>
                  <a:pt x="159385" y="65659"/>
                </a:lnTo>
                <a:lnTo>
                  <a:pt x="161036" y="66421"/>
                </a:lnTo>
                <a:lnTo>
                  <a:pt x="162179" y="67818"/>
                </a:lnTo>
                <a:lnTo>
                  <a:pt x="163194" y="69342"/>
                </a:lnTo>
                <a:lnTo>
                  <a:pt x="163542" y="70993"/>
                </a:lnTo>
                <a:lnTo>
                  <a:pt x="163594" y="80264"/>
                </a:lnTo>
                <a:lnTo>
                  <a:pt x="162813" y="85725"/>
                </a:lnTo>
                <a:lnTo>
                  <a:pt x="160977" y="93980"/>
                </a:lnTo>
                <a:lnTo>
                  <a:pt x="142620" y="173355"/>
                </a:lnTo>
                <a:lnTo>
                  <a:pt x="164337" y="173355"/>
                </a:lnTo>
                <a:lnTo>
                  <a:pt x="176392" y="118491"/>
                </a:lnTo>
                <a:lnTo>
                  <a:pt x="178054" y="111252"/>
                </a:lnTo>
                <a:lnTo>
                  <a:pt x="180212" y="104775"/>
                </a:lnTo>
                <a:lnTo>
                  <a:pt x="182880" y="99441"/>
                </a:lnTo>
                <a:lnTo>
                  <a:pt x="185419" y="93980"/>
                </a:lnTo>
                <a:lnTo>
                  <a:pt x="189102" y="88392"/>
                </a:lnTo>
                <a:lnTo>
                  <a:pt x="191643" y="85217"/>
                </a:lnTo>
                <a:lnTo>
                  <a:pt x="181991" y="85217"/>
                </a:lnTo>
                <a:lnTo>
                  <a:pt x="180467" y="84709"/>
                </a:lnTo>
                <a:lnTo>
                  <a:pt x="182371" y="79502"/>
                </a:lnTo>
                <a:lnTo>
                  <a:pt x="183361" y="74803"/>
                </a:lnTo>
                <a:lnTo>
                  <a:pt x="183387" y="65659"/>
                </a:lnTo>
                <a:close/>
              </a:path>
              <a:path w="339725" h="175895">
                <a:moveTo>
                  <a:pt x="251650" y="66040"/>
                </a:moveTo>
                <a:lnTo>
                  <a:pt x="221995" y="66040"/>
                </a:lnTo>
                <a:lnTo>
                  <a:pt x="225298" y="67310"/>
                </a:lnTo>
                <a:lnTo>
                  <a:pt x="229616" y="72390"/>
                </a:lnTo>
                <a:lnTo>
                  <a:pt x="230602" y="76581"/>
                </a:lnTo>
                <a:lnTo>
                  <a:pt x="230601" y="85725"/>
                </a:lnTo>
                <a:lnTo>
                  <a:pt x="230377" y="88518"/>
                </a:lnTo>
                <a:lnTo>
                  <a:pt x="229107" y="96012"/>
                </a:lnTo>
                <a:lnTo>
                  <a:pt x="227964" y="101727"/>
                </a:lnTo>
                <a:lnTo>
                  <a:pt x="211708" y="173355"/>
                </a:lnTo>
                <a:lnTo>
                  <a:pt x="233425" y="173355"/>
                </a:lnTo>
                <a:lnTo>
                  <a:pt x="244856" y="118491"/>
                </a:lnTo>
                <a:lnTo>
                  <a:pt x="263115" y="81534"/>
                </a:lnTo>
                <a:lnTo>
                  <a:pt x="252602" y="81534"/>
                </a:lnTo>
                <a:lnTo>
                  <a:pt x="252704" y="80391"/>
                </a:lnTo>
                <a:lnTo>
                  <a:pt x="252730" y="69342"/>
                </a:lnTo>
                <a:lnTo>
                  <a:pt x="251650" y="66040"/>
                </a:lnTo>
                <a:close/>
              </a:path>
              <a:path w="339725" h="175895">
                <a:moveTo>
                  <a:pt x="332105" y="146050"/>
                </a:moveTo>
                <a:lnTo>
                  <a:pt x="327025" y="151892"/>
                </a:lnTo>
                <a:lnTo>
                  <a:pt x="322961" y="155829"/>
                </a:lnTo>
                <a:lnTo>
                  <a:pt x="320039" y="157861"/>
                </a:lnTo>
                <a:lnTo>
                  <a:pt x="317245" y="159893"/>
                </a:lnTo>
                <a:lnTo>
                  <a:pt x="314579" y="160909"/>
                </a:lnTo>
                <a:lnTo>
                  <a:pt x="331963" y="160909"/>
                </a:lnTo>
                <a:lnTo>
                  <a:pt x="332225" y="160655"/>
                </a:lnTo>
                <a:lnTo>
                  <a:pt x="339344" y="153162"/>
                </a:lnTo>
                <a:lnTo>
                  <a:pt x="332105" y="146050"/>
                </a:lnTo>
                <a:close/>
              </a:path>
              <a:path w="339725" h="175895">
                <a:moveTo>
                  <a:pt x="236093" y="51308"/>
                </a:moveTo>
                <a:lnTo>
                  <a:pt x="220218" y="51308"/>
                </a:lnTo>
                <a:lnTo>
                  <a:pt x="212598" y="54102"/>
                </a:lnTo>
                <a:lnTo>
                  <a:pt x="181991" y="85217"/>
                </a:lnTo>
                <a:lnTo>
                  <a:pt x="191643" y="85217"/>
                </a:lnTo>
                <a:lnTo>
                  <a:pt x="193675" y="82677"/>
                </a:lnTo>
                <a:lnTo>
                  <a:pt x="198246" y="76835"/>
                </a:lnTo>
                <a:lnTo>
                  <a:pt x="202564" y="72643"/>
                </a:lnTo>
                <a:lnTo>
                  <a:pt x="210693" y="67310"/>
                </a:lnTo>
                <a:lnTo>
                  <a:pt x="214375" y="66040"/>
                </a:lnTo>
                <a:lnTo>
                  <a:pt x="251650" y="66040"/>
                </a:lnTo>
                <a:lnTo>
                  <a:pt x="250570" y="62738"/>
                </a:lnTo>
                <a:lnTo>
                  <a:pt x="242188" y="53593"/>
                </a:lnTo>
                <a:lnTo>
                  <a:pt x="236093" y="51308"/>
                </a:lnTo>
                <a:close/>
              </a:path>
              <a:path w="339725" h="175895">
                <a:moveTo>
                  <a:pt x="304038" y="51308"/>
                </a:moveTo>
                <a:lnTo>
                  <a:pt x="288670" y="51308"/>
                </a:lnTo>
                <a:lnTo>
                  <a:pt x="281177" y="53848"/>
                </a:lnTo>
                <a:lnTo>
                  <a:pt x="252602" y="81534"/>
                </a:lnTo>
                <a:lnTo>
                  <a:pt x="263115" y="81534"/>
                </a:lnTo>
                <a:lnTo>
                  <a:pt x="266954" y="76708"/>
                </a:lnTo>
                <a:lnTo>
                  <a:pt x="271144" y="72643"/>
                </a:lnTo>
                <a:lnTo>
                  <a:pt x="275208" y="69977"/>
                </a:lnTo>
                <a:lnTo>
                  <a:pt x="279145" y="67310"/>
                </a:lnTo>
                <a:lnTo>
                  <a:pt x="282956" y="66040"/>
                </a:lnTo>
                <a:lnTo>
                  <a:pt x="319591" y="66040"/>
                </a:lnTo>
                <a:lnTo>
                  <a:pt x="318388" y="62357"/>
                </a:lnTo>
                <a:lnTo>
                  <a:pt x="310006" y="53467"/>
                </a:lnTo>
                <a:lnTo>
                  <a:pt x="304038" y="51308"/>
                </a:lnTo>
                <a:close/>
              </a:path>
              <a:path w="339725" h="175895">
                <a:moveTo>
                  <a:pt x="171576" y="51181"/>
                </a:moveTo>
                <a:lnTo>
                  <a:pt x="159893" y="51181"/>
                </a:lnTo>
                <a:lnTo>
                  <a:pt x="154050" y="52959"/>
                </a:lnTo>
                <a:lnTo>
                  <a:pt x="143382" y="60071"/>
                </a:lnTo>
                <a:lnTo>
                  <a:pt x="137160" y="65659"/>
                </a:lnTo>
                <a:lnTo>
                  <a:pt x="129793" y="73406"/>
                </a:lnTo>
                <a:lnTo>
                  <a:pt x="136906" y="80391"/>
                </a:lnTo>
                <a:lnTo>
                  <a:pt x="141858" y="74803"/>
                </a:lnTo>
                <a:lnTo>
                  <a:pt x="145923" y="70993"/>
                </a:lnTo>
                <a:lnTo>
                  <a:pt x="148717" y="68834"/>
                </a:lnTo>
                <a:lnTo>
                  <a:pt x="151637" y="66675"/>
                </a:lnTo>
                <a:lnTo>
                  <a:pt x="154431" y="65659"/>
                </a:lnTo>
                <a:lnTo>
                  <a:pt x="183387" y="65659"/>
                </a:lnTo>
                <a:lnTo>
                  <a:pt x="183387" y="64389"/>
                </a:lnTo>
                <a:lnTo>
                  <a:pt x="181863" y="59817"/>
                </a:lnTo>
                <a:lnTo>
                  <a:pt x="175768" y="52959"/>
                </a:lnTo>
                <a:lnTo>
                  <a:pt x="171576" y="51181"/>
                </a:lnTo>
                <a:close/>
              </a:path>
              <a:path w="339725" h="175895">
                <a:moveTo>
                  <a:pt x="92594" y="11557"/>
                </a:moveTo>
                <a:lnTo>
                  <a:pt x="56895" y="11557"/>
                </a:lnTo>
                <a:lnTo>
                  <a:pt x="62102" y="12827"/>
                </a:lnTo>
                <a:lnTo>
                  <a:pt x="70485" y="18415"/>
                </a:lnTo>
                <a:lnTo>
                  <a:pt x="73532" y="22225"/>
                </a:lnTo>
                <a:lnTo>
                  <a:pt x="75564" y="27051"/>
                </a:lnTo>
                <a:lnTo>
                  <a:pt x="77469" y="31877"/>
                </a:lnTo>
                <a:lnTo>
                  <a:pt x="78486" y="37338"/>
                </a:lnTo>
                <a:lnTo>
                  <a:pt x="78384" y="48387"/>
                </a:lnTo>
                <a:lnTo>
                  <a:pt x="77977" y="51435"/>
                </a:lnTo>
                <a:lnTo>
                  <a:pt x="76962" y="55372"/>
                </a:lnTo>
                <a:lnTo>
                  <a:pt x="76073" y="59309"/>
                </a:lnTo>
                <a:lnTo>
                  <a:pt x="74421" y="63373"/>
                </a:lnTo>
                <a:lnTo>
                  <a:pt x="72008" y="67818"/>
                </a:lnTo>
                <a:lnTo>
                  <a:pt x="69723" y="72263"/>
                </a:lnTo>
                <a:lnTo>
                  <a:pt x="40639" y="107823"/>
                </a:lnTo>
                <a:lnTo>
                  <a:pt x="32660" y="116849"/>
                </a:lnTo>
                <a:lnTo>
                  <a:pt x="6397" y="154003"/>
                </a:lnTo>
                <a:lnTo>
                  <a:pt x="0" y="167386"/>
                </a:lnTo>
                <a:lnTo>
                  <a:pt x="0" y="173355"/>
                </a:lnTo>
                <a:lnTo>
                  <a:pt x="103377" y="173355"/>
                </a:lnTo>
                <a:lnTo>
                  <a:pt x="104558" y="153289"/>
                </a:lnTo>
                <a:lnTo>
                  <a:pt x="24637" y="153289"/>
                </a:lnTo>
                <a:lnTo>
                  <a:pt x="31043" y="143456"/>
                </a:lnTo>
                <a:lnTo>
                  <a:pt x="39020" y="132826"/>
                </a:lnTo>
                <a:lnTo>
                  <a:pt x="48569" y="121410"/>
                </a:lnTo>
                <a:lnTo>
                  <a:pt x="59689" y="109220"/>
                </a:lnTo>
                <a:lnTo>
                  <a:pt x="71754" y="96281"/>
                </a:lnTo>
                <a:lnTo>
                  <a:pt x="76227" y="91414"/>
                </a:lnTo>
                <a:lnTo>
                  <a:pt x="79629" y="87630"/>
                </a:lnTo>
                <a:lnTo>
                  <a:pt x="83566" y="83312"/>
                </a:lnTo>
                <a:lnTo>
                  <a:pt x="86994" y="79121"/>
                </a:lnTo>
                <a:lnTo>
                  <a:pt x="93344" y="70739"/>
                </a:lnTo>
                <a:lnTo>
                  <a:pt x="95885" y="66802"/>
                </a:lnTo>
                <a:lnTo>
                  <a:pt x="97789" y="63118"/>
                </a:lnTo>
                <a:lnTo>
                  <a:pt x="99694" y="59563"/>
                </a:lnTo>
                <a:lnTo>
                  <a:pt x="101092" y="55880"/>
                </a:lnTo>
                <a:lnTo>
                  <a:pt x="101981" y="52070"/>
                </a:lnTo>
                <a:lnTo>
                  <a:pt x="102869" y="48387"/>
                </a:lnTo>
                <a:lnTo>
                  <a:pt x="103250" y="44323"/>
                </a:lnTo>
                <a:lnTo>
                  <a:pt x="103250" y="39878"/>
                </a:lnTo>
                <a:lnTo>
                  <a:pt x="102510" y="30733"/>
                </a:lnTo>
                <a:lnTo>
                  <a:pt x="100282" y="22732"/>
                </a:lnTo>
                <a:lnTo>
                  <a:pt x="96553" y="15875"/>
                </a:lnTo>
                <a:lnTo>
                  <a:pt x="92594" y="11557"/>
                </a:lnTo>
                <a:close/>
              </a:path>
              <a:path w="339725" h="175895">
                <a:moveTo>
                  <a:pt x="105537" y="136652"/>
                </a:moveTo>
                <a:lnTo>
                  <a:pt x="94868" y="136652"/>
                </a:lnTo>
                <a:lnTo>
                  <a:pt x="92456" y="143510"/>
                </a:lnTo>
                <a:lnTo>
                  <a:pt x="90677" y="147320"/>
                </a:lnTo>
                <a:lnTo>
                  <a:pt x="89407" y="148844"/>
                </a:lnTo>
                <a:lnTo>
                  <a:pt x="87883" y="149987"/>
                </a:lnTo>
                <a:lnTo>
                  <a:pt x="86487" y="151130"/>
                </a:lnTo>
                <a:lnTo>
                  <a:pt x="84455" y="152019"/>
                </a:lnTo>
                <a:lnTo>
                  <a:pt x="79375" y="153035"/>
                </a:lnTo>
                <a:lnTo>
                  <a:pt x="76073" y="153289"/>
                </a:lnTo>
                <a:lnTo>
                  <a:pt x="104558" y="153289"/>
                </a:lnTo>
                <a:lnTo>
                  <a:pt x="105537" y="136652"/>
                </a:lnTo>
                <a:close/>
              </a:path>
              <a:path w="339725" h="175895">
                <a:moveTo>
                  <a:pt x="56006" y="0"/>
                </a:moveTo>
                <a:lnTo>
                  <a:pt x="49021" y="0"/>
                </a:lnTo>
                <a:lnTo>
                  <a:pt x="41020" y="1016"/>
                </a:lnTo>
                <a:lnTo>
                  <a:pt x="3810" y="13462"/>
                </a:lnTo>
                <a:lnTo>
                  <a:pt x="3810" y="37592"/>
                </a:lnTo>
                <a:lnTo>
                  <a:pt x="19050" y="37592"/>
                </a:lnTo>
                <a:lnTo>
                  <a:pt x="24044" y="26183"/>
                </a:lnTo>
                <a:lnTo>
                  <a:pt x="31003" y="18049"/>
                </a:lnTo>
                <a:lnTo>
                  <a:pt x="39891" y="13178"/>
                </a:lnTo>
                <a:lnTo>
                  <a:pt x="50673" y="11557"/>
                </a:lnTo>
                <a:lnTo>
                  <a:pt x="92594" y="11557"/>
                </a:lnTo>
                <a:lnTo>
                  <a:pt x="91312" y="10160"/>
                </a:lnTo>
                <a:lnTo>
                  <a:pt x="84671" y="5679"/>
                </a:lnTo>
                <a:lnTo>
                  <a:pt x="76565" y="2508"/>
                </a:lnTo>
                <a:lnTo>
                  <a:pt x="67006" y="623"/>
                </a:lnTo>
                <a:lnTo>
                  <a:pt x="56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" name="object 42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286761" y="2664967"/>
            <a:ext cx="170942" cy="96646"/>
          </a:xfrm>
          <a:prstGeom prst="rect">
            <a:avLst/>
          </a:prstGeom>
        </p:spPr>
      </p:pic>
      <p:grpSp>
        <p:nvGrpSpPr>
          <p:cNvPr id="43" name="object 43" descr=""/>
          <p:cNvGrpSpPr/>
          <p:nvPr/>
        </p:nvGrpSpPr>
        <p:grpSpPr>
          <a:xfrm>
            <a:off x="3096138" y="2911348"/>
            <a:ext cx="575310" cy="321310"/>
            <a:chOff x="3096138" y="2911348"/>
            <a:chExt cx="575310" cy="321310"/>
          </a:xfrm>
        </p:grpSpPr>
        <p:sp>
          <p:nvSpPr>
            <p:cNvPr id="44" name="object 44" descr=""/>
            <p:cNvSpPr/>
            <p:nvPr/>
          </p:nvSpPr>
          <p:spPr>
            <a:xfrm>
              <a:off x="3096138" y="2921762"/>
              <a:ext cx="575310" cy="311150"/>
            </a:xfrm>
            <a:custGeom>
              <a:avLst/>
              <a:gdLst/>
              <a:ahLst/>
              <a:cxnLst/>
              <a:rect l="l" t="t" r="r" b="b"/>
              <a:pathLst>
                <a:path w="575310" h="311150">
                  <a:moveTo>
                    <a:pt x="493516" y="0"/>
                  </a:moveTo>
                  <a:lnTo>
                    <a:pt x="490341" y="10287"/>
                  </a:lnTo>
                  <a:lnTo>
                    <a:pt x="504632" y="17672"/>
                  </a:lnTo>
                  <a:lnTo>
                    <a:pt x="517042" y="28416"/>
                  </a:lnTo>
                  <a:lnTo>
                    <a:pt x="543222" y="80456"/>
                  </a:lnTo>
                  <a:lnTo>
                    <a:pt x="551084" y="128133"/>
                  </a:lnTo>
                  <a:lnTo>
                    <a:pt x="552063" y="155448"/>
                  </a:lnTo>
                  <a:lnTo>
                    <a:pt x="551084" y="182669"/>
                  </a:lnTo>
                  <a:lnTo>
                    <a:pt x="543222" y="230207"/>
                  </a:lnTo>
                  <a:lnTo>
                    <a:pt x="527595" y="268047"/>
                  </a:lnTo>
                  <a:lnTo>
                    <a:pt x="490341" y="300355"/>
                  </a:lnTo>
                  <a:lnTo>
                    <a:pt x="493516" y="310642"/>
                  </a:lnTo>
                  <a:lnTo>
                    <a:pt x="528155" y="292163"/>
                  </a:lnTo>
                  <a:lnTo>
                    <a:pt x="553841" y="257301"/>
                  </a:lnTo>
                  <a:lnTo>
                    <a:pt x="569779" y="210216"/>
                  </a:lnTo>
                  <a:lnTo>
                    <a:pt x="575050" y="155320"/>
                  </a:lnTo>
                  <a:lnTo>
                    <a:pt x="573736" y="126813"/>
                  </a:lnTo>
                  <a:lnTo>
                    <a:pt x="563155" y="75846"/>
                  </a:lnTo>
                  <a:lnTo>
                    <a:pt x="542129" y="33861"/>
                  </a:lnTo>
                  <a:lnTo>
                    <a:pt x="511943" y="7191"/>
                  </a:lnTo>
                  <a:lnTo>
                    <a:pt x="493516" y="0"/>
                  </a:lnTo>
                  <a:close/>
                </a:path>
                <a:path w="575310" h="311150">
                  <a:moveTo>
                    <a:pt x="81528" y="0"/>
                  </a:moveTo>
                  <a:lnTo>
                    <a:pt x="46888" y="18478"/>
                  </a:lnTo>
                  <a:lnTo>
                    <a:pt x="21203" y="53339"/>
                  </a:lnTo>
                  <a:lnTo>
                    <a:pt x="5264" y="100330"/>
                  </a:lnTo>
                  <a:lnTo>
                    <a:pt x="0" y="155448"/>
                  </a:lnTo>
                  <a:lnTo>
                    <a:pt x="1307" y="183757"/>
                  </a:lnTo>
                  <a:lnTo>
                    <a:pt x="11888" y="234723"/>
                  </a:lnTo>
                  <a:lnTo>
                    <a:pt x="32914" y="276780"/>
                  </a:lnTo>
                  <a:lnTo>
                    <a:pt x="63101" y="303450"/>
                  </a:lnTo>
                  <a:lnTo>
                    <a:pt x="81528" y="310642"/>
                  </a:lnTo>
                  <a:lnTo>
                    <a:pt x="84703" y="300355"/>
                  </a:lnTo>
                  <a:lnTo>
                    <a:pt x="70465" y="292951"/>
                  </a:lnTo>
                  <a:lnTo>
                    <a:pt x="58049" y="282178"/>
                  </a:lnTo>
                  <a:lnTo>
                    <a:pt x="31894" y="230207"/>
                  </a:lnTo>
                  <a:lnTo>
                    <a:pt x="24084" y="182669"/>
                  </a:lnTo>
                  <a:lnTo>
                    <a:pt x="23112" y="155320"/>
                  </a:lnTo>
                  <a:lnTo>
                    <a:pt x="24084" y="128133"/>
                  </a:lnTo>
                  <a:lnTo>
                    <a:pt x="31894" y="80456"/>
                  </a:lnTo>
                  <a:lnTo>
                    <a:pt x="47466" y="42541"/>
                  </a:lnTo>
                  <a:lnTo>
                    <a:pt x="84703" y="10287"/>
                  </a:lnTo>
                  <a:lnTo>
                    <a:pt x="815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91510" y="3028315"/>
              <a:ext cx="129412" cy="124206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56991" y="2911348"/>
              <a:ext cx="197993" cy="176402"/>
            </a:xfrm>
            <a:prstGeom prst="rect">
              <a:avLst/>
            </a:prstGeom>
          </p:spPr>
        </p:pic>
      </p:grpSp>
      <p:sp>
        <p:nvSpPr>
          <p:cNvPr id="47" name="object 47" descr=""/>
          <p:cNvSpPr/>
          <p:nvPr/>
        </p:nvSpPr>
        <p:spPr>
          <a:xfrm>
            <a:off x="3816096" y="3068636"/>
            <a:ext cx="154940" cy="17145"/>
          </a:xfrm>
          <a:custGeom>
            <a:avLst/>
            <a:gdLst/>
            <a:ahLst/>
            <a:cxnLst/>
            <a:rect l="l" t="t" r="r" b="b"/>
            <a:pathLst>
              <a:path w="154939" h="17144">
                <a:moveTo>
                  <a:pt x="154711" y="0"/>
                </a:moveTo>
                <a:lnTo>
                  <a:pt x="0" y="0"/>
                </a:lnTo>
                <a:lnTo>
                  <a:pt x="0" y="16701"/>
                </a:lnTo>
                <a:lnTo>
                  <a:pt x="154711" y="16701"/>
                </a:lnTo>
                <a:lnTo>
                  <a:pt x="154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8" name="object 48" descr=""/>
          <p:cNvGrpSpPr/>
          <p:nvPr/>
        </p:nvGrpSpPr>
        <p:grpSpPr>
          <a:xfrm>
            <a:off x="3952875" y="2911348"/>
            <a:ext cx="737870" cy="541655"/>
            <a:chOff x="3952875" y="2911348"/>
            <a:chExt cx="737870" cy="541655"/>
          </a:xfrm>
        </p:grpSpPr>
        <p:pic>
          <p:nvPicPr>
            <p:cNvPr id="49" name="object 4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03115" y="3028442"/>
              <a:ext cx="139192" cy="176783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71390" y="2911348"/>
              <a:ext cx="197993" cy="176402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497451" y="2969006"/>
              <a:ext cx="79375" cy="238251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610100" y="2934843"/>
              <a:ext cx="80645" cy="120395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52875" y="3228911"/>
              <a:ext cx="223837" cy="223837"/>
            </a:xfrm>
            <a:prstGeom prst="rect">
              <a:avLst/>
            </a:prstGeom>
          </p:spPr>
        </p:pic>
      </p:grpSp>
      <p:sp>
        <p:nvSpPr>
          <p:cNvPr id="54" name="object 54" descr=""/>
          <p:cNvSpPr/>
          <p:nvPr/>
        </p:nvSpPr>
        <p:spPr>
          <a:xfrm>
            <a:off x="1905507" y="3843654"/>
            <a:ext cx="614045" cy="238760"/>
          </a:xfrm>
          <a:custGeom>
            <a:avLst/>
            <a:gdLst/>
            <a:ahLst/>
            <a:cxnLst/>
            <a:rect l="l" t="t" r="r" b="b"/>
            <a:pathLst>
              <a:path w="614044" h="238760">
                <a:moveTo>
                  <a:pt x="537972" y="0"/>
                </a:moveTo>
                <a:lnTo>
                  <a:pt x="534543" y="9652"/>
                </a:lnTo>
                <a:lnTo>
                  <a:pt x="548350" y="15652"/>
                </a:lnTo>
                <a:lnTo>
                  <a:pt x="560228" y="23937"/>
                </a:lnTo>
                <a:lnTo>
                  <a:pt x="584271" y="62288"/>
                </a:lnTo>
                <a:lnTo>
                  <a:pt x="592201" y="117868"/>
                </a:lnTo>
                <a:lnTo>
                  <a:pt x="591319" y="138878"/>
                </a:lnTo>
                <a:lnTo>
                  <a:pt x="578104" y="190322"/>
                </a:lnTo>
                <a:lnTo>
                  <a:pt x="548546" y="222483"/>
                </a:lnTo>
                <a:lnTo>
                  <a:pt x="534924" y="228498"/>
                </a:lnTo>
                <a:lnTo>
                  <a:pt x="537972" y="238163"/>
                </a:lnTo>
                <a:lnTo>
                  <a:pt x="583477" y="211122"/>
                </a:lnTo>
                <a:lnTo>
                  <a:pt x="609044" y="161205"/>
                </a:lnTo>
                <a:lnTo>
                  <a:pt x="613918" y="119126"/>
                </a:lnTo>
                <a:lnTo>
                  <a:pt x="612701" y="97285"/>
                </a:lnTo>
                <a:lnTo>
                  <a:pt x="602934" y="58575"/>
                </a:lnTo>
                <a:lnTo>
                  <a:pt x="570404" y="15214"/>
                </a:lnTo>
                <a:lnTo>
                  <a:pt x="555265" y="6188"/>
                </a:lnTo>
                <a:lnTo>
                  <a:pt x="537972" y="0"/>
                </a:lnTo>
                <a:close/>
              </a:path>
              <a:path w="614044" h="238760">
                <a:moveTo>
                  <a:pt x="75946" y="0"/>
                </a:moveTo>
                <a:lnTo>
                  <a:pt x="30547" y="27060"/>
                </a:lnTo>
                <a:lnTo>
                  <a:pt x="4889" y="77101"/>
                </a:lnTo>
                <a:lnTo>
                  <a:pt x="0" y="119126"/>
                </a:lnTo>
                <a:lnTo>
                  <a:pt x="1216" y="141009"/>
                </a:lnTo>
                <a:lnTo>
                  <a:pt x="10983" y="179713"/>
                </a:lnTo>
                <a:lnTo>
                  <a:pt x="43465" y="222924"/>
                </a:lnTo>
                <a:lnTo>
                  <a:pt x="75946" y="238163"/>
                </a:lnTo>
                <a:lnTo>
                  <a:pt x="78993" y="228498"/>
                </a:lnTo>
                <a:lnTo>
                  <a:pt x="65371" y="222483"/>
                </a:lnTo>
                <a:lnTo>
                  <a:pt x="53641" y="214115"/>
                </a:lnTo>
                <a:lnTo>
                  <a:pt x="29646" y="175106"/>
                </a:lnTo>
                <a:lnTo>
                  <a:pt x="21717" y="117868"/>
                </a:lnTo>
                <a:lnTo>
                  <a:pt x="22598" y="97544"/>
                </a:lnTo>
                <a:lnTo>
                  <a:pt x="35814" y="47358"/>
                </a:lnTo>
                <a:lnTo>
                  <a:pt x="65585" y="15652"/>
                </a:lnTo>
                <a:lnTo>
                  <a:pt x="79375" y="9652"/>
                </a:lnTo>
                <a:lnTo>
                  <a:pt x="759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 txBox="1"/>
          <p:nvPr/>
        </p:nvSpPr>
        <p:spPr>
          <a:xfrm>
            <a:off x="332104" y="3421126"/>
            <a:ext cx="2105025" cy="8248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830"/>
              </a:lnSpc>
              <a:spcBef>
                <a:spcPts val="105"/>
              </a:spcBef>
            </a:pPr>
            <a:r>
              <a:rPr dirty="0" sz="2400" spc="-10">
                <a:latin typeface="Verdana"/>
                <a:cs typeface="Verdana"/>
              </a:rPr>
              <a:t>goal:</a:t>
            </a:r>
            <a:endParaRPr sz="2400">
              <a:latin typeface="Verdana"/>
              <a:cs typeface="Verdana"/>
            </a:endParaRPr>
          </a:p>
          <a:p>
            <a:pPr marL="398780">
              <a:lnSpc>
                <a:spcPts val="2005"/>
              </a:lnSpc>
            </a:pPr>
            <a:r>
              <a:rPr dirty="0" sz="2000" spc="-10">
                <a:latin typeface="Cambria Math"/>
                <a:cs typeface="Cambria Math"/>
              </a:rPr>
              <a:t>minimize</a:t>
            </a:r>
            <a:r>
              <a:rPr dirty="0" sz="2000" spc="-114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𝐽</a:t>
            </a:r>
            <a:r>
              <a:rPr dirty="0" sz="2000" spc="45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𝑤,</a:t>
            </a:r>
            <a:r>
              <a:rPr dirty="0" sz="2000" spc="-65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  <a:p>
            <a:pPr algn="ctr" marR="297815">
              <a:lnSpc>
                <a:spcPts val="1450"/>
              </a:lnSpc>
            </a:pPr>
            <a:r>
              <a:rPr dirty="0" sz="1500" spc="35">
                <a:latin typeface="Cambria Math"/>
                <a:cs typeface="Cambria Math"/>
              </a:rPr>
              <a:t>w,𝑏</a:t>
            </a:r>
            <a:endParaRPr sz="1500">
              <a:latin typeface="Cambria Math"/>
              <a:cs typeface="Cambria Math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2971800" y="1190497"/>
            <a:ext cx="1353185" cy="1156970"/>
            <a:chOff x="2971800" y="1190497"/>
            <a:chExt cx="1353185" cy="1156970"/>
          </a:xfrm>
        </p:grpSpPr>
        <p:sp>
          <p:nvSpPr>
            <p:cNvPr id="57" name="object 57" descr=""/>
            <p:cNvSpPr/>
            <p:nvPr/>
          </p:nvSpPr>
          <p:spPr>
            <a:xfrm>
              <a:off x="2990850" y="1190497"/>
              <a:ext cx="1156970" cy="1156970"/>
            </a:xfrm>
            <a:custGeom>
              <a:avLst/>
              <a:gdLst/>
              <a:ahLst/>
              <a:cxnLst/>
              <a:rect l="l" t="t" r="r" b="b"/>
              <a:pathLst>
                <a:path w="1156970" h="1156970">
                  <a:moveTo>
                    <a:pt x="1156843" y="1038352"/>
                  </a:moveTo>
                  <a:lnTo>
                    <a:pt x="1124178" y="1019302"/>
                  </a:lnTo>
                  <a:lnTo>
                    <a:pt x="1014222" y="955167"/>
                  </a:lnTo>
                  <a:lnTo>
                    <a:pt x="1007097" y="952779"/>
                  </a:lnTo>
                  <a:lnTo>
                    <a:pt x="999820" y="953262"/>
                  </a:lnTo>
                  <a:lnTo>
                    <a:pt x="993228" y="956424"/>
                  </a:lnTo>
                  <a:lnTo>
                    <a:pt x="988187" y="962025"/>
                  </a:lnTo>
                  <a:lnTo>
                    <a:pt x="985786" y="969225"/>
                  </a:lnTo>
                  <a:lnTo>
                    <a:pt x="986269" y="976541"/>
                  </a:lnTo>
                  <a:lnTo>
                    <a:pt x="989431" y="983145"/>
                  </a:lnTo>
                  <a:lnTo>
                    <a:pt x="995045" y="988187"/>
                  </a:lnTo>
                  <a:lnTo>
                    <a:pt x="1048372" y="1019302"/>
                  </a:lnTo>
                  <a:lnTo>
                    <a:pt x="161925" y="1019302"/>
                  </a:lnTo>
                  <a:lnTo>
                    <a:pt x="161925" y="108470"/>
                  </a:lnTo>
                  <a:lnTo>
                    <a:pt x="193040" y="161798"/>
                  </a:lnTo>
                  <a:lnTo>
                    <a:pt x="198081" y="167411"/>
                  </a:lnTo>
                  <a:lnTo>
                    <a:pt x="204685" y="170561"/>
                  </a:lnTo>
                  <a:lnTo>
                    <a:pt x="212001" y="171056"/>
                  </a:lnTo>
                  <a:lnTo>
                    <a:pt x="219202" y="168656"/>
                  </a:lnTo>
                  <a:lnTo>
                    <a:pt x="224802" y="163614"/>
                  </a:lnTo>
                  <a:lnTo>
                    <a:pt x="227965" y="157010"/>
                  </a:lnTo>
                  <a:lnTo>
                    <a:pt x="228447" y="149694"/>
                  </a:lnTo>
                  <a:lnTo>
                    <a:pt x="226060" y="142494"/>
                  </a:lnTo>
                  <a:lnTo>
                    <a:pt x="164960" y="37846"/>
                  </a:lnTo>
                  <a:lnTo>
                    <a:pt x="142875" y="0"/>
                  </a:lnTo>
                  <a:lnTo>
                    <a:pt x="59690" y="142494"/>
                  </a:lnTo>
                  <a:lnTo>
                    <a:pt x="57289" y="149694"/>
                  </a:lnTo>
                  <a:lnTo>
                    <a:pt x="57785" y="157010"/>
                  </a:lnTo>
                  <a:lnTo>
                    <a:pt x="60934" y="163614"/>
                  </a:lnTo>
                  <a:lnTo>
                    <a:pt x="66548" y="168656"/>
                  </a:lnTo>
                  <a:lnTo>
                    <a:pt x="73736" y="171056"/>
                  </a:lnTo>
                  <a:lnTo>
                    <a:pt x="81051" y="170561"/>
                  </a:lnTo>
                  <a:lnTo>
                    <a:pt x="87655" y="167411"/>
                  </a:lnTo>
                  <a:lnTo>
                    <a:pt x="92710" y="161798"/>
                  </a:lnTo>
                  <a:lnTo>
                    <a:pt x="123825" y="108470"/>
                  </a:lnTo>
                  <a:lnTo>
                    <a:pt x="123825" y="1019302"/>
                  </a:lnTo>
                  <a:lnTo>
                    <a:pt x="0" y="1019302"/>
                  </a:lnTo>
                  <a:lnTo>
                    <a:pt x="0" y="1057402"/>
                  </a:lnTo>
                  <a:lnTo>
                    <a:pt x="123825" y="1057402"/>
                  </a:lnTo>
                  <a:lnTo>
                    <a:pt x="123825" y="1156843"/>
                  </a:lnTo>
                  <a:lnTo>
                    <a:pt x="161925" y="1156843"/>
                  </a:lnTo>
                  <a:lnTo>
                    <a:pt x="161925" y="1057402"/>
                  </a:lnTo>
                  <a:lnTo>
                    <a:pt x="1048372" y="1057402"/>
                  </a:lnTo>
                  <a:lnTo>
                    <a:pt x="995045" y="1088517"/>
                  </a:lnTo>
                  <a:lnTo>
                    <a:pt x="989431" y="1093571"/>
                  </a:lnTo>
                  <a:lnTo>
                    <a:pt x="986269" y="1100175"/>
                  </a:lnTo>
                  <a:lnTo>
                    <a:pt x="985786" y="1107490"/>
                  </a:lnTo>
                  <a:lnTo>
                    <a:pt x="988187" y="1114679"/>
                  </a:lnTo>
                  <a:lnTo>
                    <a:pt x="993228" y="1120292"/>
                  </a:lnTo>
                  <a:lnTo>
                    <a:pt x="999820" y="1123442"/>
                  </a:lnTo>
                  <a:lnTo>
                    <a:pt x="1007097" y="1123937"/>
                  </a:lnTo>
                  <a:lnTo>
                    <a:pt x="1014222" y="1121537"/>
                  </a:lnTo>
                  <a:lnTo>
                    <a:pt x="1124178" y="1057402"/>
                  </a:lnTo>
                  <a:lnTo>
                    <a:pt x="1156843" y="10383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2990850" y="1533524"/>
              <a:ext cx="1033780" cy="419734"/>
            </a:xfrm>
            <a:custGeom>
              <a:avLst/>
              <a:gdLst/>
              <a:ahLst/>
              <a:cxnLst/>
              <a:rect l="l" t="t" r="r" b="b"/>
              <a:pathLst>
                <a:path w="1033779" h="419735">
                  <a:moveTo>
                    <a:pt x="0" y="419226"/>
                  </a:moveTo>
                  <a:lnTo>
                    <a:pt x="1033779" y="0"/>
                  </a:lnTo>
                </a:path>
              </a:pathLst>
            </a:custGeom>
            <a:ln w="381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160900" y="1479676"/>
              <a:ext cx="164048" cy="289813"/>
            </a:xfrm>
            <a:prstGeom prst="rect">
              <a:avLst/>
            </a:prstGeom>
          </p:spPr>
        </p:pic>
      </p:grpSp>
      <p:sp>
        <p:nvSpPr>
          <p:cNvPr id="60" name="object 60" descr=""/>
          <p:cNvSpPr/>
          <p:nvPr/>
        </p:nvSpPr>
        <p:spPr>
          <a:xfrm>
            <a:off x="5062601" y="328675"/>
            <a:ext cx="0" cy="4006215"/>
          </a:xfrm>
          <a:custGeom>
            <a:avLst/>
            <a:gdLst/>
            <a:ahLst/>
            <a:cxnLst/>
            <a:rect l="l" t="t" r="r" b="b"/>
            <a:pathLst>
              <a:path w="0" h="4006215">
                <a:moveTo>
                  <a:pt x="0" y="0"/>
                </a:moveTo>
                <a:lnTo>
                  <a:pt x="0" y="4005821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5792978" y="882777"/>
            <a:ext cx="309245" cy="238760"/>
          </a:xfrm>
          <a:custGeom>
            <a:avLst/>
            <a:gdLst/>
            <a:ahLst/>
            <a:cxnLst/>
            <a:rect l="l" t="t" r="r" b="b"/>
            <a:pathLst>
              <a:path w="309245" h="238759">
                <a:moveTo>
                  <a:pt x="233172" y="0"/>
                </a:moveTo>
                <a:lnTo>
                  <a:pt x="229743" y="9778"/>
                </a:lnTo>
                <a:lnTo>
                  <a:pt x="243532" y="15708"/>
                </a:lnTo>
                <a:lnTo>
                  <a:pt x="255381" y="23971"/>
                </a:lnTo>
                <a:lnTo>
                  <a:pt x="279471" y="62404"/>
                </a:lnTo>
                <a:lnTo>
                  <a:pt x="287400" y="117983"/>
                </a:lnTo>
                <a:lnTo>
                  <a:pt x="286519" y="139009"/>
                </a:lnTo>
                <a:lnTo>
                  <a:pt x="273304" y="190373"/>
                </a:lnTo>
                <a:lnTo>
                  <a:pt x="243693" y="222573"/>
                </a:lnTo>
                <a:lnTo>
                  <a:pt x="230124" y="228600"/>
                </a:lnTo>
                <a:lnTo>
                  <a:pt x="233172" y="238251"/>
                </a:lnTo>
                <a:lnTo>
                  <a:pt x="278677" y="211195"/>
                </a:lnTo>
                <a:lnTo>
                  <a:pt x="304244" y="161305"/>
                </a:lnTo>
                <a:lnTo>
                  <a:pt x="309118" y="119252"/>
                </a:lnTo>
                <a:lnTo>
                  <a:pt x="307881" y="97414"/>
                </a:lnTo>
                <a:lnTo>
                  <a:pt x="298027" y="58691"/>
                </a:lnTo>
                <a:lnTo>
                  <a:pt x="265541" y="15319"/>
                </a:lnTo>
                <a:lnTo>
                  <a:pt x="250410" y="6260"/>
                </a:lnTo>
                <a:lnTo>
                  <a:pt x="233172" y="0"/>
                </a:lnTo>
                <a:close/>
              </a:path>
              <a:path w="309245" h="238759">
                <a:moveTo>
                  <a:pt x="75946" y="0"/>
                </a:moveTo>
                <a:lnTo>
                  <a:pt x="30440" y="27164"/>
                </a:lnTo>
                <a:lnTo>
                  <a:pt x="4873" y="77231"/>
                </a:lnTo>
                <a:lnTo>
                  <a:pt x="0" y="119252"/>
                </a:lnTo>
                <a:lnTo>
                  <a:pt x="1216" y="141106"/>
                </a:lnTo>
                <a:lnTo>
                  <a:pt x="10983" y="179814"/>
                </a:lnTo>
                <a:lnTo>
                  <a:pt x="43465" y="222996"/>
                </a:lnTo>
                <a:lnTo>
                  <a:pt x="75946" y="238251"/>
                </a:lnTo>
                <a:lnTo>
                  <a:pt x="78867" y="228600"/>
                </a:lnTo>
                <a:lnTo>
                  <a:pt x="65317" y="222573"/>
                </a:lnTo>
                <a:lnTo>
                  <a:pt x="53625" y="214201"/>
                </a:lnTo>
                <a:lnTo>
                  <a:pt x="29646" y="175204"/>
                </a:lnTo>
                <a:lnTo>
                  <a:pt x="21717" y="117983"/>
                </a:lnTo>
                <a:lnTo>
                  <a:pt x="22598" y="97647"/>
                </a:lnTo>
                <a:lnTo>
                  <a:pt x="35813" y="47498"/>
                </a:lnTo>
                <a:lnTo>
                  <a:pt x="65532" y="15708"/>
                </a:lnTo>
                <a:lnTo>
                  <a:pt x="79248" y="9778"/>
                </a:lnTo>
                <a:lnTo>
                  <a:pt x="759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 txBox="1"/>
          <p:nvPr/>
        </p:nvSpPr>
        <p:spPr>
          <a:xfrm>
            <a:off x="5467984" y="258586"/>
            <a:ext cx="2226310" cy="881380"/>
          </a:xfrm>
          <a:prstGeom prst="rect">
            <a:avLst/>
          </a:prstGeom>
        </p:spPr>
        <p:txBody>
          <a:bodyPr wrap="square" lIns="0" tIns="110489" rIns="0" bIns="0" rtlCol="0" vert="horz">
            <a:spAutoFit/>
          </a:bodyPr>
          <a:lstStyle/>
          <a:p>
            <a:pPr marL="718185">
              <a:lnSpc>
                <a:spcPct val="100000"/>
              </a:lnSpc>
              <a:spcBef>
                <a:spcPts val="869"/>
              </a:spcBef>
            </a:pPr>
            <a:r>
              <a:rPr dirty="0" sz="2400" spc="-10">
                <a:latin typeface="Verdana"/>
                <a:cs typeface="Verdana"/>
              </a:rPr>
              <a:t>simplified</a:t>
            </a:r>
            <a:endParaRPr sz="2400">
              <a:latin typeface="Verdana"/>
              <a:cs typeface="Verdana"/>
            </a:endParaRPr>
          </a:p>
          <a:p>
            <a:pPr marL="50800">
              <a:lnSpc>
                <a:spcPct val="100000"/>
              </a:lnSpc>
              <a:spcBef>
                <a:spcPts val="680"/>
              </a:spcBef>
              <a:tabLst>
                <a:tab pos="736600" algn="l"/>
              </a:tabLst>
            </a:pPr>
            <a:r>
              <a:rPr dirty="0" sz="2000">
                <a:latin typeface="Cambria Math"/>
                <a:cs typeface="Cambria Math"/>
              </a:rPr>
              <a:t>𝑓</a:t>
            </a:r>
            <a:r>
              <a:rPr dirty="0" baseline="-16666" sz="2250">
                <a:latin typeface="Cambria Math"/>
                <a:cs typeface="Cambria Math"/>
              </a:rPr>
              <a:t>w</a:t>
            </a:r>
            <a:r>
              <a:rPr dirty="0" baseline="-16666" sz="2250" spc="352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𝑥</a:t>
            </a:r>
            <a:r>
              <a:rPr dirty="0" sz="2000">
                <a:latin typeface="Cambria Math"/>
                <a:cs typeface="Cambria Math"/>
              </a:rPr>
              <a:t>	=</a:t>
            </a:r>
            <a:r>
              <a:rPr dirty="0" sz="2000" spc="80">
                <a:latin typeface="Cambria Math"/>
                <a:cs typeface="Cambria Math"/>
              </a:rPr>
              <a:t> </a:t>
            </a:r>
            <a:r>
              <a:rPr dirty="0" sz="2000" spc="-25">
                <a:latin typeface="Cambria Math"/>
                <a:cs typeface="Cambria Math"/>
              </a:rPr>
              <a:t>𝑤𝑥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5506084" y="1795144"/>
            <a:ext cx="21590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50">
                <a:latin typeface="Cambria Math"/>
                <a:cs typeface="Cambria Math"/>
              </a:rPr>
              <a:t>𝑤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64" name="object 64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481934" y="3842765"/>
            <a:ext cx="572534" cy="289788"/>
          </a:xfrm>
          <a:prstGeom prst="rect">
            <a:avLst/>
          </a:prstGeom>
        </p:spPr>
      </p:pic>
      <p:sp>
        <p:nvSpPr>
          <p:cNvPr id="65" name="object 65" descr=""/>
          <p:cNvSpPr txBox="1"/>
          <p:nvPr/>
        </p:nvSpPr>
        <p:spPr>
          <a:xfrm>
            <a:off x="5506084" y="3770629"/>
            <a:ext cx="1474470" cy="47434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2050"/>
              </a:lnSpc>
              <a:spcBef>
                <a:spcPts val="130"/>
              </a:spcBef>
            </a:pPr>
            <a:r>
              <a:rPr dirty="0" sz="2000" spc="-10">
                <a:latin typeface="Cambria Math"/>
                <a:cs typeface="Cambria Math"/>
              </a:rPr>
              <a:t>minimize</a:t>
            </a:r>
            <a:r>
              <a:rPr dirty="0" sz="2000" spc="-13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𝐽</a:t>
            </a:r>
            <a:r>
              <a:rPr dirty="0" sz="2000" spc="415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𝑤</a:t>
            </a:r>
            <a:endParaRPr sz="2000">
              <a:latin typeface="Cambria Math"/>
              <a:cs typeface="Cambria Math"/>
            </a:endParaRPr>
          </a:p>
          <a:p>
            <a:pPr marL="441325">
              <a:lnSpc>
                <a:spcPts val="1450"/>
              </a:lnSpc>
            </a:pPr>
            <a:r>
              <a:rPr dirty="0" sz="1500" spc="65">
                <a:latin typeface="Cambria Math"/>
                <a:cs typeface="Cambria Math"/>
              </a:rPr>
              <a:t>w</a:t>
            </a:r>
            <a:endParaRPr sz="1500">
              <a:latin typeface="Cambria Math"/>
              <a:cs typeface="Cambria Math"/>
            </a:endParaRPr>
          </a:p>
        </p:txBody>
      </p:sp>
      <p:pic>
        <p:nvPicPr>
          <p:cNvPr id="66" name="object 66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926270" y="3543300"/>
            <a:ext cx="447093" cy="380644"/>
          </a:xfrm>
          <a:prstGeom prst="rect">
            <a:avLst/>
          </a:prstGeom>
        </p:spPr>
      </p:pic>
      <p:pic>
        <p:nvPicPr>
          <p:cNvPr id="67" name="object 67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418831" y="910844"/>
            <a:ext cx="196723" cy="254000"/>
          </a:xfrm>
          <a:prstGeom prst="rect">
            <a:avLst/>
          </a:prstGeom>
        </p:spPr>
      </p:pic>
      <p:sp>
        <p:nvSpPr>
          <p:cNvPr id="68" name="object 68" descr=""/>
          <p:cNvSpPr/>
          <p:nvPr/>
        </p:nvSpPr>
        <p:spPr>
          <a:xfrm>
            <a:off x="7691755" y="1016888"/>
            <a:ext cx="147320" cy="120014"/>
          </a:xfrm>
          <a:custGeom>
            <a:avLst/>
            <a:gdLst/>
            <a:ahLst/>
            <a:cxnLst/>
            <a:rect l="l" t="t" r="r" b="b"/>
            <a:pathLst>
              <a:path w="147320" h="120015">
                <a:moveTo>
                  <a:pt x="146304" y="5969"/>
                </a:moveTo>
                <a:lnTo>
                  <a:pt x="142443" y="1905"/>
                </a:lnTo>
                <a:lnTo>
                  <a:pt x="141478" y="889"/>
                </a:lnTo>
                <a:lnTo>
                  <a:pt x="135382" y="762"/>
                </a:lnTo>
                <a:lnTo>
                  <a:pt x="135001" y="635"/>
                </a:lnTo>
                <a:lnTo>
                  <a:pt x="134023" y="635"/>
                </a:lnTo>
                <a:lnTo>
                  <a:pt x="132715" y="0"/>
                </a:lnTo>
                <a:lnTo>
                  <a:pt x="128905" y="0"/>
                </a:lnTo>
                <a:lnTo>
                  <a:pt x="127342" y="812"/>
                </a:lnTo>
                <a:lnTo>
                  <a:pt x="79883" y="6604"/>
                </a:lnTo>
                <a:lnTo>
                  <a:pt x="80010" y="6604"/>
                </a:lnTo>
                <a:lnTo>
                  <a:pt x="66675" y="8001"/>
                </a:lnTo>
                <a:lnTo>
                  <a:pt x="66548" y="8001"/>
                </a:lnTo>
                <a:lnTo>
                  <a:pt x="39878" y="11303"/>
                </a:lnTo>
                <a:lnTo>
                  <a:pt x="40005" y="11303"/>
                </a:lnTo>
                <a:lnTo>
                  <a:pt x="15773" y="13944"/>
                </a:lnTo>
                <a:lnTo>
                  <a:pt x="5842" y="13716"/>
                </a:lnTo>
                <a:lnTo>
                  <a:pt x="889" y="18161"/>
                </a:lnTo>
                <a:lnTo>
                  <a:pt x="127" y="29845"/>
                </a:lnTo>
                <a:lnTo>
                  <a:pt x="4445" y="35052"/>
                </a:lnTo>
                <a:lnTo>
                  <a:pt x="10160" y="35687"/>
                </a:lnTo>
                <a:lnTo>
                  <a:pt x="15621" y="36195"/>
                </a:lnTo>
                <a:lnTo>
                  <a:pt x="17780" y="36195"/>
                </a:lnTo>
                <a:lnTo>
                  <a:pt x="42291" y="33909"/>
                </a:lnTo>
                <a:lnTo>
                  <a:pt x="42672" y="33909"/>
                </a:lnTo>
                <a:lnTo>
                  <a:pt x="69342" y="30607"/>
                </a:lnTo>
                <a:lnTo>
                  <a:pt x="69088" y="30734"/>
                </a:lnTo>
                <a:lnTo>
                  <a:pt x="70192" y="30607"/>
                </a:lnTo>
                <a:lnTo>
                  <a:pt x="82423" y="29210"/>
                </a:lnTo>
                <a:lnTo>
                  <a:pt x="82550" y="29210"/>
                </a:lnTo>
                <a:lnTo>
                  <a:pt x="129362" y="23622"/>
                </a:lnTo>
                <a:lnTo>
                  <a:pt x="129667" y="23622"/>
                </a:lnTo>
                <a:lnTo>
                  <a:pt x="131953" y="23622"/>
                </a:lnTo>
                <a:lnTo>
                  <a:pt x="135382" y="23622"/>
                </a:lnTo>
                <a:lnTo>
                  <a:pt x="141478" y="23368"/>
                </a:lnTo>
                <a:lnTo>
                  <a:pt x="142798" y="21971"/>
                </a:lnTo>
                <a:lnTo>
                  <a:pt x="146304" y="18288"/>
                </a:lnTo>
                <a:lnTo>
                  <a:pt x="146304" y="13970"/>
                </a:lnTo>
                <a:lnTo>
                  <a:pt x="146304" y="5969"/>
                </a:lnTo>
                <a:close/>
              </a:path>
              <a:path w="147320" h="120015">
                <a:moveTo>
                  <a:pt x="147320" y="83820"/>
                </a:moveTo>
                <a:lnTo>
                  <a:pt x="146431" y="79756"/>
                </a:lnTo>
                <a:lnTo>
                  <a:pt x="143764" y="76962"/>
                </a:lnTo>
                <a:lnTo>
                  <a:pt x="141097" y="74041"/>
                </a:lnTo>
                <a:lnTo>
                  <a:pt x="137160" y="72898"/>
                </a:lnTo>
                <a:lnTo>
                  <a:pt x="108204" y="79502"/>
                </a:lnTo>
                <a:lnTo>
                  <a:pt x="108331" y="79502"/>
                </a:lnTo>
                <a:lnTo>
                  <a:pt x="82804" y="84836"/>
                </a:lnTo>
                <a:lnTo>
                  <a:pt x="82677" y="84836"/>
                </a:lnTo>
                <a:lnTo>
                  <a:pt x="69342" y="87757"/>
                </a:lnTo>
                <a:lnTo>
                  <a:pt x="69469" y="87757"/>
                </a:lnTo>
                <a:lnTo>
                  <a:pt x="40640" y="93853"/>
                </a:lnTo>
                <a:lnTo>
                  <a:pt x="41148" y="93853"/>
                </a:lnTo>
                <a:lnTo>
                  <a:pt x="16713" y="97866"/>
                </a:lnTo>
                <a:lnTo>
                  <a:pt x="13081" y="97409"/>
                </a:lnTo>
                <a:lnTo>
                  <a:pt x="7239" y="96520"/>
                </a:lnTo>
                <a:lnTo>
                  <a:pt x="1778" y="100711"/>
                </a:lnTo>
                <a:lnTo>
                  <a:pt x="0" y="112522"/>
                </a:lnTo>
                <a:lnTo>
                  <a:pt x="4191" y="117983"/>
                </a:lnTo>
                <a:lnTo>
                  <a:pt x="10033" y="118745"/>
                </a:lnTo>
                <a:lnTo>
                  <a:pt x="15113" y="119507"/>
                </a:lnTo>
                <a:lnTo>
                  <a:pt x="18415" y="119507"/>
                </a:lnTo>
                <a:lnTo>
                  <a:pt x="44704" y="115189"/>
                </a:lnTo>
                <a:lnTo>
                  <a:pt x="45085" y="115062"/>
                </a:lnTo>
                <a:lnTo>
                  <a:pt x="73914" y="108966"/>
                </a:lnTo>
                <a:lnTo>
                  <a:pt x="74041" y="108966"/>
                </a:lnTo>
                <a:lnTo>
                  <a:pt x="87249" y="106045"/>
                </a:lnTo>
                <a:lnTo>
                  <a:pt x="112776" y="100711"/>
                </a:lnTo>
                <a:lnTo>
                  <a:pt x="113030" y="100711"/>
                </a:lnTo>
                <a:lnTo>
                  <a:pt x="123952" y="98171"/>
                </a:lnTo>
                <a:lnTo>
                  <a:pt x="138176" y="94869"/>
                </a:lnTo>
                <a:lnTo>
                  <a:pt x="141986" y="94107"/>
                </a:lnTo>
                <a:lnTo>
                  <a:pt x="145034" y="91186"/>
                </a:lnTo>
                <a:lnTo>
                  <a:pt x="147320" y="8382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9" name="object 69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918577" y="905128"/>
            <a:ext cx="239141" cy="322072"/>
          </a:xfrm>
          <a:prstGeom prst="rect">
            <a:avLst/>
          </a:prstGeom>
        </p:spPr>
      </p:pic>
      <p:grpSp>
        <p:nvGrpSpPr>
          <p:cNvPr id="70" name="object 70" descr=""/>
          <p:cNvGrpSpPr/>
          <p:nvPr/>
        </p:nvGrpSpPr>
        <p:grpSpPr>
          <a:xfrm>
            <a:off x="6433730" y="1128013"/>
            <a:ext cx="2190750" cy="2780030"/>
            <a:chOff x="6433730" y="1128013"/>
            <a:chExt cx="2190750" cy="2780030"/>
          </a:xfrm>
        </p:grpSpPr>
        <p:pic>
          <p:nvPicPr>
            <p:cNvPr id="71" name="object 71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08671" y="3408934"/>
              <a:ext cx="449325" cy="498538"/>
            </a:xfrm>
            <a:prstGeom prst="rect">
              <a:avLst/>
            </a:prstGeom>
          </p:spPr>
        </p:pic>
        <p:sp>
          <p:nvSpPr>
            <p:cNvPr id="72" name="object 72" descr=""/>
            <p:cNvSpPr/>
            <p:nvPr/>
          </p:nvSpPr>
          <p:spPr>
            <a:xfrm>
              <a:off x="6957051" y="3238246"/>
              <a:ext cx="838835" cy="57785"/>
            </a:xfrm>
            <a:custGeom>
              <a:avLst/>
              <a:gdLst/>
              <a:ahLst/>
              <a:cxnLst/>
              <a:rect l="l" t="t" r="r" b="b"/>
              <a:pathLst>
                <a:path w="838834" h="57785">
                  <a:moveTo>
                    <a:pt x="16433" y="34809"/>
                  </a:moveTo>
                  <a:lnTo>
                    <a:pt x="16009" y="34925"/>
                  </a:lnTo>
                  <a:lnTo>
                    <a:pt x="13977" y="35813"/>
                  </a:lnTo>
                  <a:lnTo>
                    <a:pt x="9786" y="38481"/>
                  </a:lnTo>
                  <a:lnTo>
                    <a:pt x="5087" y="41148"/>
                  </a:lnTo>
                  <a:lnTo>
                    <a:pt x="1277" y="43306"/>
                  </a:lnTo>
                  <a:lnTo>
                    <a:pt x="107" y="47243"/>
                  </a:lnTo>
                  <a:lnTo>
                    <a:pt x="0" y="48260"/>
                  </a:lnTo>
                  <a:lnTo>
                    <a:pt x="1785" y="52069"/>
                  </a:lnTo>
                  <a:lnTo>
                    <a:pt x="3690" y="55880"/>
                  </a:lnTo>
                  <a:lnTo>
                    <a:pt x="8389" y="57531"/>
                  </a:lnTo>
                  <a:lnTo>
                    <a:pt x="12453" y="55880"/>
                  </a:lnTo>
                  <a:lnTo>
                    <a:pt x="17660" y="53593"/>
                  </a:lnTo>
                  <a:lnTo>
                    <a:pt x="18422" y="53212"/>
                  </a:lnTo>
                  <a:lnTo>
                    <a:pt x="20996" y="51816"/>
                  </a:lnTo>
                  <a:lnTo>
                    <a:pt x="20200" y="51816"/>
                  </a:lnTo>
                  <a:lnTo>
                    <a:pt x="22867" y="50800"/>
                  </a:lnTo>
                  <a:lnTo>
                    <a:pt x="23629" y="50800"/>
                  </a:lnTo>
                  <a:lnTo>
                    <a:pt x="25026" y="50292"/>
                  </a:lnTo>
                  <a:lnTo>
                    <a:pt x="26550" y="49530"/>
                  </a:lnTo>
                  <a:lnTo>
                    <a:pt x="29598" y="48260"/>
                  </a:lnTo>
                  <a:lnTo>
                    <a:pt x="29598" y="48006"/>
                  </a:lnTo>
                  <a:lnTo>
                    <a:pt x="30995" y="47498"/>
                  </a:lnTo>
                  <a:lnTo>
                    <a:pt x="31402" y="47243"/>
                  </a:lnTo>
                  <a:lnTo>
                    <a:pt x="30487" y="47243"/>
                  </a:lnTo>
                  <a:lnTo>
                    <a:pt x="33154" y="46228"/>
                  </a:lnTo>
                  <a:lnTo>
                    <a:pt x="35440" y="46228"/>
                  </a:lnTo>
                  <a:lnTo>
                    <a:pt x="37091" y="46100"/>
                  </a:lnTo>
                  <a:lnTo>
                    <a:pt x="40266" y="46100"/>
                  </a:lnTo>
                  <a:lnTo>
                    <a:pt x="43187" y="45847"/>
                  </a:lnTo>
                  <a:lnTo>
                    <a:pt x="466234" y="45847"/>
                  </a:lnTo>
                  <a:lnTo>
                    <a:pt x="518548" y="42163"/>
                  </a:lnTo>
                  <a:lnTo>
                    <a:pt x="529343" y="41529"/>
                  </a:lnTo>
                  <a:lnTo>
                    <a:pt x="539757" y="40767"/>
                  </a:lnTo>
                  <a:lnTo>
                    <a:pt x="539376" y="40767"/>
                  </a:lnTo>
                  <a:lnTo>
                    <a:pt x="550552" y="40386"/>
                  </a:lnTo>
                  <a:lnTo>
                    <a:pt x="550933" y="40386"/>
                  </a:lnTo>
                  <a:lnTo>
                    <a:pt x="561347" y="39624"/>
                  </a:lnTo>
                  <a:lnTo>
                    <a:pt x="561093" y="39624"/>
                  </a:lnTo>
                  <a:lnTo>
                    <a:pt x="576968" y="38988"/>
                  </a:lnTo>
                  <a:lnTo>
                    <a:pt x="589414" y="38100"/>
                  </a:lnTo>
                  <a:lnTo>
                    <a:pt x="605289" y="37211"/>
                  </a:lnTo>
                  <a:lnTo>
                    <a:pt x="604908" y="37211"/>
                  </a:lnTo>
                  <a:lnTo>
                    <a:pt x="616084" y="36830"/>
                  </a:lnTo>
                  <a:lnTo>
                    <a:pt x="616465" y="36830"/>
                  </a:lnTo>
                  <a:lnTo>
                    <a:pt x="627641" y="36068"/>
                  </a:lnTo>
                  <a:lnTo>
                    <a:pt x="640998" y="35179"/>
                  </a:lnTo>
                  <a:lnTo>
                    <a:pt x="15755" y="35179"/>
                  </a:lnTo>
                  <a:lnTo>
                    <a:pt x="16433" y="34809"/>
                  </a:lnTo>
                  <a:close/>
                </a:path>
                <a:path w="838834" h="57785">
                  <a:moveTo>
                    <a:pt x="22867" y="50800"/>
                  </a:moveTo>
                  <a:lnTo>
                    <a:pt x="20200" y="51816"/>
                  </a:lnTo>
                  <a:lnTo>
                    <a:pt x="21348" y="51624"/>
                  </a:lnTo>
                  <a:lnTo>
                    <a:pt x="22867" y="50800"/>
                  </a:lnTo>
                  <a:close/>
                </a:path>
                <a:path w="838834" h="57785">
                  <a:moveTo>
                    <a:pt x="21348" y="51624"/>
                  </a:moveTo>
                  <a:lnTo>
                    <a:pt x="20200" y="51816"/>
                  </a:lnTo>
                  <a:lnTo>
                    <a:pt x="20996" y="51816"/>
                  </a:lnTo>
                  <a:lnTo>
                    <a:pt x="21348" y="51624"/>
                  </a:lnTo>
                  <a:close/>
                </a:path>
                <a:path w="838834" h="57785">
                  <a:moveTo>
                    <a:pt x="23629" y="50800"/>
                  </a:moveTo>
                  <a:lnTo>
                    <a:pt x="22867" y="50800"/>
                  </a:lnTo>
                  <a:lnTo>
                    <a:pt x="21348" y="51624"/>
                  </a:lnTo>
                  <a:lnTo>
                    <a:pt x="21724" y="51562"/>
                  </a:lnTo>
                  <a:lnTo>
                    <a:pt x="23629" y="50800"/>
                  </a:lnTo>
                  <a:close/>
                </a:path>
                <a:path w="838834" h="57785">
                  <a:moveTo>
                    <a:pt x="285927" y="48387"/>
                  </a:moveTo>
                  <a:lnTo>
                    <a:pt x="88272" y="48387"/>
                  </a:lnTo>
                  <a:lnTo>
                    <a:pt x="92209" y="48768"/>
                  </a:lnTo>
                  <a:lnTo>
                    <a:pt x="91955" y="48768"/>
                  </a:lnTo>
                  <a:lnTo>
                    <a:pt x="98051" y="49530"/>
                  </a:lnTo>
                  <a:lnTo>
                    <a:pt x="98432" y="49530"/>
                  </a:lnTo>
                  <a:lnTo>
                    <a:pt x="118244" y="51054"/>
                  </a:lnTo>
                  <a:lnTo>
                    <a:pt x="118752" y="51054"/>
                  </a:lnTo>
                  <a:lnTo>
                    <a:pt x="132087" y="51435"/>
                  </a:lnTo>
                  <a:lnTo>
                    <a:pt x="155709" y="51435"/>
                  </a:lnTo>
                  <a:lnTo>
                    <a:pt x="163202" y="51562"/>
                  </a:lnTo>
                  <a:lnTo>
                    <a:pt x="187459" y="51562"/>
                  </a:lnTo>
                  <a:lnTo>
                    <a:pt x="196476" y="51181"/>
                  </a:lnTo>
                  <a:lnTo>
                    <a:pt x="203080" y="51181"/>
                  </a:lnTo>
                  <a:lnTo>
                    <a:pt x="209176" y="50800"/>
                  </a:lnTo>
                  <a:lnTo>
                    <a:pt x="215272" y="50800"/>
                  </a:lnTo>
                  <a:lnTo>
                    <a:pt x="221749" y="50418"/>
                  </a:lnTo>
                  <a:lnTo>
                    <a:pt x="236989" y="50418"/>
                  </a:lnTo>
                  <a:lnTo>
                    <a:pt x="252102" y="50037"/>
                  </a:lnTo>
                  <a:lnTo>
                    <a:pt x="260230" y="49656"/>
                  </a:lnTo>
                  <a:lnTo>
                    <a:pt x="259976" y="49656"/>
                  </a:lnTo>
                  <a:lnTo>
                    <a:pt x="272930" y="49403"/>
                  </a:lnTo>
                  <a:lnTo>
                    <a:pt x="273692" y="49403"/>
                  </a:lnTo>
                  <a:lnTo>
                    <a:pt x="281185" y="48641"/>
                  </a:lnTo>
                  <a:lnTo>
                    <a:pt x="280804" y="48641"/>
                  </a:lnTo>
                  <a:lnTo>
                    <a:pt x="285927" y="48387"/>
                  </a:lnTo>
                  <a:close/>
                </a:path>
                <a:path w="838834" h="57785">
                  <a:moveTo>
                    <a:pt x="321571" y="47243"/>
                  </a:moveTo>
                  <a:lnTo>
                    <a:pt x="76334" y="47243"/>
                  </a:lnTo>
                  <a:lnTo>
                    <a:pt x="80271" y="47625"/>
                  </a:lnTo>
                  <a:lnTo>
                    <a:pt x="88272" y="48513"/>
                  </a:lnTo>
                  <a:lnTo>
                    <a:pt x="285927" y="48387"/>
                  </a:lnTo>
                  <a:lnTo>
                    <a:pt x="296171" y="47879"/>
                  </a:lnTo>
                  <a:lnTo>
                    <a:pt x="304426" y="47625"/>
                  </a:lnTo>
                  <a:lnTo>
                    <a:pt x="321571" y="47243"/>
                  </a:lnTo>
                  <a:close/>
                </a:path>
                <a:path w="838834" h="57785">
                  <a:moveTo>
                    <a:pt x="456191" y="46481"/>
                  </a:moveTo>
                  <a:lnTo>
                    <a:pt x="71127" y="46481"/>
                  </a:lnTo>
                  <a:lnTo>
                    <a:pt x="75826" y="47243"/>
                  </a:lnTo>
                  <a:lnTo>
                    <a:pt x="360941" y="47243"/>
                  </a:lnTo>
                  <a:lnTo>
                    <a:pt x="371736" y="47625"/>
                  </a:lnTo>
                  <a:lnTo>
                    <a:pt x="427235" y="47625"/>
                  </a:lnTo>
                  <a:lnTo>
                    <a:pt x="443745" y="46862"/>
                  </a:lnTo>
                  <a:lnTo>
                    <a:pt x="456191" y="46481"/>
                  </a:lnTo>
                  <a:close/>
                </a:path>
                <a:path w="838834" h="57785">
                  <a:moveTo>
                    <a:pt x="33154" y="46228"/>
                  </a:moveTo>
                  <a:lnTo>
                    <a:pt x="30487" y="47243"/>
                  </a:lnTo>
                  <a:lnTo>
                    <a:pt x="31937" y="46909"/>
                  </a:lnTo>
                  <a:lnTo>
                    <a:pt x="33154" y="46228"/>
                  </a:lnTo>
                  <a:close/>
                </a:path>
                <a:path w="838834" h="57785">
                  <a:moveTo>
                    <a:pt x="31937" y="46909"/>
                  </a:moveTo>
                  <a:lnTo>
                    <a:pt x="30487" y="47243"/>
                  </a:lnTo>
                  <a:lnTo>
                    <a:pt x="31402" y="47243"/>
                  </a:lnTo>
                  <a:lnTo>
                    <a:pt x="31937" y="46909"/>
                  </a:lnTo>
                  <a:close/>
                </a:path>
                <a:path w="838834" h="57785">
                  <a:moveTo>
                    <a:pt x="34297" y="46228"/>
                  </a:moveTo>
                  <a:lnTo>
                    <a:pt x="33154" y="46228"/>
                  </a:lnTo>
                  <a:lnTo>
                    <a:pt x="31937" y="46909"/>
                  </a:lnTo>
                  <a:lnTo>
                    <a:pt x="33434" y="46481"/>
                  </a:lnTo>
                  <a:lnTo>
                    <a:pt x="33853" y="46355"/>
                  </a:lnTo>
                  <a:lnTo>
                    <a:pt x="34297" y="46228"/>
                  </a:lnTo>
                  <a:close/>
                </a:path>
                <a:path w="838834" h="57785">
                  <a:moveTo>
                    <a:pt x="460437" y="46228"/>
                  </a:moveTo>
                  <a:lnTo>
                    <a:pt x="67952" y="46228"/>
                  </a:lnTo>
                  <a:lnTo>
                    <a:pt x="71635" y="46481"/>
                  </a:lnTo>
                  <a:lnTo>
                    <a:pt x="456572" y="46481"/>
                  </a:lnTo>
                  <a:lnTo>
                    <a:pt x="460437" y="46228"/>
                  </a:lnTo>
                  <a:close/>
                </a:path>
                <a:path w="838834" h="57785">
                  <a:moveTo>
                    <a:pt x="34497" y="46300"/>
                  </a:moveTo>
                  <a:lnTo>
                    <a:pt x="33866" y="46355"/>
                  </a:lnTo>
                  <a:lnTo>
                    <a:pt x="33467" y="46472"/>
                  </a:lnTo>
                  <a:lnTo>
                    <a:pt x="34497" y="46300"/>
                  </a:lnTo>
                  <a:close/>
                </a:path>
                <a:path w="838834" h="57785">
                  <a:moveTo>
                    <a:pt x="466234" y="45847"/>
                  </a:moveTo>
                  <a:lnTo>
                    <a:pt x="47124" y="45847"/>
                  </a:lnTo>
                  <a:lnTo>
                    <a:pt x="49664" y="45974"/>
                  </a:lnTo>
                  <a:lnTo>
                    <a:pt x="60586" y="45974"/>
                  </a:lnTo>
                  <a:lnTo>
                    <a:pt x="68460" y="46355"/>
                  </a:lnTo>
                  <a:lnTo>
                    <a:pt x="67952" y="46228"/>
                  </a:lnTo>
                  <a:lnTo>
                    <a:pt x="460437" y="46228"/>
                  </a:lnTo>
                  <a:lnTo>
                    <a:pt x="466234" y="45847"/>
                  </a:lnTo>
                  <a:close/>
                </a:path>
                <a:path w="838834" h="57785">
                  <a:moveTo>
                    <a:pt x="34932" y="46228"/>
                  </a:moveTo>
                  <a:lnTo>
                    <a:pt x="33893" y="46347"/>
                  </a:lnTo>
                  <a:lnTo>
                    <a:pt x="34497" y="46300"/>
                  </a:lnTo>
                  <a:lnTo>
                    <a:pt x="34932" y="46228"/>
                  </a:lnTo>
                  <a:close/>
                </a:path>
                <a:path w="838834" h="57785">
                  <a:moveTo>
                    <a:pt x="34932" y="46228"/>
                  </a:moveTo>
                  <a:lnTo>
                    <a:pt x="34297" y="46228"/>
                  </a:lnTo>
                  <a:lnTo>
                    <a:pt x="33912" y="46341"/>
                  </a:lnTo>
                  <a:lnTo>
                    <a:pt x="34932" y="46228"/>
                  </a:lnTo>
                  <a:close/>
                </a:path>
                <a:path w="838834" h="57785">
                  <a:moveTo>
                    <a:pt x="35440" y="46228"/>
                  </a:moveTo>
                  <a:lnTo>
                    <a:pt x="34932" y="46228"/>
                  </a:lnTo>
                  <a:lnTo>
                    <a:pt x="34497" y="46300"/>
                  </a:lnTo>
                  <a:lnTo>
                    <a:pt x="35440" y="46228"/>
                  </a:lnTo>
                  <a:close/>
                </a:path>
                <a:path w="838834" h="57785">
                  <a:moveTo>
                    <a:pt x="9913" y="38354"/>
                  </a:moveTo>
                  <a:lnTo>
                    <a:pt x="9694" y="38481"/>
                  </a:lnTo>
                  <a:lnTo>
                    <a:pt x="9913" y="38354"/>
                  </a:lnTo>
                  <a:close/>
                </a:path>
                <a:path w="838834" h="57785">
                  <a:moveTo>
                    <a:pt x="17406" y="34543"/>
                  </a:moveTo>
                  <a:lnTo>
                    <a:pt x="16433" y="34809"/>
                  </a:lnTo>
                  <a:lnTo>
                    <a:pt x="15755" y="35179"/>
                  </a:lnTo>
                  <a:lnTo>
                    <a:pt x="17406" y="34543"/>
                  </a:lnTo>
                  <a:close/>
                </a:path>
                <a:path w="838834" h="57785">
                  <a:moveTo>
                    <a:pt x="650628" y="34543"/>
                  </a:moveTo>
                  <a:lnTo>
                    <a:pt x="17406" y="34543"/>
                  </a:lnTo>
                  <a:lnTo>
                    <a:pt x="15755" y="35179"/>
                  </a:lnTo>
                  <a:lnTo>
                    <a:pt x="640998" y="35179"/>
                  </a:lnTo>
                  <a:lnTo>
                    <a:pt x="650628" y="34543"/>
                  </a:lnTo>
                  <a:close/>
                </a:path>
                <a:path w="838834" h="57785">
                  <a:moveTo>
                    <a:pt x="111090" y="31368"/>
                  </a:moveTo>
                  <a:lnTo>
                    <a:pt x="22994" y="31368"/>
                  </a:lnTo>
                  <a:lnTo>
                    <a:pt x="21470" y="32131"/>
                  </a:lnTo>
                  <a:lnTo>
                    <a:pt x="18676" y="33655"/>
                  </a:lnTo>
                  <a:lnTo>
                    <a:pt x="16433" y="34809"/>
                  </a:lnTo>
                  <a:lnTo>
                    <a:pt x="17406" y="34543"/>
                  </a:lnTo>
                  <a:lnTo>
                    <a:pt x="650628" y="34543"/>
                  </a:lnTo>
                  <a:lnTo>
                    <a:pt x="662185" y="33781"/>
                  </a:lnTo>
                  <a:lnTo>
                    <a:pt x="662058" y="33781"/>
                  </a:lnTo>
                  <a:lnTo>
                    <a:pt x="673615" y="33274"/>
                  </a:lnTo>
                  <a:lnTo>
                    <a:pt x="673361" y="33274"/>
                  </a:lnTo>
                  <a:lnTo>
                    <a:pt x="684156" y="32893"/>
                  </a:lnTo>
                  <a:lnTo>
                    <a:pt x="684537" y="32893"/>
                  </a:lnTo>
                  <a:lnTo>
                    <a:pt x="694253" y="32131"/>
                  </a:lnTo>
                  <a:lnTo>
                    <a:pt x="132595" y="32131"/>
                  </a:lnTo>
                  <a:lnTo>
                    <a:pt x="119260" y="31750"/>
                  </a:lnTo>
                  <a:lnTo>
                    <a:pt x="119514" y="31750"/>
                  </a:lnTo>
                  <a:lnTo>
                    <a:pt x="117736" y="31623"/>
                  </a:lnTo>
                  <a:lnTo>
                    <a:pt x="114307" y="31623"/>
                  </a:lnTo>
                  <a:lnTo>
                    <a:pt x="111090" y="31368"/>
                  </a:lnTo>
                  <a:close/>
                </a:path>
                <a:path w="838834" h="57785">
                  <a:moveTo>
                    <a:pt x="703968" y="31368"/>
                  </a:moveTo>
                  <a:lnTo>
                    <a:pt x="208033" y="31368"/>
                  </a:lnTo>
                  <a:lnTo>
                    <a:pt x="201937" y="31750"/>
                  </a:lnTo>
                  <a:lnTo>
                    <a:pt x="195587" y="31750"/>
                  </a:lnTo>
                  <a:lnTo>
                    <a:pt x="186697" y="32131"/>
                  </a:lnTo>
                  <a:lnTo>
                    <a:pt x="694253" y="32131"/>
                  </a:lnTo>
                  <a:lnTo>
                    <a:pt x="703968" y="31368"/>
                  </a:lnTo>
                  <a:close/>
                </a:path>
                <a:path w="838834" h="57785">
                  <a:moveTo>
                    <a:pt x="61475" y="26924"/>
                  </a:moveTo>
                  <a:lnTo>
                    <a:pt x="47251" y="26924"/>
                  </a:lnTo>
                  <a:lnTo>
                    <a:pt x="42298" y="27050"/>
                  </a:lnTo>
                  <a:lnTo>
                    <a:pt x="37980" y="27431"/>
                  </a:lnTo>
                  <a:lnTo>
                    <a:pt x="36075" y="27431"/>
                  </a:lnTo>
                  <a:lnTo>
                    <a:pt x="31757" y="27812"/>
                  </a:lnTo>
                  <a:lnTo>
                    <a:pt x="28963" y="28575"/>
                  </a:lnTo>
                  <a:lnTo>
                    <a:pt x="26423" y="29591"/>
                  </a:lnTo>
                  <a:lnTo>
                    <a:pt x="25788" y="29718"/>
                  </a:lnTo>
                  <a:lnTo>
                    <a:pt x="22994" y="30987"/>
                  </a:lnTo>
                  <a:lnTo>
                    <a:pt x="21978" y="31750"/>
                  </a:lnTo>
                  <a:lnTo>
                    <a:pt x="22994" y="31368"/>
                  </a:lnTo>
                  <a:lnTo>
                    <a:pt x="111090" y="31368"/>
                  </a:lnTo>
                  <a:lnTo>
                    <a:pt x="101438" y="30606"/>
                  </a:lnTo>
                  <a:lnTo>
                    <a:pt x="100337" y="30606"/>
                  </a:lnTo>
                  <a:lnTo>
                    <a:pt x="94241" y="29844"/>
                  </a:lnTo>
                  <a:lnTo>
                    <a:pt x="93987" y="29844"/>
                  </a:lnTo>
                  <a:lnTo>
                    <a:pt x="85605" y="28956"/>
                  </a:lnTo>
                  <a:lnTo>
                    <a:pt x="82176" y="28575"/>
                  </a:lnTo>
                  <a:lnTo>
                    <a:pt x="78112" y="28448"/>
                  </a:lnTo>
                  <a:lnTo>
                    <a:pt x="78620" y="28448"/>
                  </a:lnTo>
                  <a:lnTo>
                    <a:pt x="74048" y="27686"/>
                  </a:lnTo>
                  <a:lnTo>
                    <a:pt x="73540" y="27686"/>
                  </a:lnTo>
                  <a:lnTo>
                    <a:pt x="69857" y="27305"/>
                  </a:lnTo>
                  <a:lnTo>
                    <a:pt x="69349" y="27305"/>
                  </a:lnTo>
                  <a:lnTo>
                    <a:pt x="61475" y="26924"/>
                  </a:lnTo>
                  <a:close/>
                </a:path>
                <a:path w="838834" h="57785">
                  <a:moveTo>
                    <a:pt x="114180" y="31368"/>
                  </a:moveTo>
                  <a:lnTo>
                    <a:pt x="114307" y="31623"/>
                  </a:lnTo>
                  <a:lnTo>
                    <a:pt x="117736" y="31623"/>
                  </a:lnTo>
                  <a:lnTo>
                    <a:pt x="114180" y="31368"/>
                  </a:lnTo>
                  <a:close/>
                </a:path>
                <a:path w="838834" h="57785">
                  <a:moveTo>
                    <a:pt x="716033" y="30606"/>
                  </a:moveTo>
                  <a:lnTo>
                    <a:pt x="251594" y="30606"/>
                  </a:lnTo>
                  <a:lnTo>
                    <a:pt x="236481" y="30987"/>
                  </a:lnTo>
                  <a:lnTo>
                    <a:pt x="220733" y="30987"/>
                  </a:lnTo>
                  <a:lnTo>
                    <a:pt x="214256" y="31368"/>
                  </a:lnTo>
                  <a:lnTo>
                    <a:pt x="703841" y="31368"/>
                  </a:lnTo>
                  <a:lnTo>
                    <a:pt x="716033" y="30606"/>
                  </a:lnTo>
                  <a:close/>
                </a:path>
                <a:path w="838834" h="57785">
                  <a:moveTo>
                    <a:pt x="99829" y="30480"/>
                  </a:moveTo>
                  <a:lnTo>
                    <a:pt x="100337" y="30606"/>
                  </a:lnTo>
                  <a:lnTo>
                    <a:pt x="101438" y="30606"/>
                  </a:lnTo>
                  <a:lnTo>
                    <a:pt x="99829" y="30480"/>
                  </a:lnTo>
                  <a:close/>
                </a:path>
                <a:path w="838834" h="57785">
                  <a:moveTo>
                    <a:pt x="361576" y="27812"/>
                  </a:moveTo>
                  <a:lnTo>
                    <a:pt x="321063" y="27812"/>
                  </a:lnTo>
                  <a:lnTo>
                    <a:pt x="303791" y="28193"/>
                  </a:lnTo>
                  <a:lnTo>
                    <a:pt x="287408" y="28956"/>
                  </a:lnTo>
                  <a:lnTo>
                    <a:pt x="279788" y="29210"/>
                  </a:lnTo>
                  <a:lnTo>
                    <a:pt x="279407" y="29337"/>
                  </a:lnTo>
                  <a:lnTo>
                    <a:pt x="271787" y="29972"/>
                  </a:lnTo>
                  <a:lnTo>
                    <a:pt x="272422" y="29972"/>
                  </a:lnTo>
                  <a:lnTo>
                    <a:pt x="251340" y="30606"/>
                  </a:lnTo>
                  <a:lnTo>
                    <a:pt x="716414" y="30606"/>
                  </a:lnTo>
                  <a:lnTo>
                    <a:pt x="735210" y="28956"/>
                  </a:lnTo>
                  <a:lnTo>
                    <a:pt x="734575" y="28956"/>
                  </a:lnTo>
                  <a:lnTo>
                    <a:pt x="743592" y="28575"/>
                  </a:lnTo>
                  <a:lnTo>
                    <a:pt x="744100" y="28575"/>
                  </a:lnTo>
                  <a:lnTo>
                    <a:pt x="748418" y="28193"/>
                  </a:lnTo>
                  <a:lnTo>
                    <a:pt x="372371" y="28193"/>
                  </a:lnTo>
                  <a:lnTo>
                    <a:pt x="361576" y="27812"/>
                  </a:lnTo>
                  <a:close/>
                </a:path>
                <a:path w="838834" h="57785">
                  <a:moveTo>
                    <a:pt x="831476" y="18923"/>
                  </a:moveTo>
                  <a:lnTo>
                    <a:pt x="828301" y="19431"/>
                  </a:lnTo>
                  <a:lnTo>
                    <a:pt x="576079" y="19431"/>
                  </a:lnTo>
                  <a:lnTo>
                    <a:pt x="560204" y="20193"/>
                  </a:lnTo>
                  <a:lnTo>
                    <a:pt x="549663" y="20955"/>
                  </a:lnTo>
                  <a:lnTo>
                    <a:pt x="549917" y="20955"/>
                  </a:lnTo>
                  <a:lnTo>
                    <a:pt x="538741" y="21336"/>
                  </a:lnTo>
                  <a:lnTo>
                    <a:pt x="528073" y="21843"/>
                  </a:lnTo>
                  <a:lnTo>
                    <a:pt x="495942" y="24130"/>
                  </a:lnTo>
                  <a:lnTo>
                    <a:pt x="482226" y="25273"/>
                  </a:lnTo>
                  <a:lnTo>
                    <a:pt x="455302" y="27050"/>
                  </a:lnTo>
                  <a:lnTo>
                    <a:pt x="455683" y="27050"/>
                  </a:lnTo>
                  <a:lnTo>
                    <a:pt x="443110" y="27431"/>
                  </a:lnTo>
                  <a:lnTo>
                    <a:pt x="426346" y="28193"/>
                  </a:lnTo>
                  <a:lnTo>
                    <a:pt x="748418" y="28193"/>
                  </a:lnTo>
                  <a:lnTo>
                    <a:pt x="752736" y="27812"/>
                  </a:lnTo>
                  <a:lnTo>
                    <a:pt x="752355" y="27812"/>
                  </a:lnTo>
                  <a:lnTo>
                    <a:pt x="760610" y="27431"/>
                  </a:lnTo>
                  <a:lnTo>
                    <a:pt x="761118" y="27431"/>
                  </a:lnTo>
                  <a:lnTo>
                    <a:pt x="768611" y="26797"/>
                  </a:lnTo>
                  <a:lnTo>
                    <a:pt x="768230" y="26797"/>
                  </a:lnTo>
                  <a:lnTo>
                    <a:pt x="775088" y="26416"/>
                  </a:lnTo>
                  <a:lnTo>
                    <a:pt x="775723" y="26416"/>
                  </a:lnTo>
                  <a:lnTo>
                    <a:pt x="781819" y="25654"/>
                  </a:lnTo>
                  <a:lnTo>
                    <a:pt x="787661" y="24892"/>
                  </a:lnTo>
                  <a:lnTo>
                    <a:pt x="788607" y="24892"/>
                  </a:lnTo>
                  <a:lnTo>
                    <a:pt x="798202" y="23875"/>
                  </a:lnTo>
                  <a:lnTo>
                    <a:pt x="798837" y="23749"/>
                  </a:lnTo>
                  <a:lnTo>
                    <a:pt x="805314" y="22606"/>
                  </a:lnTo>
                  <a:lnTo>
                    <a:pt x="804933" y="22606"/>
                  </a:lnTo>
                  <a:lnTo>
                    <a:pt x="816109" y="21336"/>
                  </a:lnTo>
                  <a:lnTo>
                    <a:pt x="815855" y="21336"/>
                  </a:lnTo>
                  <a:lnTo>
                    <a:pt x="819411" y="20955"/>
                  </a:lnTo>
                  <a:lnTo>
                    <a:pt x="823433" y="20319"/>
                  </a:lnTo>
                  <a:lnTo>
                    <a:pt x="822459" y="20319"/>
                  </a:lnTo>
                  <a:lnTo>
                    <a:pt x="824237" y="20193"/>
                  </a:lnTo>
                  <a:lnTo>
                    <a:pt x="825825" y="20193"/>
                  </a:lnTo>
                  <a:lnTo>
                    <a:pt x="827031" y="20066"/>
                  </a:lnTo>
                  <a:lnTo>
                    <a:pt x="827497" y="19938"/>
                  </a:lnTo>
                  <a:lnTo>
                    <a:pt x="826142" y="19938"/>
                  </a:lnTo>
                  <a:lnTo>
                    <a:pt x="828428" y="19685"/>
                  </a:lnTo>
                  <a:lnTo>
                    <a:pt x="830460" y="19304"/>
                  </a:lnTo>
                  <a:lnTo>
                    <a:pt x="831476" y="18923"/>
                  </a:lnTo>
                  <a:close/>
                </a:path>
                <a:path w="838834" h="57785">
                  <a:moveTo>
                    <a:pt x="788607" y="24892"/>
                  </a:moveTo>
                  <a:lnTo>
                    <a:pt x="787661" y="24892"/>
                  </a:lnTo>
                  <a:lnTo>
                    <a:pt x="787407" y="25018"/>
                  </a:lnTo>
                  <a:lnTo>
                    <a:pt x="788607" y="24892"/>
                  </a:lnTo>
                  <a:close/>
                </a:path>
                <a:path w="838834" h="57785">
                  <a:moveTo>
                    <a:pt x="824237" y="20193"/>
                  </a:moveTo>
                  <a:lnTo>
                    <a:pt x="822459" y="20319"/>
                  </a:lnTo>
                  <a:lnTo>
                    <a:pt x="823433" y="20319"/>
                  </a:lnTo>
                  <a:lnTo>
                    <a:pt x="824237" y="20193"/>
                  </a:lnTo>
                  <a:close/>
                </a:path>
                <a:path w="838834" h="57785">
                  <a:moveTo>
                    <a:pt x="825825" y="20193"/>
                  </a:moveTo>
                  <a:lnTo>
                    <a:pt x="824237" y="20193"/>
                  </a:lnTo>
                  <a:lnTo>
                    <a:pt x="823433" y="20319"/>
                  </a:lnTo>
                  <a:lnTo>
                    <a:pt x="824618" y="20319"/>
                  </a:lnTo>
                  <a:lnTo>
                    <a:pt x="825825" y="20193"/>
                  </a:lnTo>
                  <a:close/>
                </a:path>
                <a:path w="838834" h="57785">
                  <a:moveTo>
                    <a:pt x="828428" y="19685"/>
                  </a:moveTo>
                  <a:lnTo>
                    <a:pt x="826142" y="19938"/>
                  </a:lnTo>
                  <a:lnTo>
                    <a:pt x="827158" y="19938"/>
                  </a:lnTo>
                  <a:lnTo>
                    <a:pt x="828428" y="19685"/>
                  </a:lnTo>
                  <a:close/>
                </a:path>
                <a:path w="838834" h="57785">
                  <a:moveTo>
                    <a:pt x="828307" y="19718"/>
                  </a:moveTo>
                  <a:lnTo>
                    <a:pt x="827158" y="19938"/>
                  </a:lnTo>
                  <a:lnTo>
                    <a:pt x="827497" y="19938"/>
                  </a:lnTo>
                  <a:lnTo>
                    <a:pt x="828307" y="19718"/>
                  </a:lnTo>
                  <a:close/>
                </a:path>
                <a:path w="838834" h="57785">
                  <a:moveTo>
                    <a:pt x="615449" y="17272"/>
                  </a:moveTo>
                  <a:lnTo>
                    <a:pt x="604273" y="17653"/>
                  </a:lnTo>
                  <a:lnTo>
                    <a:pt x="604019" y="17653"/>
                  </a:lnTo>
                  <a:lnTo>
                    <a:pt x="588144" y="18668"/>
                  </a:lnTo>
                  <a:lnTo>
                    <a:pt x="575952" y="19431"/>
                  </a:lnTo>
                  <a:lnTo>
                    <a:pt x="828301" y="19431"/>
                  </a:lnTo>
                  <a:lnTo>
                    <a:pt x="831476" y="18923"/>
                  </a:lnTo>
                  <a:lnTo>
                    <a:pt x="834905" y="18923"/>
                  </a:lnTo>
                  <a:lnTo>
                    <a:pt x="836429" y="17399"/>
                  </a:lnTo>
                  <a:lnTo>
                    <a:pt x="615195" y="17399"/>
                  </a:lnTo>
                  <a:lnTo>
                    <a:pt x="615449" y="17272"/>
                  </a:lnTo>
                  <a:close/>
                </a:path>
                <a:path w="838834" h="57785">
                  <a:moveTo>
                    <a:pt x="834905" y="18923"/>
                  </a:moveTo>
                  <a:lnTo>
                    <a:pt x="831476" y="18923"/>
                  </a:lnTo>
                  <a:lnTo>
                    <a:pt x="830460" y="19304"/>
                  </a:lnTo>
                  <a:lnTo>
                    <a:pt x="829800" y="19431"/>
                  </a:lnTo>
                  <a:lnTo>
                    <a:pt x="834397" y="19431"/>
                  </a:lnTo>
                  <a:lnTo>
                    <a:pt x="834905" y="18923"/>
                  </a:lnTo>
                  <a:close/>
                </a:path>
                <a:path w="838834" h="57785">
                  <a:moveTo>
                    <a:pt x="759721" y="7874"/>
                  </a:moveTo>
                  <a:lnTo>
                    <a:pt x="751466" y="8255"/>
                  </a:lnTo>
                  <a:lnTo>
                    <a:pt x="751085" y="8255"/>
                  </a:lnTo>
                  <a:lnTo>
                    <a:pt x="742449" y="9017"/>
                  </a:lnTo>
                  <a:lnTo>
                    <a:pt x="742830" y="9017"/>
                  </a:lnTo>
                  <a:lnTo>
                    <a:pt x="733813" y="9398"/>
                  </a:lnTo>
                  <a:lnTo>
                    <a:pt x="733305" y="9398"/>
                  </a:lnTo>
                  <a:lnTo>
                    <a:pt x="714636" y="11175"/>
                  </a:lnTo>
                  <a:lnTo>
                    <a:pt x="714890" y="11175"/>
                  </a:lnTo>
                  <a:lnTo>
                    <a:pt x="683140" y="13335"/>
                  </a:lnTo>
                  <a:lnTo>
                    <a:pt x="683521" y="13335"/>
                  </a:lnTo>
                  <a:lnTo>
                    <a:pt x="672726" y="13716"/>
                  </a:lnTo>
                  <a:lnTo>
                    <a:pt x="672472" y="13716"/>
                  </a:lnTo>
                  <a:lnTo>
                    <a:pt x="615195" y="17399"/>
                  </a:lnTo>
                  <a:lnTo>
                    <a:pt x="836429" y="17399"/>
                  </a:lnTo>
                  <a:lnTo>
                    <a:pt x="838715" y="15112"/>
                  </a:lnTo>
                  <a:lnTo>
                    <a:pt x="838715" y="8000"/>
                  </a:lnTo>
                  <a:lnTo>
                    <a:pt x="759213" y="8000"/>
                  </a:lnTo>
                  <a:lnTo>
                    <a:pt x="759721" y="7874"/>
                  </a:lnTo>
                  <a:close/>
                </a:path>
                <a:path w="838834" h="57785">
                  <a:moveTo>
                    <a:pt x="796297" y="4318"/>
                  </a:moveTo>
                  <a:lnTo>
                    <a:pt x="785502" y="5461"/>
                  </a:lnTo>
                  <a:lnTo>
                    <a:pt x="785248" y="5461"/>
                  </a:lnTo>
                  <a:lnTo>
                    <a:pt x="779406" y="6223"/>
                  </a:lnTo>
                  <a:lnTo>
                    <a:pt x="773437" y="6731"/>
                  </a:lnTo>
                  <a:lnTo>
                    <a:pt x="774072" y="6731"/>
                  </a:lnTo>
                  <a:lnTo>
                    <a:pt x="767214" y="7238"/>
                  </a:lnTo>
                  <a:lnTo>
                    <a:pt x="766833" y="7238"/>
                  </a:lnTo>
                  <a:lnTo>
                    <a:pt x="759213" y="8000"/>
                  </a:lnTo>
                  <a:lnTo>
                    <a:pt x="838715" y="8000"/>
                  </a:lnTo>
                  <a:lnTo>
                    <a:pt x="838715" y="4444"/>
                  </a:lnTo>
                  <a:lnTo>
                    <a:pt x="795662" y="4444"/>
                  </a:lnTo>
                  <a:lnTo>
                    <a:pt x="796297" y="4318"/>
                  </a:lnTo>
                  <a:close/>
                </a:path>
                <a:path w="838834" h="57785">
                  <a:moveTo>
                    <a:pt x="817339" y="1535"/>
                  </a:moveTo>
                  <a:lnTo>
                    <a:pt x="813950" y="1778"/>
                  </a:lnTo>
                  <a:lnTo>
                    <a:pt x="813569" y="1905"/>
                  </a:lnTo>
                  <a:lnTo>
                    <a:pt x="802520" y="3175"/>
                  </a:lnTo>
                  <a:lnTo>
                    <a:pt x="802139" y="3175"/>
                  </a:lnTo>
                  <a:lnTo>
                    <a:pt x="795662" y="4444"/>
                  </a:lnTo>
                  <a:lnTo>
                    <a:pt x="838715" y="4444"/>
                  </a:lnTo>
                  <a:lnTo>
                    <a:pt x="836001" y="1650"/>
                  </a:lnTo>
                  <a:lnTo>
                    <a:pt x="816744" y="1650"/>
                  </a:lnTo>
                  <a:lnTo>
                    <a:pt x="817339" y="1535"/>
                  </a:lnTo>
                  <a:close/>
                </a:path>
                <a:path w="838834" h="57785">
                  <a:moveTo>
                    <a:pt x="817506" y="1524"/>
                  </a:moveTo>
                  <a:lnTo>
                    <a:pt x="817339" y="1535"/>
                  </a:lnTo>
                  <a:lnTo>
                    <a:pt x="816744" y="1650"/>
                  </a:lnTo>
                  <a:lnTo>
                    <a:pt x="817506" y="1524"/>
                  </a:lnTo>
                  <a:close/>
                </a:path>
                <a:path w="838834" h="57785">
                  <a:moveTo>
                    <a:pt x="835878" y="1524"/>
                  </a:moveTo>
                  <a:lnTo>
                    <a:pt x="817435" y="1535"/>
                  </a:lnTo>
                  <a:lnTo>
                    <a:pt x="816744" y="1650"/>
                  </a:lnTo>
                  <a:lnTo>
                    <a:pt x="836001" y="1650"/>
                  </a:lnTo>
                  <a:close/>
                </a:path>
                <a:path w="838834" h="57785">
                  <a:moveTo>
                    <a:pt x="823221" y="762"/>
                  </a:moveTo>
                  <a:lnTo>
                    <a:pt x="822459" y="762"/>
                  </a:lnTo>
                  <a:lnTo>
                    <a:pt x="820681" y="888"/>
                  </a:lnTo>
                  <a:lnTo>
                    <a:pt x="817339" y="1535"/>
                  </a:lnTo>
                  <a:lnTo>
                    <a:pt x="817506" y="1524"/>
                  </a:lnTo>
                  <a:lnTo>
                    <a:pt x="835878" y="1524"/>
                  </a:lnTo>
                  <a:lnTo>
                    <a:pt x="835384" y="1016"/>
                  </a:lnTo>
                  <a:lnTo>
                    <a:pt x="822205" y="1016"/>
                  </a:lnTo>
                  <a:lnTo>
                    <a:pt x="823221" y="762"/>
                  </a:lnTo>
                  <a:close/>
                </a:path>
                <a:path w="838834" h="57785">
                  <a:moveTo>
                    <a:pt x="825029" y="498"/>
                  </a:moveTo>
                  <a:lnTo>
                    <a:pt x="823729" y="635"/>
                  </a:lnTo>
                  <a:lnTo>
                    <a:pt x="822205" y="1016"/>
                  </a:lnTo>
                  <a:lnTo>
                    <a:pt x="824618" y="762"/>
                  </a:lnTo>
                  <a:lnTo>
                    <a:pt x="824237" y="762"/>
                  </a:lnTo>
                  <a:lnTo>
                    <a:pt x="825029" y="498"/>
                  </a:lnTo>
                  <a:close/>
                </a:path>
                <a:path w="838834" h="57785">
                  <a:moveTo>
                    <a:pt x="834768" y="381"/>
                  </a:moveTo>
                  <a:lnTo>
                    <a:pt x="827158" y="381"/>
                  </a:lnTo>
                  <a:lnTo>
                    <a:pt x="824237" y="762"/>
                  </a:lnTo>
                  <a:lnTo>
                    <a:pt x="824618" y="762"/>
                  </a:lnTo>
                  <a:lnTo>
                    <a:pt x="822205" y="1016"/>
                  </a:lnTo>
                  <a:lnTo>
                    <a:pt x="835384" y="1016"/>
                  </a:lnTo>
                  <a:lnTo>
                    <a:pt x="834768" y="381"/>
                  </a:lnTo>
                  <a:close/>
                </a:path>
                <a:path w="838834" h="57785">
                  <a:moveTo>
                    <a:pt x="827158" y="381"/>
                  </a:moveTo>
                  <a:lnTo>
                    <a:pt x="826142" y="381"/>
                  </a:lnTo>
                  <a:lnTo>
                    <a:pt x="825029" y="498"/>
                  </a:lnTo>
                  <a:lnTo>
                    <a:pt x="824237" y="762"/>
                  </a:lnTo>
                  <a:lnTo>
                    <a:pt x="827158" y="381"/>
                  </a:lnTo>
                  <a:close/>
                </a:path>
                <a:path w="838834" h="57785">
                  <a:moveTo>
                    <a:pt x="834397" y="0"/>
                  </a:moveTo>
                  <a:lnTo>
                    <a:pt x="828301" y="0"/>
                  </a:lnTo>
                  <a:lnTo>
                    <a:pt x="825380" y="381"/>
                  </a:lnTo>
                  <a:lnTo>
                    <a:pt x="825029" y="498"/>
                  </a:lnTo>
                  <a:lnTo>
                    <a:pt x="826142" y="381"/>
                  </a:lnTo>
                  <a:lnTo>
                    <a:pt x="834768" y="381"/>
                  </a:lnTo>
                  <a:lnTo>
                    <a:pt x="834397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210424" y="1495297"/>
              <a:ext cx="1413433" cy="1283462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2349" y="2600261"/>
              <a:ext cx="223837" cy="223837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433730" y="1128013"/>
              <a:ext cx="438873" cy="38100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636257" y="1165859"/>
              <a:ext cx="181271" cy="444246"/>
            </a:xfrm>
            <a:prstGeom prst="rect">
              <a:avLst/>
            </a:prstGeom>
          </p:spPr>
        </p:pic>
      </p:grpSp>
      <p:sp>
        <p:nvSpPr>
          <p:cNvPr id="77" name="object 77" descr=""/>
          <p:cNvSpPr/>
          <p:nvPr/>
        </p:nvSpPr>
        <p:spPr>
          <a:xfrm>
            <a:off x="698157" y="1158366"/>
            <a:ext cx="1787525" cy="47625"/>
          </a:xfrm>
          <a:custGeom>
            <a:avLst/>
            <a:gdLst/>
            <a:ahLst/>
            <a:cxnLst/>
            <a:rect l="l" t="t" r="r" b="b"/>
            <a:pathLst>
              <a:path w="1787525" h="47625">
                <a:moveTo>
                  <a:pt x="3225" y="32638"/>
                </a:moveTo>
                <a:lnTo>
                  <a:pt x="419" y="35179"/>
                </a:lnTo>
                <a:lnTo>
                  <a:pt x="0" y="41783"/>
                </a:lnTo>
                <a:lnTo>
                  <a:pt x="2476" y="44577"/>
                </a:lnTo>
                <a:lnTo>
                  <a:pt x="34188" y="47244"/>
                </a:lnTo>
                <a:lnTo>
                  <a:pt x="34912" y="47244"/>
                </a:lnTo>
                <a:lnTo>
                  <a:pt x="51130" y="46736"/>
                </a:lnTo>
                <a:lnTo>
                  <a:pt x="51638" y="46736"/>
                </a:lnTo>
                <a:lnTo>
                  <a:pt x="61010" y="45720"/>
                </a:lnTo>
                <a:lnTo>
                  <a:pt x="71399" y="44831"/>
                </a:lnTo>
                <a:lnTo>
                  <a:pt x="71577" y="44704"/>
                </a:lnTo>
                <a:lnTo>
                  <a:pt x="82740" y="43434"/>
                </a:lnTo>
                <a:lnTo>
                  <a:pt x="94919" y="42037"/>
                </a:lnTo>
                <a:lnTo>
                  <a:pt x="94742" y="42037"/>
                </a:lnTo>
                <a:lnTo>
                  <a:pt x="136969" y="38227"/>
                </a:lnTo>
                <a:lnTo>
                  <a:pt x="136778" y="38227"/>
                </a:lnTo>
                <a:lnTo>
                  <a:pt x="155511" y="36830"/>
                </a:lnTo>
                <a:lnTo>
                  <a:pt x="157544" y="36830"/>
                </a:lnTo>
                <a:lnTo>
                  <a:pt x="174828" y="35813"/>
                </a:lnTo>
                <a:lnTo>
                  <a:pt x="175006" y="35813"/>
                </a:lnTo>
                <a:lnTo>
                  <a:pt x="193370" y="34417"/>
                </a:lnTo>
                <a:lnTo>
                  <a:pt x="198709" y="34036"/>
                </a:lnTo>
                <a:lnTo>
                  <a:pt x="34302" y="34036"/>
                </a:lnTo>
                <a:lnTo>
                  <a:pt x="34925" y="33909"/>
                </a:lnTo>
                <a:lnTo>
                  <a:pt x="28448" y="33782"/>
                </a:lnTo>
                <a:lnTo>
                  <a:pt x="28600" y="33782"/>
                </a:lnTo>
                <a:lnTo>
                  <a:pt x="18148" y="33147"/>
                </a:lnTo>
                <a:lnTo>
                  <a:pt x="3225" y="32638"/>
                </a:lnTo>
                <a:close/>
              </a:path>
              <a:path w="1787525" h="47625">
                <a:moveTo>
                  <a:pt x="157544" y="36830"/>
                </a:moveTo>
                <a:lnTo>
                  <a:pt x="155511" y="36830"/>
                </a:lnTo>
                <a:lnTo>
                  <a:pt x="155384" y="36957"/>
                </a:lnTo>
                <a:lnTo>
                  <a:pt x="157544" y="36830"/>
                </a:lnTo>
                <a:close/>
              </a:path>
              <a:path w="1787525" h="47625">
                <a:moveTo>
                  <a:pt x="1480273" y="18542"/>
                </a:moveTo>
                <a:lnTo>
                  <a:pt x="825842" y="18542"/>
                </a:lnTo>
                <a:lnTo>
                  <a:pt x="856830" y="18923"/>
                </a:lnTo>
                <a:lnTo>
                  <a:pt x="924902" y="18923"/>
                </a:lnTo>
                <a:lnTo>
                  <a:pt x="1017485" y="20066"/>
                </a:lnTo>
                <a:lnTo>
                  <a:pt x="1062062" y="20828"/>
                </a:lnTo>
                <a:lnTo>
                  <a:pt x="1135087" y="22352"/>
                </a:lnTo>
                <a:lnTo>
                  <a:pt x="1412455" y="32766"/>
                </a:lnTo>
                <a:lnTo>
                  <a:pt x="1445348" y="33528"/>
                </a:lnTo>
                <a:lnTo>
                  <a:pt x="1479892" y="34671"/>
                </a:lnTo>
                <a:lnTo>
                  <a:pt x="1513801" y="35433"/>
                </a:lnTo>
                <a:lnTo>
                  <a:pt x="1541868" y="35433"/>
                </a:lnTo>
                <a:lnTo>
                  <a:pt x="1567141" y="35687"/>
                </a:lnTo>
                <a:lnTo>
                  <a:pt x="1614258" y="35687"/>
                </a:lnTo>
                <a:lnTo>
                  <a:pt x="1661756" y="34290"/>
                </a:lnTo>
                <a:lnTo>
                  <a:pt x="1662010" y="34290"/>
                </a:lnTo>
                <a:lnTo>
                  <a:pt x="1683219" y="33147"/>
                </a:lnTo>
                <a:lnTo>
                  <a:pt x="1705698" y="31623"/>
                </a:lnTo>
                <a:lnTo>
                  <a:pt x="1726653" y="29718"/>
                </a:lnTo>
                <a:lnTo>
                  <a:pt x="1727288" y="29718"/>
                </a:lnTo>
                <a:lnTo>
                  <a:pt x="1740496" y="27559"/>
                </a:lnTo>
                <a:lnTo>
                  <a:pt x="1740877" y="27432"/>
                </a:lnTo>
                <a:lnTo>
                  <a:pt x="1762848" y="22860"/>
                </a:lnTo>
                <a:lnTo>
                  <a:pt x="1763102" y="22733"/>
                </a:lnTo>
                <a:lnTo>
                  <a:pt x="1769960" y="20955"/>
                </a:lnTo>
                <a:lnTo>
                  <a:pt x="1771103" y="20574"/>
                </a:lnTo>
                <a:lnTo>
                  <a:pt x="1773262" y="19558"/>
                </a:lnTo>
                <a:lnTo>
                  <a:pt x="1567395" y="19558"/>
                </a:lnTo>
                <a:lnTo>
                  <a:pt x="1542122" y="19177"/>
                </a:lnTo>
                <a:lnTo>
                  <a:pt x="1514182" y="19177"/>
                </a:lnTo>
                <a:lnTo>
                  <a:pt x="1480273" y="18542"/>
                </a:lnTo>
                <a:close/>
              </a:path>
              <a:path w="1787525" h="47625">
                <a:moveTo>
                  <a:pt x="213118" y="33020"/>
                </a:moveTo>
                <a:lnTo>
                  <a:pt x="50533" y="33020"/>
                </a:lnTo>
                <a:lnTo>
                  <a:pt x="34302" y="34036"/>
                </a:lnTo>
                <a:lnTo>
                  <a:pt x="198709" y="34036"/>
                </a:lnTo>
                <a:lnTo>
                  <a:pt x="213118" y="33020"/>
                </a:lnTo>
                <a:close/>
              </a:path>
              <a:path w="1787525" h="47625">
                <a:moveTo>
                  <a:pt x="826096" y="2921"/>
                </a:moveTo>
                <a:lnTo>
                  <a:pt x="708240" y="2921"/>
                </a:lnTo>
                <a:lnTo>
                  <a:pt x="675474" y="3302"/>
                </a:lnTo>
                <a:lnTo>
                  <a:pt x="642581" y="4063"/>
                </a:lnTo>
                <a:lnTo>
                  <a:pt x="610831" y="4063"/>
                </a:lnTo>
                <a:lnTo>
                  <a:pt x="581621" y="5207"/>
                </a:lnTo>
                <a:lnTo>
                  <a:pt x="581748" y="5207"/>
                </a:lnTo>
                <a:lnTo>
                  <a:pt x="552196" y="5969"/>
                </a:lnTo>
                <a:lnTo>
                  <a:pt x="514781" y="6731"/>
                </a:lnTo>
                <a:lnTo>
                  <a:pt x="488899" y="7112"/>
                </a:lnTo>
                <a:lnTo>
                  <a:pt x="399834" y="9906"/>
                </a:lnTo>
                <a:lnTo>
                  <a:pt x="373583" y="10668"/>
                </a:lnTo>
                <a:lnTo>
                  <a:pt x="342925" y="11937"/>
                </a:lnTo>
                <a:lnTo>
                  <a:pt x="284632" y="13843"/>
                </a:lnTo>
                <a:lnTo>
                  <a:pt x="261874" y="14986"/>
                </a:lnTo>
                <a:lnTo>
                  <a:pt x="212178" y="17145"/>
                </a:lnTo>
                <a:lnTo>
                  <a:pt x="211962" y="17272"/>
                </a:lnTo>
                <a:lnTo>
                  <a:pt x="192163" y="18669"/>
                </a:lnTo>
                <a:lnTo>
                  <a:pt x="173774" y="20193"/>
                </a:lnTo>
                <a:lnTo>
                  <a:pt x="173951" y="20193"/>
                </a:lnTo>
                <a:lnTo>
                  <a:pt x="154520" y="21336"/>
                </a:lnTo>
                <a:lnTo>
                  <a:pt x="154305" y="21336"/>
                </a:lnTo>
                <a:lnTo>
                  <a:pt x="135597" y="22860"/>
                </a:lnTo>
                <a:lnTo>
                  <a:pt x="135458" y="22860"/>
                </a:lnTo>
                <a:lnTo>
                  <a:pt x="106311" y="25908"/>
                </a:lnTo>
                <a:lnTo>
                  <a:pt x="106070" y="25908"/>
                </a:lnTo>
                <a:lnTo>
                  <a:pt x="93141" y="27686"/>
                </a:lnTo>
                <a:lnTo>
                  <a:pt x="80987" y="29210"/>
                </a:lnTo>
                <a:lnTo>
                  <a:pt x="69761" y="30734"/>
                </a:lnTo>
                <a:lnTo>
                  <a:pt x="69938" y="30734"/>
                </a:lnTo>
                <a:lnTo>
                  <a:pt x="59512" y="31877"/>
                </a:lnTo>
                <a:lnTo>
                  <a:pt x="50063" y="33020"/>
                </a:lnTo>
                <a:lnTo>
                  <a:pt x="212902" y="33020"/>
                </a:lnTo>
                <a:lnTo>
                  <a:pt x="236308" y="32004"/>
                </a:lnTo>
                <a:lnTo>
                  <a:pt x="262559" y="30987"/>
                </a:lnTo>
                <a:lnTo>
                  <a:pt x="285318" y="29845"/>
                </a:lnTo>
                <a:lnTo>
                  <a:pt x="285165" y="29845"/>
                </a:lnTo>
                <a:lnTo>
                  <a:pt x="317207" y="28956"/>
                </a:lnTo>
                <a:lnTo>
                  <a:pt x="374103" y="27305"/>
                </a:lnTo>
                <a:lnTo>
                  <a:pt x="434213" y="25654"/>
                </a:lnTo>
                <a:lnTo>
                  <a:pt x="459740" y="25019"/>
                </a:lnTo>
                <a:lnTo>
                  <a:pt x="489229" y="24384"/>
                </a:lnTo>
                <a:lnTo>
                  <a:pt x="515289" y="23368"/>
                </a:lnTo>
                <a:lnTo>
                  <a:pt x="534466" y="22352"/>
                </a:lnTo>
                <a:lnTo>
                  <a:pt x="534187" y="22352"/>
                </a:lnTo>
                <a:lnTo>
                  <a:pt x="582129" y="21336"/>
                </a:lnTo>
                <a:lnTo>
                  <a:pt x="611339" y="20320"/>
                </a:lnTo>
                <a:lnTo>
                  <a:pt x="611212" y="20320"/>
                </a:lnTo>
                <a:lnTo>
                  <a:pt x="675728" y="18796"/>
                </a:lnTo>
                <a:lnTo>
                  <a:pt x="675601" y="18796"/>
                </a:lnTo>
                <a:lnTo>
                  <a:pt x="1480400" y="18542"/>
                </a:lnTo>
                <a:lnTo>
                  <a:pt x="1445856" y="17399"/>
                </a:lnTo>
                <a:lnTo>
                  <a:pt x="1412963" y="16763"/>
                </a:lnTo>
                <a:lnTo>
                  <a:pt x="1413090" y="16763"/>
                </a:lnTo>
                <a:lnTo>
                  <a:pt x="1387944" y="15621"/>
                </a:lnTo>
                <a:lnTo>
                  <a:pt x="1135468" y="6350"/>
                </a:lnTo>
                <a:lnTo>
                  <a:pt x="925029" y="3302"/>
                </a:lnTo>
                <a:lnTo>
                  <a:pt x="887945" y="3302"/>
                </a:lnTo>
                <a:lnTo>
                  <a:pt x="856957" y="3175"/>
                </a:lnTo>
                <a:lnTo>
                  <a:pt x="826096" y="2921"/>
                </a:lnTo>
                <a:close/>
              </a:path>
              <a:path w="1787525" h="47625">
                <a:moveTo>
                  <a:pt x="1738464" y="12573"/>
                </a:moveTo>
                <a:lnTo>
                  <a:pt x="1725129" y="13970"/>
                </a:lnTo>
                <a:lnTo>
                  <a:pt x="1725383" y="13970"/>
                </a:lnTo>
                <a:lnTo>
                  <a:pt x="1704428" y="15748"/>
                </a:lnTo>
                <a:lnTo>
                  <a:pt x="1704682" y="15748"/>
                </a:lnTo>
                <a:lnTo>
                  <a:pt x="1682330" y="17145"/>
                </a:lnTo>
                <a:lnTo>
                  <a:pt x="1661121" y="18161"/>
                </a:lnTo>
                <a:lnTo>
                  <a:pt x="1661375" y="18161"/>
                </a:lnTo>
                <a:lnTo>
                  <a:pt x="1613750" y="19558"/>
                </a:lnTo>
                <a:lnTo>
                  <a:pt x="1773262" y="19558"/>
                </a:lnTo>
                <a:lnTo>
                  <a:pt x="1779739" y="16510"/>
                </a:lnTo>
                <a:lnTo>
                  <a:pt x="1780501" y="16256"/>
                </a:lnTo>
                <a:lnTo>
                  <a:pt x="1782279" y="15112"/>
                </a:lnTo>
                <a:lnTo>
                  <a:pt x="1784311" y="13335"/>
                </a:lnTo>
                <a:lnTo>
                  <a:pt x="1784788" y="12700"/>
                </a:lnTo>
                <a:lnTo>
                  <a:pt x="1737956" y="12700"/>
                </a:lnTo>
                <a:lnTo>
                  <a:pt x="1738464" y="12573"/>
                </a:lnTo>
                <a:close/>
              </a:path>
              <a:path w="1787525" h="47625">
                <a:moveTo>
                  <a:pt x="1787134" y="8636"/>
                </a:moveTo>
                <a:lnTo>
                  <a:pt x="1760054" y="8636"/>
                </a:lnTo>
                <a:lnTo>
                  <a:pt x="1737956" y="12700"/>
                </a:lnTo>
                <a:lnTo>
                  <a:pt x="1784788" y="12700"/>
                </a:lnTo>
                <a:lnTo>
                  <a:pt x="1786978" y="9779"/>
                </a:lnTo>
                <a:lnTo>
                  <a:pt x="1787134" y="8636"/>
                </a:lnTo>
                <a:close/>
              </a:path>
              <a:path w="1787525" h="47625">
                <a:moveTo>
                  <a:pt x="1765565" y="7169"/>
                </a:moveTo>
                <a:lnTo>
                  <a:pt x="1759555" y="8727"/>
                </a:lnTo>
                <a:lnTo>
                  <a:pt x="1760054" y="8636"/>
                </a:lnTo>
                <a:lnTo>
                  <a:pt x="1787134" y="8636"/>
                </a:lnTo>
                <a:lnTo>
                  <a:pt x="1787307" y="7366"/>
                </a:lnTo>
                <a:lnTo>
                  <a:pt x="1765134" y="7366"/>
                </a:lnTo>
                <a:lnTo>
                  <a:pt x="1765565" y="7169"/>
                </a:lnTo>
                <a:close/>
              </a:path>
              <a:path w="1787525" h="47625">
                <a:moveTo>
                  <a:pt x="1766277" y="6985"/>
                </a:moveTo>
                <a:lnTo>
                  <a:pt x="1765565" y="7169"/>
                </a:lnTo>
                <a:lnTo>
                  <a:pt x="1765134" y="7366"/>
                </a:lnTo>
                <a:lnTo>
                  <a:pt x="1766277" y="6985"/>
                </a:lnTo>
                <a:close/>
              </a:path>
              <a:path w="1787525" h="47625">
                <a:moveTo>
                  <a:pt x="1787359" y="6985"/>
                </a:moveTo>
                <a:lnTo>
                  <a:pt x="1766277" y="6985"/>
                </a:lnTo>
                <a:lnTo>
                  <a:pt x="1765134" y="7366"/>
                </a:lnTo>
                <a:lnTo>
                  <a:pt x="1787307" y="7366"/>
                </a:lnTo>
                <a:lnTo>
                  <a:pt x="1787359" y="6985"/>
                </a:lnTo>
                <a:close/>
              </a:path>
              <a:path w="1787525" h="47625">
                <a:moveTo>
                  <a:pt x="1773634" y="3497"/>
                </a:moveTo>
                <a:lnTo>
                  <a:pt x="1773008" y="3810"/>
                </a:lnTo>
                <a:lnTo>
                  <a:pt x="1765565" y="7169"/>
                </a:lnTo>
                <a:lnTo>
                  <a:pt x="1766277" y="6985"/>
                </a:lnTo>
                <a:lnTo>
                  <a:pt x="1787359" y="6985"/>
                </a:lnTo>
                <a:lnTo>
                  <a:pt x="1786290" y="4572"/>
                </a:lnTo>
                <a:lnTo>
                  <a:pt x="1772754" y="4572"/>
                </a:lnTo>
                <a:lnTo>
                  <a:pt x="1773634" y="3497"/>
                </a:lnTo>
                <a:close/>
              </a:path>
              <a:path w="1787525" h="47625">
                <a:moveTo>
                  <a:pt x="1774061" y="3429"/>
                </a:moveTo>
                <a:lnTo>
                  <a:pt x="1773770" y="3429"/>
                </a:lnTo>
                <a:lnTo>
                  <a:pt x="1773634" y="3497"/>
                </a:lnTo>
                <a:lnTo>
                  <a:pt x="1772754" y="4572"/>
                </a:lnTo>
                <a:lnTo>
                  <a:pt x="1774061" y="3429"/>
                </a:lnTo>
                <a:close/>
              </a:path>
              <a:path w="1787525" h="47625">
                <a:moveTo>
                  <a:pt x="1785541" y="2794"/>
                </a:moveTo>
                <a:lnTo>
                  <a:pt x="1774786" y="2794"/>
                </a:lnTo>
                <a:lnTo>
                  <a:pt x="1772754" y="4572"/>
                </a:lnTo>
                <a:lnTo>
                  <a:pt x="1786290" y="4572"/>
                </a:lnTo>
                <a:lnTo>
                  <a:pt x="1785541" y="2794"/>
                </a:lnTo>
                <a:close/>
              </a:path>
              <a:path w="1787525" h="47625">
                <a:moveTo>
                  <a:pt x="1773299" y="3643"/>
                </a:moveTo>
                <a:lnTo>
                  <a:pt x="1772935" y="3810"/>
                </a:lnTo>
                <a:lnTo>
                  <a:pt x="1773299" y="3643"/>
                </a:lnTo>
                <a:close/>
              </a:path>
              <a:path w="1787525" h="47625">
                <a:moveTo>
                  <a:pt x="1773642" y="3487"/>
                </a:moveTo>
                <a:lnTo>
                  <a:pt x="1773299" y="3643"/>
                </a:lnTo>
                <a:lnTo>
                  <a:pt x="1773008" y="3810"/>
                </a:lnTo>
                <a:lnTo>
                  <a:pt x="1773642" y="3487"/>
                </a:lnTo>
                <a:close/>
              </a:path>
              <a:path w="1787525" h="47625">
                <a:moveTo>
                  <a:pt x="1773702" y="3413"/>
                </a:moveTo>
                <a:lnTo>
                  <a:pt x="1773299" y="3643"/>
                </a:lnTo>
                <a:lnTo>
                  <a:pt x="1773620" y="3497"/>
                </a:lnTo>
                <a:close/>
              </a:path>
              <a:path w="1787525" h="47625">
                <a:moveTo>
                  <a:pt x="1774786" y="2794"/>
                </a:moveTo>
                <a:lnTo>
                  <a:pt x="1773702" y="3413"/>
                </a:lnTo>
                <a:lnTo>
                  <a:pt x="1774061" y="3429"/>
                </a:lnTo>
                <a:lnTo>
                  <a:pt x="1774786" y="2794"/>
                </a:lnTo>
                <a:close/>
              </a:path>
              <a:path w="1787525" h="47625">
                <a:moveTo>
                  <a:pt x="1777961" y="0"/>
                </a:moveTo>
                <a:lnTo>
                  <a:pt x="1775421" y="1143"/>
                </a:lnTo>
                <a:lnTo>
                  <a:pt x="1773702" y="3413"/>
                </a:lnTo>
                <a:lnTo>
                  <a:pt x="1774786" y="2794"/>
                </a:lnTo>
                <a:lnTo>
                  <a:pt x="1785541" y="2794"/>
                </a:lnTo>
                <a:lnTo>
                  <a:pt x="1785327" y="2286"/>
                </a:lnTo>
                <a:lnTo>
                  <a:pt x="1783041" y="635"/>
                </a:lnTo>
                <a:lnTo>
                  <a:pt x="1780501" y="254"/>
                </a:lnTo>
                <a:lnTo>
                  <a:pt x="1777961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/>
          <p:nvPr/>
        </p:nvSpPr>
        <p:spPr>
          <a:xfrm>
            <a:off x="653402" y="2121789"/>
            <a:ext cx="531495" cy="36195"/>
          </a:xfrm>
          <a:custGeom>
            <a:avLst/>
            <a:gdLst/>
            <a:ahLst/>
            <a:cxnLst/>
            <a:rect l="l" t="t" r="r" b="b"/>
            <a:pathLst>
              <a:path w="531494" h="36194">
                <a:moveTo>
                  <a:pt x="33235" y="9271"/>
                </a:moveTo>
                <a:lnTo>
                  <a:pt x="32651" y="9271"/>
                </a:lnTo>
                <a:lnTo>
                  <a:pt x="27609" y="9398"/>
                </a:lnTo>
                <a:lnTo>
                  <a:pt x="22948" y="9398"/>
                </a:lnTo>
                <a:lnTo>
                  <a:pt x="18796" y="10413"/>
                </a:lnTo>
                <a:lnTo>
                  <a:pt x="12700" y="13716"/>
                </a:lnTo>
                <a:lnTo>
                  <a:pt x="12357" y="13969"/>
                </a:lnTo>
                <a:lnTo>
                  <a:pt x="5562" y="18034"/>
                </a:lnTo>
                <a:lnTo>
                  <a:pt x="1396" y="20447"/>
                </a:lnTo>
                <a:lnTo>
                  <a:pt x="0" y="25781"/>
                </a:lnTo>
                <a:lnTo>
                  <a:pt x="4851" y="34162"/>
                </a:lnTo>
                <a:lnTo>
                  <a:pt x="10210" y="35687"/>
                </a:lnTo>
                <a:lnTo>
                  <a:pt x="14439" y="33274"/>
                </a:lnTo>
                <a:lnTo>
                  <a:pt x="21093" y="29591"/>
                </a:lnTo>
                <a:lnTo>
                  <a:pt x="25080" y="27431"/>
                </a:lnTo>
                <a:lnTo>
                  <a:pt x="22948" y="27431"/>
                </a:lnTo>
                <a:lnTo>
                  <a:pt x="27203" y="26288"/>
                </a:lnTo>
                <a:lnTo>
                  <a:pt x="388950" y="26288"/>
                </a:lnTo>
                <a:lnTo>
                  <a:pt x="398348" y="25654"/>
                </a:lnTo>
                <a:lnTo>
                  <a:pt x="428167" y="23749"/>
                </a:lnTo>
                <a:lnTo>
                  <a:pt x="430360" y="23749"/>
                </a:lnTo>
                <a:lnTo>
                  <a:pt x="441769" y="23113"/>
                </a:lnTo>
                <a:lnTo>
                  <a:pt x="441578" y="23113"/>
                </a:lnTo>
                <a:lnTo>
                  <a:pt x="453847" y="22860"/>
                </a:lnTo>
                <a:lnTo>
                  <a:pt x="454177" y="22860"/>
                </a:lnTo>
                <a:lnTo>
                  <a:pt x="464985" y="22098"/>
                </a:lnTo>
                <a:lnTo>
                  <a:pt x="485714" y="20856"/>
                </a:lnTo>
                <a:lnTo>
                  <a:pt x="485152" y="20828"/>
                </a:lnTo>
                <a:lnTo>
                  <a:pt x="497890" y="20828"/>
                </a:lnTo>
                <a:lnTo>
                  <a:pt x="505333" y="20066"/>
                </a:lnTo>
                <a:lnTo>
                  <a:pt x="520560" y="20066"/>
                </a:lnTo>
                <a:lnTo>
                  <a:pt x="521220" y="19938"/>
                </a:lnTo>
                <a:lnTo>
                  <a:pt x="521563" y="19812"/>
                </a:lnTo>
                <a:lnTo>
                  <a:pt x="525894" y="18923"/>
                </a:lnTo>
                <a:lnTo>
                  <a:pt x="526553" y="18161"/>
                </a:lnTo>
                <a:lnTo>
                  <a:pt x="523087" y="18161"/>
                </a:lnTo>
                <a:lnTo>
                  <a:pt x="519493" y="17272"/>
                </a:lnTo>
                <a:lnTo>
                  <a:pt x="518782" y="16891"/>
                </a:lnTo>
                <a:lnTo>
                  <a:pt x="525253" y="16779"/>
                </a:lnTo>
                <a:lnTo>
                  <a:pt x="526511" y="14859"/>
                </a:lnTo>
                <a:lnTo>
                  <a:pt x="203453" y="14859"/>
                </a:lnTo>
                <a:lnTo>
                  <a:pt x="185280" y="14731"/>
                </a:lnTo>
                <a:lnTo>
                  <a:pt x="160807" y="13969"/>
                </a:lnTo>
                <a:lnTo>
                  <a:pt x="126276" y="13716"/>
                </a:lnTo>
                <a:lnTo>
                  <a:pt x="101536" y="11811"/>
                </a:lnTo>
                <a:lnTo>
                  <a:pt x="101028" y="11811"/>
                </a:lnTo>
                <a:lnTo>
                  <a:pt x="72237" y="11049"/>
                </a:lnTo>
                <a:lnTo>
                  <a:pt x="62509" y="10922"/>
                </a:lnTo>
                <a:lnTo>
                  <a:pt x="63004" y="10922"/>
                </a:lnTo>
                <a:lnTo>
                  <a:pt x="54368" y="10287"/>
                </a:lnTo>
                <a:lnTo>
                  <a:pt x="54013" y="10160"/>
                </a:lnTo>
                <a:lnTo>
                  <a:pt x="46088" y="9906"/>
                </a:lnTo>
                <a:lnTo>
                  <a:pt x="38912" y="9652"/>
                </a:lnTo>
                <a:lnTo>
                  <a:pt x="33235" y="9271"/>
                </a:lnTo>
                <a:close/>
              </a:path>
              <a:path w="531494" h="36194">
                <a:moveTo>
                  <a:pt x="291372" y="31242"/>
                </a:moveTo>
                <a:lnTo>
                  <a:pt x="203429" y="31242"/>
                </a:lnTo>
                <a:lnTo>
                  <a:pt x="222834" y="31368"/>
                </a:lnTo>
                <a:lnTo>
                  <a:pt x="283997" y="31496"/>
                </a:lnTo>
                <a:lnTo>
                  <a:pt x="291372" y="31242"/>
                </a:lnTo>
                <a:close/>
              </a:path>
              <a:path w="531494" h="36194">
                <a:moveTo>
                  <a:pt x="316212" y="30353"/>
                </a:moveTo>
                <a:lnTo>
                  <a:pt x="125692" y="30354"/>
                </a:lnTo>
                <a:lnTo>
                  <a:pt x="160477" y="30734"/>
                </a:lnTo>
                <a:lnTo>
                  <a:pt x="160312" y="30734"/>
                </a:lnTo>
                <a:lnTo>
                  <a:pt x="184797" y="31368"/>
                </a:lnTo>
                <a:lnTo>
                  <a:pt x="203429" y="31242"/>
                </a:lnTo>
                <a:lnTo>
                  <a:pt x="291372" y="31242"/>
                </a:lnTo>
                <a:lnTo>
                  <a:pt x="313499" y="30480"/>
                </a:lnTo>
                <a:lnTo>
                  <a:pt x="316212" y="30353"/>
                </a:lnTo>
                <a:close/>
              </a:path>
              <a:path w="531494" h="36194">
                <a:moveTo>
                  <a:pt x="388950" y="26288"/>
                </a:moveTo>
                <a:lnTo>
                  <a:pt x="27203" y="26288"/>
                </a:lnTo>
                <a:lnTo>
                  <a:pt x="25080" y="27431"/>
                </a:lnTo>
                <a:lnTo>
                  <a:pt x="32092" y="27431"/>
                </a:lnTo>
                <a:lnTo>
                  <a:pt x="37846" y="27940"/>
                </a:lnTo>
                <a:lnTo>
                  <a:pt x="53162" y="28702"/>
                </a:lnTo>
                <a:lnTo>
                  <a:pt x="52832" y="28702"/>
                </a:lnTo>
                <a:lnTo>
                  <a:pt x="61468" y="29463"/>
                </a:lnTo>
                <a:lnTo>
                  <a:pt x="61823" y="29463"/>
                </a:lnTo>
                <a:lnTo>
                  <a:pt x="71526" y="29972"/>
                </a:lnTo>
                <a:lnTo>
                  <a:pt x="100558" y="30734"/>
                </a:lnTo>
                <a:lnTo>
                  <a:pt x="125692" y="30354"/>
                </a:lnTo>
                <a:lnTo>
                  <a:pt x="125552" y="30353"/>
                </a:lnTo>
                <a:lnTo>
                  <a:pt x="316212" y="30353"/>
                </a:lnTo>
                <a:lnTo>
                  <a:pt x="335203" y="29463"/>
                </a:lnTo>
                <a:lnTo>
                  <a:pt x="356565" y="28067"/>
                </a:lnTo>
                <a:lnTo>
                  <a:pt x="356425" y="28067"/>
                </a:lnTo>
                <a:lnTo>
                  <a:pt x="377672" y="27050"/>
                </a:lnTo>
                <a:lnTo>
                  <a:pt x="388950" y="26288"/>
                </a:lnTo>
                <a:close/>
              </a:path>
              <a:path w="531494" h="36194">
                <a:moveTo>
                  <a:pt x="27203" y="26288"/>
                </a:moveTo>
                <a:lnTo>
                  <a:pt x="22948" y="27431"/>
                </a:lnTo>
                <a:lnTo>
                  <a:pt x="25080" y="27431"/>
                </a:lnTo>
                <a:lnTo>
                  <a:pt x="27203" y="26288"/>
                </a:lnTo>
                <a:close/>
              </a:path>
              <a:path w="531494" h="36194">
                <a:moveTo>
                  <a:pt x="430360" y="23749"/>
                </a:moveTo>
                <a:lnTo>
                  <a:pt x="428167" y="23749"/>
                </a:lnTo>
                <a:lnTo>
                  <a:pt x="430360" y="23749"/>
                </a:lnTo>
                <a:close/>
              </a:path>
              <a:path w="531494" h="36194">
                <a:moveTo>
                  <a:pt x="497890" y="20828"/>
                </a:moveTo>
                <a:lnTo>
                  <a:pt x="486219" y="20828"/>
                </a:lnTo>
                <a:lnTo>
                  <a:pt x="485714" y="20856"/>
                </a:lnTo>
                <a:lnTo>
                  <a:pt x="492645" y="21209"/>
                </a:lnTo>
                <a:lnTo>
                  <a:pt x="494169" y="21209"/>
                </a:lnTo>
                <a:lnTo>
                  <a:pt x="497890" y="20828"/>
                </a:lnTo>
                <a:close/>
              </a:path>
              <a:path w="531494" h="36194">
                <a:moveTo>
                  <a:pt x="486219" y="20828"/>
                </a:moveTo>
                <a:lnTo>
                  <a:pt x="485152" y="20828"/>
                </a:lnTo>
                <a:lnTo>
                  <a:pt x="485714" y="20856"/>
                </a:lnTo>
                <a:lnTo>
                  <a:pt x="486219" y="20828"/>
                </a:lnTo>
                <a:close/>
              </a:path>
              <a:path w="531494" h="36194">
                <a:moveTo>
                  <a:pt x="519849" y="20066"/>
                </a:moveTo>
                <a:lnTo>
                  <a:pt x="505333" y="20066"/>
                </a:lnTo>
                <a:lnTo>
                  <a:pt x="504101" y="20193"/>
                </a:lnTo>
                <a:lnTo>
                  <a:pt x="508774" y="20319"/>
                </a:lnTo>
                <a:lnTo>
                  <a:pt x="516458" y="20319"/>
                </a:lnTo>
                <a:lnTo>
                  <a:pt x="517537" y="20193"/>
                </a:lnTo>
                <a:lnTo>
                  <a:pt x="518629" y="20193"/>
                </a:lnTo>
                <a:lnTo>
                  <a:pt x="519849" y="20066"/>
                </a:lnTo>
                <a:close/>
              </a:path>
              <a:path w="531494" h="36194">
                <a:moveTo>
                  <a:pt x="525253" y="16779"/>
                </a:moveTo>
                <a:lnTo>
                  <a:pt x="518782" y="16891"/>
                </a:lnTo>
                <a:lnTo>
                  <a:pt x="519493" y="17272"/>
                </a:lnTo>
                <a:lnTo>
                  <a:pt x="523087" y="18161"/>
                </a:lnTo>
                <a:lnTo>
                  <a:pt x="526553" y="18161"/>
                </a:lnTo>
                <a:lnTo>
                  <a:pt x="527103" y="17525"/>
                </a:lnTo>
                <a:lnTo>
                  <a:pt x="524764" y="17525"/>
                </a:lnTo>
                <a:lnTo>
                  <a:pt x="525253" y="16779"/>
                </a:lnTo>
                <a:close/>
              </a:path>
              <a:path w="531494" h="36194">
                <a:moveTo>
                  <a:pt x="531469" y="10413"/>
                </a:moveTo>
                <a:lnTo>
                  <a:pt x="529424" y="10413"/>
                </a:lnTo>
                <a:lnTo>
                  <a:pt x="529082" y="15240"/>
                </a:lnTo>
                <a:lnTo>
                  <a:pt x="526553" y="18161"/>
                </a:lnTo>
                <a:lnTo>
                  <a:pt x="527875" y="18161"/>
                </a:lnTo>
                <a:lnTo>
                  <a:pt x="531469" y="14605"/>
                </a:lnTo>
                <a:lnTo>
                  <a:pt x="531469" y="10413"/>
                </a:lnTo>
                <a:close/>
              </a:path>
              <a:path w="531494" h="36194">
                <a:moveTo>
                  <a:pt x="526161" y="16763"/>
                </a:moveTo>
                <a:lnTo>
                  <a:pt x="525253" y="16779"/>
                </a:lnTo>
                <a:lnTo>
                  <a:pt x="524764" y="17525"/>
                </a:lnTo>
                <a:lnTo>
                  <a:pt x="526161" y="16763"/>
                </a:lnTo>
                <a:close/>
              </a:path>
              <a:path w="531494" h="36194">
                <a:moveTo>
                  <a:pt x="527762" y="16763"/>
                </a:moveTo>
                <a:lnTo>
                  <a:pt x="526161" y="16763"/>
                </a:lnTo>
                <a:lnTo>
                  <a:pt x="524764" y="17525"/>
                </a:lnTo>
                <a:lnTo>
                  <a:pt x="527103" y="17525"/>
                </a:lnTo>
                <a:lnTo>
                  <a:pt x="527762" y="16763"/>
                </a:lnTo>
                <a:close/>
              </a:path>
              <a:path w="531494" h="36194">
                <a:moveTo>
                  <a:pt x="529424" y="10413"/>
                </a:moveTo>
                <a:lnTo>
                  <a:pt x="525253" y="16779"/>
                </a:lnTo>
                <a:lnTo>
                  <a:pt x="526161" y="16763"/>
                </a:lnTo>
                <a:lnTo>
                  <a:pt x="527762" y="16763"/>
                </a:lnTo>
                <a:lnTo>
                  <a:pt x="529082" y="15240"/>
                </a:lnTo>
                <a:lnTo>
                  <a:pt x="529424" y="10413"/>
                </a:lnTo>
                <a:close/>
              </a:path>
              <a:path w="531494" h="36194">
                <a:moveTo>
                  <a:pt x="440918" y="7112"/>
                </a:moveTo>
                <a:lnTo>
                  <a:pt x="376720" y="11175"/>
                </a:lnTo>
                <a:lnTo>
                  <a:pt x="376872" y="11175"/>
                </a:lnTo>
                <a:lnTo>
                  <a:pt x="355625" y="12318"/>
                </a:lnTo>
                <a:lnTo>
                  <a:pt x="355765" y="12318"/>
                </a:lnTo>
                <a:lnTo>
                  <a:pt x="334505" y="13081"/>
                </a:lnTo>
                <a:lnTo>
                  <a:pt x="334657" y="13081"/>
                </a:lnTo>
                <a:lnTo>
                  <a:pt x="313042" y="13462"/>
                </a:lnTo>
                <a:lnTo>
                  <a:pt x="283718" y="14605"/>
                </a:lnTo>
                <a:lnTo>
                  <a:pt x="263474" y="14731"/>
                </a:lnTo>
                <a:lnTo>
                  <a:pt x="242633" y="14859"/>
                </a:lnTo>
                <a:lnTo>
                  <a:pt x="526511" y="14859"/>
                </a:lnTo>
                <a:lnTo>
                  <a:pt x="529424" y="10413"/>
                </a:lnTo>
                <a:lnTo>
                  <a:pt x="531469" y="10413"/>
                </a:lnTo>
                <a:lnTo>
                  <a:pt x="531469" y="7238"/>
                </a:lnTo>
                <a:lnTo>
                  <a:pt x="440181" y="7238"/>
                </a:lnTo>
                <a:lnTo>
                  <a:pt x="440918" y="7112"/>
                </a:lnTo>
                <a:close/>
              </a:path>
              <a:path w="531494" h="36194">
                <a:moveTo>
                  <a:pt x="484226" y="3106"/>
                </a:moveTo>
                <a:lnTo>
                  <a:pt x="473913" y="3810"/>
                </a:lnTo>
                <a:lnTo>
                  <a:pt x="473735" y="3810"/>
                </a:lnTo>
                <a:lnTo>
                  <a:pt x="463664" y="4572"/>
                </a:lnTo>
                <a:lnTo>
                  <a:pt x="463816" y="4572"/>
                </a:lnTo>
                <a:lnTo>
                  <a:pt x="453021" y="5334"/>
                </a:lnTo>
                <a:lnTo>
                  <a:pt x="452310" y="5461"/>
                </a:lnTo>
                <a:lnTo>
                  <a:pt x="440181" y="7238"/>
                </a:lnTo>
                <a:lnTo>
                  <a:pt x="531469" y="7238"/>
                </a:lnTo>
                <a:lnTo>
                  <a:pt x="531469" y="5715"/>
                </a:lnTo>
                <a:lnTo>
                  <a:pt x="529734" y="3937"/>
                </a:lnTo>
                <a:lnTo>
                  <a:pt x="527278" y="3937"/>
                </a:lnTo>
                <a:lnTo>
                  <a:pt x="526492" y="3302"/>
                </a:lnTo>
                <a:lnTo>
                  <a:pt x="483476" y="3302"/>
                </a:lnTo>
                <a:lnTo>
                  <a:pt x="484226" y="3106"/>
                </a:lnTo>
                <a:close/>
              </a:path>
              <a:path w="531494" h="36194">
                <a:moveTo>
                  <a:pt x="525729" y="2685"/>
                </a:moveTo>
                <a:lnTo>
                  <a:pt x="527278" y="3937"/>
                </a:lnTo>
                <a:lnTo>
                  <a:pt x="526999" y="3556"/>
                </a:lnTo>
                <a:lnTo>
                  <a:pt x="526331" y="2834"/>
                </a:lnTo>
                <a:lnTo>
                  <a:pt x="525729" y="2685"/>
                </a:lnTo>
                <a:close/>
              </a:path>
              <a:path w="531494" h="36194">
                <a:moveTo>
                  <a:pt x="527875" y="2031"/>
                </a:moveTo>
                <a:lnTo>
                  <a:pt x="525589" y="2031"/>
                </a:lnTo>
                <a:lnTo>
                  <a:pt x="526155" y="2644"/>
                </a:lnTo>
                <a:lnTo>
                  <a:pt x="526681" y="2921"/>
                </a:lnTo>
                <a:lnTo>
                  <a:pt x="526411" y="2921"/>
                </a:lnTo>
                <a:lnTo>
                  <a:pt x="526999" y="3556"/>
                </a:lnTo>
                <a:lnTo>
                  <a:pt x="527278" y="3937"/>
                </a:lnTo>
                <a:lnTo>
                  <a:pt x="529734" y="3937"/>
                </a:lnTo>
                <a:lnTo>
                  <a:pt x="528743" y="2921"/>
                </a:lnTo>
                <a:lnTo>
                  <a:pt x="526681" y="2921"/>
                </a:lnTo>
                <a:lnTo>
                  <a:pt x="526331" y="2834"/>
                </a:lnTo>
                <a:lnTo>
                  <a:pt x="528658" y="2834"/>
                </a:lnTo>
                <a:lnTo>
                  <a:pt x="527875" y="2031"/>
                </a:lnTo>
                <a:close/>
              </a:path>
              <a:path w="531494" h="36194">
                <a:moveTo>
                  <a:pt x="485076" y="3048"/>
                </a:moveTo>
                <a:lnTo>
                  <a:pt x="484226" y="3106"/>
                </a:lnTo>
                <a:lnTo>
                  <a:pt x="483476" y="3302"/>
                </a:lnTo>
                <a:lnTo>
                  <a:pt x="485076" y="3048"/>
                </a:lnTo>
                <a:close/>
              </a:path>
              <a:path w="531494" h="36194">
                <a:moveTo>
                  <a:pt x="526178" y="3048"/>
                </a:moveTo>
                <a:lnTo>
                  <a:pt x="485076" y="3048"/>
                </a:lnTo>
                <a:lnTo>
                  <a:pt x="483476" y="3302"/>
                </a:lnTo>
                <a:lnTo>
                  <a:pt x="526492" y="3302"/>
                </a:lnTo>
                <a:lnTo>
                  <a:pt x="526178" y="3048"/>
                </a:lnTo>
                <a:close/>
              </a:path>
              <a:path w="531494" h="36194">
                <a:moveTo>
                  <a:pt x="518629" y="0"/>
                </a:moveTo>
                <a:lnTo>
                  <a:pt x="508774" y="0"/>
                </a:lnTo>
                <a:lnTo>
                  <a:pt x="504101" y="127"/>
                </a:lnTo>
                <a:lnTo>
                  <a:pt x="503402" y="127"/>
                </a:lnTo>
                <a:lnTo>
                  <a:pt x="492239" y="1143"/>
                </a:lnTo>
                <a:lnTo>
                  <a:pt x="490766" y="1397"/>
                </a:lnTo>
                <a:lnTo>
                  <a:pt x="484226" y="3106"/>
                </a:lnTo>
                <a:lnTo>
                  <a:pt x="485076" y="3048"/>
                </a:lnTo>
                <a:lnTo>
                  <a:pt x="526178" y="3048"/>
                </a:lnTo>
                <a:lnTo>
                  <a:pt x="525729" y="2685"/>
                </a:lnTo>
                <a:lnTo>
                  <a:pt x="523087" y="2031"/>
                </a:lnTo>
                <a:lnTo>
                  <a:pt x="524921" y="2031"/>
                </a:lnTo>
                <a:lnTo>
                  <a:pt x="524764" y="1905"/>
                </a:lnTo>
                <a:lnTo>
                  <a:pt x="525376" y="1905"/>
                </a:lnTo>
                <a:lnTo>
                  <a:pt x="523671" y="888"/>
                </a:lnTo>
                <a:lnTo>
                  <a:pt x="521563" y="381"/>
                </a:lnTo>
                <a:lnTo>
                  <a:pt x="521220" y="381"/>
                </a:lnTo>
                <a:lnTo>
                  <a:pt x="519849" y="127"/>
                </a:lnTo>
                <a:lnTo>
                  <a:pt x="518629" y="0"/>
                </a:lnTo>
                <a:close/>
              </a:path>
              <a:path w="531494" h="36194">
                <a:moveTo>
                  <a:pt x="526155" y="2644"/>
                </a:moveTo>
                <a:lnTo>
                  <a:pt x="526331" y="2834"/>
                </a:lnTo>
                <a:lnTo>
                  <a:pt x="526681" y="2921"/>
                </a:lnTo>
                <a:lnTo>
                  <a:pt x="526155" y="2644"/>
                </a:lnTo>
                <a:close/>
              </a:path>
              <a:path w="531494" h="36194">
                <a:moveTo>
                  <a:pt x="524764" y="1905"/>
                </a:moveTo>
                <a:lnTo>
                  <a:pt x="525729" y="2685"/>
                </a:lnTo>
                <a:lnTo>
                  <a:pt x="526331" y="2834"/>
                </a:lnTo>
                <a:lnTo>
                  <a:pt x="526119" y="2644"/>
                </a:lnTo>
                <a:lnTo>
                  <a:pt x="524764" y="1905"/>
                </a:lnTo>
                <a:close/>
              </a:path>
              <a:path w="531494" h="36194">
                <a:moveTo>
                  <a:pt x="524921" y="2031"/>
                </a:moveTo>
                <a:lnTo>
                  <a:pt x="523087" y="2031"/>
                </a:lnTo>
                <a:lnTo>
                  <a:pt x="525729" y="2685"/>
                </a:lnTo>
                <a:lnTo>
                  <a:pt x="524921" y="2031"/>
                </a:lnTo>
                <a:close/>
              </a:path>
              <a:path w="531494" h="36194">
                <a:moveTo>
                  <a:pt x="525376" y="1905"/>
                </a:moveTo>
                <a:lnTo>
                  <a:pt x="524764" y="1905"/>
                </a:lnTo>
                <a:lnTo>
                  <a:pt x="526161" y="2667"/>
                </a:lnTo>
                <a:lnTo>
                  <a:pt x="525589" y="2031"/>
                </a:lnTo>
                <a:lnTo>
                  <a:pt x="525376" y="1905"/>
                </a:lnTo>
                <a:close/>
              </a:path>
              <a:path w="531494" h="36194">
                <a:moveTo>
                  <a:pt x="525957" y="2540"/>
                </a:moveTo>
                <a:lnTo>
                  <a:pt x="526161" y="2667"/>
                </a:lnTo>
                <a:lnTo>
                  <a:pt x="525957" y="2540"/>
                </a:lnTo>
                <a:close/>
              </a:path>
              <a:path w="531494" h="36194">
                <a:moveTo>
                  <a:pt x="526059" y="2540"/>
                </a:move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9" name="object 79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909945" y="4253966"/>
            <a:ext cx="300735" cy="29781"/>
          </a:xfrm>
          <a:prstGeom prst="rect">
            <a:avLst/>
          </a:prstGeom>
        </p:spPr>
      </p:pic>
      <p:pic>
        <p:nvPicPr>
          <p:cNvPr id="80" name="object 80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600325" y="3247961"/>
            <a:ext cx="223837" cy="223837"/>
          </a:xfrm>
          <a:prstGeom prst="rect">
            <a:avLst/>
          </a:prstGeom>
        </p:spPr>
      </p:pic>
      <p:pic>
        <p:nvPicPr>
          <p:cNvPr id="81" name="object 81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743075" y="4133850"/>
            <a:ext cx="223837" cy="233362"/>
          </a:xfrm>
          <a:prstGeom prst="rect">
            <a:avLst/>
          </a:prstGeom>
        </p:spPr>
      </p:pic>
      <p:pic>
        <p:nvPicPr>
          <p:cNvPr id="82" name="object 82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823839" y="1160652"/>
            <a:ext cx="185165" cy="486791"/>
          </a:xfrm>
          <a:prstGeom prst="rect">
            <a:avLst/>
          </a:prstGeom>
        </p:spPr>
      </p:pic>
      <p:sp>
        <p:nvSpPr>
          <p:cNvPr id="83" name="object 8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619" y="2106676"/>
            <a:ext cx="447649" cy="37338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2119" y="3568191"/>
            <a:ext cx="366102" cy="292100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839787" y="954150"/>
            <a:ext cx="3184525" cy="2517140"/>
            <a:chOff x="839787" y="954150"/>
            <a:chExt cx="3184525" cy="251714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6907" y="1077213"/>
              <a:ext cx="369696" cy="35178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83560" y="1747519"/>
              <a:ext cx="432434" cy="39623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4825" y="2432050"/>
              <a:ext cx="315594" cy="37465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862012" y="976375"/>
              <a:ext cx="3140075" cy="2472690"/>
            </a:xfrm>
            <a:custGeom>
              <a:avLst/>
              <a:gdLst/>
              <a:ahLst/>
              <a:cxnLst/>
              <a:rect l="l" t="t" r="r" b="b"/>
              <a:pathLst>
                <a:path w="3140075" h="2472690">
                  <a:moveTo>
                    <a:pt x="0" y="2472309"/>
                  </a:moveTo>
                  <a:lnTo>
                    <a:pt x="3139757" y="0"/>
                  </a:lnTo>
                </a:path>
              </a:pathLst>
            </a:custGeom>
            <a:ln w="4445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38225" y="1285874"/>
              <a:ext cx="2590800" cy="2009775"/>
            </a:xfrm>
            <a:custGeom>
              <a:avLst/>
              <a:gdLst/>
              <a:ahLst/>
              <a:cxnLst/>
              <a:rect l="l" t="t" r="r" b="b"/>
              <a:pathLst>
                <a:path w="2590800" h="2009775">
                  <a:moveTo>
                    <a:pt x="85725" y="1933575"/>
                  </a:moveTo>
                  <a:lnTo>
                    <a:pt x="85725" y="0"/>
                  </a:lnTo>
                </a:path>
                <a:path w="2590800" h="2009775">
                  <a:moveTo>
                    <a:pt x="0" y="1933575"/>
                  </a:moveTo>
                  <a:lnTo>
                    <a:pt x="161925" y="1933575"/>
                  </a:lnTo>
                </a:path>
                <a:path w="2590800" h="2009775">
                  <a:moveTo>
                    <a:pt x="0" y="1285875"/>
                  </a:moveTo>
                  <a:lnTo>
                    <a:pt x="161925" y="1285875"/>
                  </a:lnTo>
                </a:path>
                <a:path w="2590800" h="2009775">
                  <a:moveTo>
                    <a:pt x="0" y="638175"/>
                  </a:moveTo>
                  <a:lnTo>
                    <a:pt x="161925" y="638175"/>
                  </a:lnTo>
                </a:path>
                <a:path w="2590800" h="2009775">
                  <a:moveTo>
                    <a:pt x="0" y="0"/>
                  </a:moveTo>
                  <a:lnTo>
                    <a:pt x="161925" y="0"/>
                  </a:lnTo>
                </a:path>
                <a:path w="2590800" h="2009775">
                  <a:moveTo>
                    <a:pt x="85725" y="1933575"/>
                  </a:moveTo>
                  <a:lnTo>
                    <a:pt x="2590800" y="1933575"/>
                  </a:lnTo>
                </a:path>
                <a:path w="2590800" h="2009775">
                  <a:moveTo>
                    <a:pt x="85725" y="1847850"/>
                  </a:moveTo>
                  <a:lnTo>
                    <a:pt x="85725" y="2009775"/>
                  </a:lnTo>
                </a:path>
                <a:path w="2590800" h="2009775">
                  <a:moveTo>
                    <a:pt x="914400" y="1847850"/>
                  </a:moveTo>
                  <a:lnTo>
                    <a:pt x="914400" y="2009775"/>
                  </a:lnTo>
                </a:path>
                <a:path w="2590800" h="2009775">
                  <a:moveTo>
                    <a:pt x="1752600" y="1847850"/>
                  </a:moveTo>
                  <a:lnTo>
                    <a:pt x="1752600" y="2009775"/>
                  </a:lnTo>
                </a:path>
                <a:path w="2590800" h="2009775">
                  <a:moveTo>
                    <a:pt x="2590800" y="1847850"/>
                  </a:moveTo>
                  <a:lnTo>
                    <a:pt x="2590800" y="200977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738187" y="1094803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874901" y="3352228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711450" y="3352228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548126" y="3352228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5486400" y="1276350"/>
            <a:ext cx="2857500" cy="2009775"/>
          </a:xfrm>
          <a:custGeom>
            <a:avLst/>
            <a:gdLst/>
            <a:ahLst/>
            <a:cxnLst/>
            <a:rect l="l" t="t" r="r" b="b"/>
            <a:pathLst>
              <a:path w="2857500" h="2009775">
                <a:moveTo>
                  <a:pt x="476250" y="1933575"/>
                </a:moveTo>
                <a:lnTo>
                  <a:pt x="476250" y="0"/>
                </a:lnTo>
              </a:path>
              <a:path w="2857500" h="2009775">
                <a:moveTo>
                  <a:pt x="400050" y="1933575"/>
                </a:moveTo>
                <a:lnTo>
                  <a:pt x="561975" y="1933575"/>
                </a:lnTo>
              </a:path>
              <a:path w="2857500" h="2009775">
                <a:moveTo>
                  <a:pt x="400050" y="1285875"/>
                </a:moveTo>
                <a:lnTo>
                  <a:pt x="561975" y="1285875"/>
                </a:lnTo>
              </a:path>
              <a:path w="2857500" h="2009775">
                <a:moveTo>
                  <a:pt x="400050" y="647700"/>
                </a:moveTo>
                <a:lnTo>
                  <a:pt x="561975" y="647700"/>
                </a:lnTo>
              </a:path>
              <a:path w="2857500" h="2009775">
                <a:moveTo>
                  <a:pt x="400050" y="0"/>
                </a:moveTo>
                <a:lnTo>
                  <a:pt x="561975" y="0"/>
                </a:lnTo>
              </a:path>
              <a:path w="2857500" h="2009775">
                <a:moveTo>
                  <a:pt x="0" y="1933575"/>
                </a:moveTo>
                <a:lnTo>
                  <a:pt x="2857500" y="1933575"/>
                </a:lnTo>
              </a:path>
              <a:path w="2857500" h="2009775">
                <a:moveTo>
                  <a:pt x="0" y="1847850"/>
                </a:moveTo>
                <a:lnTo>
                  <a:pt x="0" y="2009775"/>
                </a:lnTo>
              </a:path>
              <a:path w="2857500" h="2009775">
                <a:moveTo>
                  <a:pt x="476250" y="1847850"/>
                </a:moveTo>
                <a:lnTo>
                  <a:pt x="476250" y="2009775"/>
                </a:lnTo>
              </a:path>
              <a:path w="2857500" h="2009775">
                <a:moveTo>
                  <a:pt x="952500" y="1847850"/>
                </a:moveTo>
                <a:lnTo>
                  <a:pt x="952500" y="2009775"/>
                </a:lnTo>
              </a:path>
              <a:path w="2857500" h="2009775">
                <a:moveTo>
                  <a:pt x="1428750" y="1847850"/>
                </a:moveTo>
                <a:lnTo>
                  <a:pt x="1428750" y="2009775"/>
                </a:lnTo>
              </a:path>
              <a:path w="2857500" h="2009775">
                <a:moveTo>
                  <a:pt x="1905000" y="1847850"/>
                </a:moveTo>
                <a:lnTo>
                  <a:pt x="1905000" y="2009775"/>
                </a:lnTo>
              </a:path>
              <a:path w="2857500" h="2009775">
                <a:moveTo>
                  <a:pt x="2381250" y="1847850"/>
                </a:moveTo>
                <a:lnTo>
                  <a:pt x="2381250" y="2009775"/>
                </a:lnTo>
              </a:path>
              <a:path w="2857500" h="2009775">
                <a:moveTo>
                  <a:pt x="2857500" y="1847850"/>
                </a:moveTo>
                <a:lnTo>
                  <a:pt x="2857500" y="200977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5587746" y="3022536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587746" y="1731962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587746" y="1086230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898515" y="-91667"/>
            <a:ext cx="2270760" cy="1219835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679450">
              <a:lnSpc>
                <a:spcPct val="100000"/>
              </a:lnSpc>
              <a:spcBef>
                <a:spcPts val="1520"/>
              </a:spcBef>
            </a:pPr>
            <a:r>
              <a:rPr dirty="0" sz="2000" spc="-20">
                <a:solidFill>
                  <a:srgbClr val="AB7942"/>
                </a:solidFill>
                <a:latin typeface="Cambria Math"/>
                <a:cs typeface="Cambria Math"/>
              </a:rPr>
              <a:t>𝐽(𝑤)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ts val="2045"/>
              </a:lnSpc>
              <a:spcBef>
                <a:spcPts val="1250"/>
              </a:spcBef>
            </a:pPr>
            <a:r>
              <a:rPr dirty="0" sz="1800">
                <a:latin typeface="Verdana"/>
                <a:cs typeface="Verdana"/>
              </a:rPr>
              <a:t>(function</a:t>
            </a:r>
            <a:r>
              <a:rPr dirty="0" sz="1800" spc="-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of</a:t>
            </a:r>
            <a:r>
              <a:rPr dirty="0" sz="1800" spc="-15">
                <a:latin typeface="Verdana"/>
                <a:cs typeface="Verdana"/>
              </a:rPr>
              <a:t> </a:t>
            </a:r>
            <a:r>
              <a:rPr dirty="0" sz="1800" spc="-35">
                <a:latin typeface="Cambria Math"/>
                <a:cs typeface="Cambria Math"/>
              </a:rPr>
              <a:t>𝑤</a:t>
            </a:r>
            <a:r>
              <a:rPr dirty="0" sz="1800" spc="-35"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  <a:p>
            <a:pPr marL="908050">
              <a:lnSpc>
                <a:spcPts val="2285"/>
              </a:lnSpc>
            </a:pPr>
            <a:r>
              <a:rPr dirty="0" sz="2000" spc="-10">
                <a:solidFill>
                  <a:srgbClr val="4285F4"/>
                </a:solidFill>
                <a:latin typeface="Verdana"/>
                <a:cs typeface="Verdana"/>
              </a:rPr>
              <a:t>parameter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4576826" y="214375"/>
            <a:ext cx="8890" cy="3369310"/>
          </a:xfrm>
          <a:custGeom>
            <a:avLst/>
            <a:gdLst/>
            <a:ahLst/>
            <a:cxnLst/>
            <a:rect l="l" t="t" r="r" b="b"/>
            <a:pathLst>
              <a:path w="8889" h="3369310">
                <a:moveTo>
                  <a:pt x="8762" y="0"/>
                </a:moveTo>
                <a:lnTo>
                  <a:pt x="0" y="3368929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441959" y="1739519"/>
            <a:ext cx="464820" cy="16256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08610">
              <a:lnSpc>
                <a:spcPts val="234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ts val="2780"/>
              </a:lnSpc>
            </a:pPr>
            <a:r>
              <a:rPr dirty="0" sz="2400">
                <a:latin typeface="Cambria Math"/>
                <a:cs typeface="Cambria Math"/>
              </a:rPr>
              <a:t>y</a:t>
            </a:r>
            <a:endParaRPr sz="2400">
              <a:latin typeface="Cambria Math"/>
              <a:cs typeface="Cambria Math"/>
            </a:endParaRPr>
          </a:p>
          <a:p>
            <a:pPr marL="308610">
              <a:lnSpc>
                <a:spcPts val="2360"/>
              </a:lnSpc>
            </a:pPr>
            <a:r>
              <a:rPr dirty="0" sz="2000" spc="15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50">
              <a:latin typeface="Cambria Math"/>
              <a:cs typeface="Cambria Math"/>
            </a:endParaRPr>
          </a:p>
          <a:p>
            <a:pPr marL="308610">
              <a:lnSpc>
                <a:spcPct val="100000"/>
              </a:lnSpc>
            </a:pPr>
            <a:r>
              <a:rPr dirty="0" sz="2000" spc="15"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804665" y="1105598"/>
            <a:ext cx="32766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2000" spc="-25">
                <a:latin typeface="Cambria Math"/>
                <a:cs typeface="Cambria Math"/>
              </a:rPr>
              <a:t>𝑓</a:t>
            </a:r>
            <a:r>
              <a:rPr dirty="0" baseline="-16666" sz="2250" spc="-37">
                <a:latin typeface="Cambria Math"/>
                <a:cs typeface="Cambria Math"/>
              </a:rPr>
              <a:t>w</a:t>
            </a:r>
            <a:endParaRPr baseline="-16666" sz="2250">
              <a:latin typeface="Cambria Math"/>
              <a:cs typeface="Cambria Math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671315" y="2160904"/>
            <a:ext cx="69278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sz="2000" spc="17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80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85737" y="3973195"/>
            <a:ext cx="8102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5475" algn="l"/>
              </a:tabLst>
            </a:pPr>
            <a:r>
              <a:rPr dirty="0" sz="1800" spc="-20">
                <a:latin typeface="Cambria Math"/>
                <a:cs typeface="Cambria Math"/>
              </a:rPr>
              <a:t>𝐽(𝑤)</a:t>
            </a:r>
            <a:r>
              <a:rPr dirty="0" sz="1800">
                <a:latin typeface="Cambria Math"/>
                <a:cs typeface="Cambria Math"/>
              </a:rPr>
              <a:t>	</a:t>
            </a:r>
            <a:r>
              <a:rPr dirty="0" baseline="1543" sz="2700" spc="-75">
                <a:latin typeface="Cambria Math"/>
                <a:cs typeface="Cambria Math"/>
              </a:rPr>
              <a:t>=</a:t>
            </a:r>
            <a:endParaRPr baseline="1543" sz="2700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1049248" y="4135424"/>
            <a:ext cx="323850" cy="9525"/>
          </a:xfrm>
          <a:custGeom>
            <a:avLst/>
            <a:gdLst/>
            <a:ahLst/>
            <a:cxnLst/>
            <a:rect l="l" t="t" r="r" b="b"/>
            <a:pathLst>
              <a:path w="323850" h="9525">
                <a:moveTo>
                  <a:pt x="323850" y="0"/>
                </a:moveTo>
                <a:lnTo>
                  <a:pt x="0" y="0"/>
                </a:lnTo>
                <a:lnTo>
                  <a:pt x="0" y="9524"/>
                </a:lnTo>
                <a:lnTo>
                  <a:pt x="323850" y="9524"/>
                </a:lnTo>
                <a:lnTo>
                  <a:pt x="3238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1038225" y="3199876"/>
            <a:ext cx="247015" cy="897255"/>
          </a:xfrm>
          <a:prstGeom prst="rect">
            <a:avLst/>
          </a:prstGeom>
        </p:spPr>
        <p:txBody>
          <a:bodyPr wrap="square" lIns="0" tIns="1682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2000" spc="15"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  <a:p>
            <a:pPr marL="107314">
              <a:lnSpc>
                <a:spcPct val="100000"/>
              </a:lnSpc>
              <a:spcBef>
                <a:spcPts val="1075"/>
              </a:spcBef>
            </a:pPr>
            <a:r>
              <a:rPr dirty="0" sz="180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037589" y="4120515"/>
            <a:ext cx="33909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-25">
                <a:latin typeface="Cambria Math"/>
                <a:cs typeface="Cambria Math"/>
              </a:rPr>
              <a:t>2𝑚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409319" y="4321175"/>
            <a:ext cx="30670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">
                <a:latin typeface="Cambria Math"/>
                <a:cs typeface="Cambria Math"/>
              </a:rPr>
              <a:t>𝑖=1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466850" y="3672141"/>
            <a:ext cx="18605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70">
                <a:latin typeface="Cambria Math"/>
                <a:cs typeface="Cambria Math"/>
              </a:rPr>
              <a:t>𝑚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399921" y="3968432"/>
            <a:ext cx="5422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20">
                <a:latin typeface="Cambria Math"/>
                <a:cs typeface="Cambria Math"/>
              </a:rPr>
              <a:t>∑(𝑓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867154" y="4073207"/>
            <a:ext cx="16637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60">
                <a:latin typeface="Cambria Math"/>
                <a:cs typeface="Cambria Math"/>
              </a:rPr>
              <a:t>w</a:t>
            </a:r>
            <a:endParaRPr sz="1350">
              <a:latin typeface="Cambria Math"/>
              <a:cs typeface="Cambria Math"/>
            </a:endParaRPr>
          </a:p>
        </p:txBody>
      </p:sp>
      <p:pic>
        <p:nvPicPr>
          <p:cNvPr id="31" name="object 3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15083" y="3995407"/>
            <a:ext cx="765048" cy="589305"/>
          </a:xfrm>
          <a:prstGeom prst="rect">
            <a:avLst/>
          </a:prstGeom>
        </p:spPr>
      </p:pic>
      <p:sp>
        <p:nvSpPr>
          <p:cNvPr id="32" name="object 32" descr=""/>
          <p:cNvSpPr txBox="1"/>
          <p:nvPr/>
        </p:nvSpPr>
        <p:spPr>
          <a:xfrm>
            <a:off x="2108835" y="3428118"/>
            <a:ext cx="362585" cy="75438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algn="r" marR="30480">
              <a:lnSpc>
                <a:spcPct val="100000"/>
              </a:lnSpc>
              <a:spcBef>
                <a:spcPts val="500"/>
              </a:spcBef>
            </a:pPr>
            <a:r>
              <a:rPr dirty="0" sz="2400">
                <a:latin typeface="Cambria Math"/>
                <a:cs typeface="Cambria Math"/>
              </a:rPr>
              <a:t>x</a:t>
            </a:r>
            <a:endParaRPr sz="2400">
              <a:latin typeface="Cambria Math"/>
              <a:cs typeface="Cambria Math"/>
            </a:endParaRPr>
          </a:p>
          <a:p>
            <a:pPr algn="r" marR="46355">
              <a:lnSpc>
                <a:spcPct val="100000"/>
              </a:lnSpc>
              <a:spcBef>
                <a:spcPts val="300"/>
              </a:spcBef>
            </a:pPr>
            <a:r>
              <a:rPr dirty="0" baseline="-21604" sz="2700">
                <a:latin typeface="Cambria Math"/>
                <a:cs typeface="Cambria Math"/>
              </a:rPr>
              <a:t>𝑥</a:t>
            </a:r>
            <a:r>
              <a:rPr dirty="0" baseline="-21604" sz="2700" spc="434">
                <a:latin typeface="Cambria Math"/>
                <a:cs typeface="Cambria Math"/>
              </a:rPr>
              <a:t> </a:t>
            </a:r>
            <a:r>
              <a:rPr dirty="0" sz="1350" spc="-50">
                <a:latin typeface="Cambria Math"/>
                <a:cs typeface="Cambria Math"/>
              </a:rPr>
              <a:t>𝑖</a:t>
            </a:r>
            <a:endParaRPr sz="1350">
              <a:latin typeface="Cambria Math"/>
              <a:cs typeface="Cambria Math"/>
            </a:endParaRPr>
          </a:p>
        </p:txBody>
      </p:sp>
      <p:pic>
        <p:nvPicPr>
          <p:cNvPr id="33" name="object 3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21660" y="3995407"/>
            <a:ext cx="174370" cy="158800"/>
          </a:xfrm>
          <a:prstGeom prst="rect">
            <a:avLst/>
          </a:prstGeom>
        </p:spPr>
      </p:pic>
      <p:sp>
        <p:nvSpPr>
          <p:cNvPr id="34" name="object 34" descr=""/>
          <p:cNvSpPr txBox="1"/>
          <p:nvPr/>
        </p:nvSpPr>
        <p:spPr>
          <a:xfrm>
            <a:off x="2639441" y="3974147"/>
            <a:ext cx="12446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035050" algn="l"/>
              </a:tabLst>
            </a:pPr>
            <a:r>
              <a:rPr dirty="0" baseline="1543" sz="2700">
                <a:latin typeface="Cambria Math"/>
                <a:cs typeface="Cambria Math"/>
              </a:rPr>
              <a:t>−</a:t>
            </a:r>
            <a:r>
              <a:rPr dirty="0" baseline="1543" sz="2700" spc="667">
                <a:latin typeface="Cambria Math"/>
                <a:cs typeface="Cambria Math"/>
              </a:rPr>
              <a:t> </a:t>
            </a:r>
            <a:r>
              <a:rPr dirty="0" baseline="1543" sz="2700">
                <a:latin typeface="Cambria Math"/>
                <a:cs typeface="Cambria Math"/>
              </a:rPr>
              <a:t>𝑦</a:t>
            </a:r>
            <a:r>
              <a:rPr dirty="0" baseline="1543" sz="2700" spc="382">
                <a:latin typeface="Cambria Math"/>
                <a:cs typeface="Cambria Math"/>
              </a:rPr>
              <a:t> </a:t>
            </a:r>
            <a:r>
              <a:rPr dirty="0" baseline="28806" sz="2025">
                <a:latin typeface="Cambria Math"/>
                <a:cs typeface="Cambria Math"/>
              </a:rPr>
              <a:t>𝑖</a:t>
            </a:r>
            <a:r>
              <a:rPr dirty="0" baseline="28806" sz="2025" spc="547">
                <a:latin typeface="Cambria Math"/>
                <a:cs typeface="Cambria Math"/>
              </a:rPr>
              <a:t> </a:t>
            </a:r>
            <a:r>
              <a:rPr dirty="0" baseline="1543" sz="2700" spc="-37">
                <a:latin typeface="Cambria Math"/>
                <a:cs typeface="Cambria Math"/>
              </a:rPr>
              <a:t>)</a:t>
            </a:r>
            <a:r>
              <a:rPr dirty="0" baseline="28806" sz="2025" spc="-37">
                <a:latin typeface="Cambria Math"/>
                <a:cs typeface="Cambria Math"/>
              </a:rPr>
              <a:t>2</a:t>
            </a:r>
            <a:r>
              <a:rPr dirty="0" baseline="28806" sz="2025">
                <a:latin typeface="Cambria Math"/>
                <a:cs typeface="Cambria Math"/>
              </a:rPr>
              <a:t>	</a:t>
            </a:r>
            <a:r>
              <a:rPr dirty="0" sz="1800" spc="-5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5" name="object 35" descr=""/>
          <p:cNvSpPr/>
          <p:nvPr/>
        </p:nvSpPr>
        <p:spPr>
          <a:xfrm>
            <a:off x="3909059" y="4141165"/>
            <a:ext cx="323850" cy="9525"/>
          </a:xfrm>
          <a:custGeom>
            <a:avLst/>
            <a:gdLst/>
            <a:ahLst/>
            <a:cxnLst/>
            <a:rect l="l" t="t" r="r" b="b"/>
            <a:pathLst>
              <a:path w="323850" h="9525">
                <a:moveTo>
                  <a:pt x="323850" y="0"/>
                </a:moveTo>
                <a:lnTo>
                  <a:pt x="0" y="0"/>
                </a:lnTo>
                <a:lnTo>
                  <a:pt x="0" y="9524"/>
                </a:lnTo>
                <a:lnTo>
                  <a:pt x="323850" y="9524"/>
                </a:lnTo>
                <a:lnTo>
                  <a:pt x="3238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 txBox="1"/>
          <p:nvPr/>
        </p:nvSpPr>
        <p:spPr>
          <a:xfrm>
            <a:off x="3995801" y="3802379"/>
            <a:ext cx="1524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900551" y="4126865"/>
            <a:ext cx="3384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Cambria Math"/>
                <a:cs typeface="Cambria Math"/>
              </a:rPr>
              <a:t>2𝑚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4329429" y="3678237"/>
            <a:ext cx="18605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70">
                <a:latin typeface="Cambria Math"/>
                <a:cs typeface="Cambria Math"/>
              </a:rPr>
              <a:t>𝑚</a:t>
            </a:r>
            <a:endParaRPr sz="1350">
              <a:latin typeface="Cambria Math"/>
              <a:cs typeface="Cambria Math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5000371" y="4001147"/>
            <a:ext cx="841375" cy="159385"/>
            <a:chOff x="5000371" y="4001147"/>
            <a:chExt cx="841375" cy="159385"/>
          </a:xfrm>
        </p:grpSpPr>
        <p:pic>
          <p:nvPicPr>
            <p:cNvPr id="40" name="object 4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00371" y="4001147"/>
              <a:ext cx="174370" cy="158800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67121" y="4001147"/>
              <a:ext cx="174370" cy="158800"/>
            </a:xfrm>
            <a:prstGeom prst="rect">
              <a:avLst/>
            </a:prstGeom>
          </p:spPr>
        </p:pic>
      </p:grpSp>
      <p:sp>
        <p:nvSpPr>
          <p:cNvPr id="42" name="object 42" descr=""/>
          <p:cNvSpPr txBox="1"/>
          <p:nvPr/>
        </p:nvSpPr>
        <p:spPr>
          <a:xfrm>
            <a:off x="4237354" y="3870140"/>
            <a:ext cx="1863089" cy="688340"/>
          </a:xfrm>
          <a:prstGeom prst="rect">
            <a:avLst/>
          </a:prstGeom>
        </p:spPr>
        <p:txBody>
          <a:bodyPr wrap="square" lIns="0" tIns="11683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19"/>
              </a:spcBef>
              <a:tabLst>
                <a:tab pos="1010285" algn="l"/>
              </a:tabLst>
            </a:pPr>
            <a:r>
              <a:rPr dirty="0" sz="1800" spc="280">
                <a:latin typeface="Cambria Math"/>
                <a:cs typeface="Cambria Math"/>
              </a:rPr>
              <a:t>∑(𝑤𝑥</a:t>
            </a:r>
            <a:r>
              <a:rPr dirty="0" sz="1800" spc="305">
                <a:latin typeface="Cambria Math"/>
                <a:cs typeface="Cambria Math"/>
              </a:rPr>
              <a:t> </a:t>
            </a:r>
            <a:r>
              <a:rPr dirty="0" baseline="28806" sz="2025" spc="-75">
                <a:latin typeface="Cambria Math"/>
                <a:cs typeface="Cambria Math"/>
              </a:rPr>
              <a:t>𝑖</a:t>
            </a:r>
            <a:r>
              <a:rPr dirty="0" baseline="28806" sz="2025">
                <a:latin typeface="Cambria Math"/>
                <a:cs typeface="Cambria Math"/>
              </a:rPr>
              <a:t>	</a:t>
            </a:r>
            <a:r>
              <a:rPr dirty="0" sz="1800">
                <a:latin typeface="Cambria Math"/>
                <a:cs typeface="Cambria Math"/>
              </a:rPr>
              <a:t>−</a:t>
            </a:r>
            <a:r>
              <a:rPr dirty="0" sz="1800" spc="37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𝑦</a:t>
            </a:r>
            <a:r>
              <a:rPr dirty="0" sz="1800" spc="254">
                <a:latin typeface="Cambria Math"/>
                <a:cs typeface="Cambria Math"/>
              </a:rPr>
              <a:t> </a:t>
            </a:r>
            <a:r>
              <a:rPr dirty="0" baseline="28806" sz="2025">
                <a:latin typeface="Cambria Math"/>
                <a:cs typeface="Cambria Math"/>
              </a:rPr>
              <a:t>𝑖</a:t>
            </a:r>
            <a:r>
              <a:rPr dirty="0" baseline="28806" sz="2025" spc="547">
                <a:latin typeface="Cambria Math"/>
                <a:cs typeface="Cambria Math"/>
              </a:rPr>
              <a:t> </a:t>
            </a:r>
            <a:r>
              <a:rPr dirty="0" sz="1800" spc="-25">
                <a:latin typeface="Cambria Math"/>
                <a:cs typeface="Cambria Math"/>
              </a:rPr>
              <a:t>)</a:t>
            </a:r>
            <a:r>
              <a:rPr dirty="0" baseline="28806" sz="2025" spc="-37">
                <a:latin typeface="Cambria Math"/>
                <a:cs typeface="Cambria Math"/>
              </a:rPr>
              <a:t>2</a:t>
            </a:r>
            <a:endParaRPr baseline="28806" sz="2025">
              <a:latin typeface="Cambria Math"/>
              <a:cs typeface="Cambria Math"/>
            </a:endParaRPr>
          </a:p>
          <a:p>
            <a:pPr marL="47625">
              <a:lnSpc>
                <a:spcPct val="100000"/>
              </a:lnSpc>
              <a:spcBef>
                <a:spcPts val="615"/>
              </a:spcBef>
            </a:pPr>
            <a:r>
              <a:rPr dirty="0" sz="1350" spc="-25">
                <a:latin typeface="Cambria Math"/>
                <a:cs typeface="Cambria Math"/>
              </a:rPr>
              <a:t>𝑖=1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43" name="object 43" descr=""/>
          <p:cNvSpPr/>
          <p:nvPr/>
        </p:nvSpPr>
        <p:spPr>
          <a:xfrm>
            <a:off x="6623304" y="4185818"/>
            <a:ext cx="323850" cy="9525"/>
          </a:xfrm>
          <a:custGeom>
            <a:avLst/>
            <a:gdLst/>
            <a:ahLst/>
            <a:cxnLst/>
            <a:rect l="l" t="t" r="r" b="b"/>
            <a:pathLst>
              <a:path w="323850" h="9525">
                <a:moveTo>
                  <a:pt x="323850" y="0"/>
                </a:moveTo>
                <a:lnTo>
                  <a:pt x="0" y="0"/>
                </a:lnTo>
                <a:lnTo>
                  <a:pt x="0" y="9525"/>
                </a:lnTo>
                <a:lnTo>
                  <a:pt x="323850" y="9525"/>
                </a:lnTo>
                <a:lnTo>
                  <a:pt x="3238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6712966" y="3847147"/>
            <a:ext cx="1524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6617334" y="4170997"/>
            <a:ext cx="33909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-25">
                <a:latin typeface="Cambria Math"/>
                <a:cs typeface="Cambria Math"/>
              </a:rPr>
              <a:t>2𝑚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4988940" y="2063432"/>
            <a:ext cx="767080" cy="6483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latin typeface="Cambria Math"/>
                <a:cs typeface="Cambria Math"/>
              </a:rPr>
              <a:t>𝐽(𝑤)</a:t>
            </a:r>
            <a:endParaRPr sz="2000">
              <a:latin typeface="Cambria Math"/>
              <a:cs typeface="Cambria Math"/>
            </a:endParaRPr>
          </a:p>
          <a:p>
            <a:pPr marL="611505">
              <a:lnSpc>
                <a:spcPct val="100000"/>
              </a:lnSpc>
              <a:spcBef>
                <a:spcPts val="70"/>
              </a:spcBef>
            </a:pPr>
            <a:r>
              <a:rPr dirty="0" sz="2000" spc="15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5273421" y="3343846"/>
            <a:ext cx="3254375" cy="5594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ts val="2085"/>
              </a:lnSpc>
              <a:spcBef>
                <a:spcPts val="125"/>
              </a:spcBef>
              <a:tabLst>
                <a:tab pos="614045" algn="l"/>
                <a:tab pos="993140" algn="l"/>
                <a:tab pos="1564640" algn="l"/>
                <a:tab pos="1943735" algn="l"/>
                <a:tab pos="2515870" algn="l"/>
                <a:tab pos="2894965" algn="l"/>
              </a:tabLst>
            </a:pPr>
            <a:r>
              <a:rPr dirty="0" sz="2000">
                <a:latin typeface="Cambria Math"/>
                <a:cs typeface="Cambria Math"/>
              </a:rPr>
              <a:t>-</a:t>
            </a:r>
            <a:r>
              <a:rPr dirty="0" sz="2000" spc="-25">
                <a:latin typeface="Cambria Math"/>
                <a:cs typeface="Cambria Math"/>
              </a:rPr>
              <a:t>0.5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50">
                <a:latin typeface="Cambria Math"/>
                <a:cs typeface="Cambria Math"/>
              </a:rPr>
              <a:t>0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25">
                <a:latin typeface="Cambria Math"/>
                <a:cs typeface="Cambria Math"/>
              </a:rPr>
              <a:t>0.5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50">
                <a:latin typeface="Cambria Math"/>
                <a:cs typeface="Cambria Math"/>
              </a:rPr>
              <a:t>1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25">
                <a:latin typeface="Cambria Math"/>
                <a:cs typeface="Cambria Math"/>
              </a:rPr>
              <a:t>1.5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50">
                <a:latin typeface="Cambria Math"/>
                <a:cs typeface="Cambria Math"/>
              </a:rPr>
              <a:t>2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25">
                <a:latin typeface="Cambria Math"/>
                <a:cs typeface="Cambria Math"/>
              </a:rPr>
              <a:t>2.5</a:t>
            </a:r>
            <a:endParaRPr sz="2000">
              <a:latin typeface="Cambria Math"/>
              <a:cs typeface="Cambria Math"/>
            </a:endParaRPr>
          </a:p>
          <a:p>
            <a:pPr algn="ctr" marL="2540">
              <a:lnSpc>
                <a:spcPts val="2085"/>
              </a:lnSpc>
            </a:pPr>
            <a:r>
              <a:rPr dirty="0" sz="2000" spc="-50">
                <a:latin typeface="Cambria Math"/>
                <a:cs typeface="Cambria Math"/>
              </a:rPr>
              <a:t>𝑤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714375" y="-80968"/>
            <a:ext cx="3107690" cy="1212850"/>
          </a:xfrm>
          <a:prstGeom prst="rect">
            <a:avLst/>
          </a:prstGeom>
        </p:spPr>
        <p:txBody>
          <a:bodyPr wrap="square" lIns="0" tIns="182245" rIns="0" bIns="0" rtlCol="0" vert="horz">
            <a:spAutoFit/>
          </a:bodyPr>
          <a:lstStyle/>
          <a:p>
            <a:pPr algn="ctr" marR="129539">
              <a:lnSpc>
                <a:spcPct val="100000"/>
              </a:lnSpc>
              <a:spcBef>
                <a:spcPts val="1435"/>
              </a:spcBef>
            </a:pPr>
            <a:r>
              <a:rPr dirty="0" sz="2000" spc="-10">
                <a:latin typeface="Cambria Math"/>
                <a:cs typeface="Cambria Math"/>
              </a:rPr>
              <a:t>𝑓</a:t>
            </a:r>
            <a:r>
              <a:rPr dirty="0" baseline="-16666" sz="2250" spc="-15">
                <a:latin typeface="Cambria Math"/>
                <a:cs typeface="Cambria Math"/>
              </a:rPr>
              <a:t>w</a:t>
            </a:r>
            <a:r>
              <a:rPr dirty="0" sz="2000" spc="-10">
                <a:latin typeface="Cambria Math"/>
                <a:cs typeface="Cambria Math"/>
              </a:rPr>
              <a:t>(𝑥)</a:t>
            </a:r>
            <a:endParaRPr sz="2000">
              <a:latin typeface="Cambria Math"/>
              <a:cs typeface="Cambria Math"/>
            </a:endParaRPr>
          </a:p>
          <a:p>
            <a:pPr marL="38100">
              <a:lnSpc>
                <a:spcPts val="2095"/>
              </a:lnSpc>
              <a:spcBef>
                <a:spcPts val="1175"/>
              </a:spcBef>
            </a:pPr>
            <a:r>
              <a:rPr dirty="0" sz="1800">
                <a:latin typeface="Verdana"/>
                <a:cs typeface="Verdana"/>
              </a:rPr>
              <a:t>(for</a:t>
            </a:r>
            <a:r>
              <a:rPr dirty="0" sz="1800" spc="-9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fixed</a:t>
            </a:r>
            <a:r>
              <a:rPr dirty="0" sz="1800" spc="160">
                <a:latin typeface="Verdana"/>
                <a:cs typeface="Verdana"/>
              </a:rPr>
              <a:t> </a:t>
            </a:r>
            <a:r>
              <a:rPr dirty="0" sz="1800">
                <a:latin typeface="Cambria Math"/>
                <a:cs typeface="Cambria Math"/>
              </a:rPr>
              <a:t>w</a:t>
            </a:r>
            <a:r>
              <a:rPr dirty="0" sz="1800">
                <a:latin typeface="Verdana"/>
                <a:cs typeface="Verdana"/>
              </a:rPr>
              <a:t>,</a:t>
            </a:r>
            <a:r>
              <a:rPr dirty="0" sz="1800" spc="-12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function</a:t>
            </a:r>
            <a:r>
              <a:rPr dirty="0" sz="1800" spc="6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of</a:t>
            </a:r>
            <a:r>
              <a:rPr dirty="0" sz="1800" spc="-30">
                <a:latin typeface="Verdana"/>
                <a:cs typeface="Verdana"/>
              </a:rPr>
              <a:t> </a:t>
            </a:r>
            <a:r>
              <a:rPr dirty="0" sz="1800" spc="-25">
                <a:latin typeface="Cambria Math"/>
                <a:cs typeface="Cambria Math"/>
              </a:rPr>
              <a:t>𝑥</a:t>
            </a:r>
            <a:r>
              <a:rPr dirty="0" sz="1800" spc="-25"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  <a:p>
            <a:pPr marL="2027555">
              <a:lnSpc>
                <a:spcPts val="2335"/>
              </a:lnSpc>
            </a:pPr>
            <a:r>
              <a:rPr dirty="0" sz="2000" spc="-10">
                <a:solidFill>
                  <a:srgbClr val="4285F4"/>
                </a:solidFill>
                <a:latin typeface="Verdana"/>
                <a:cs typeface="Verdana"/>
              </a:rPr>
              <a:t>input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6353428" y="4018597"/>
            <a:ext cx="253936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638810" algn="l"/>
              </a:tabLst>
            </a:pPr>
            <a:r>
              <a:rPr dirty="0" sz="1800" spc="-50">
                <a:latin typeface="Cambria Math"/>
                <a:cs typeface="Cambria Math"/>
              </a:rPr>
              <a:t>=</a:t>
            </a:r>
            <a:r>
              <a:rPr dirty="0" sz="1800">
                <a:latin typeface="Cambria Math"/>
                <a:cs typeface="Cambria Math"/>
              </a:rPr>
              <a:t>	(</a:t>
            </a:r>
            <a:r>
              <a:rPr dirty="0" sz="1800" spc="4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0</a:t>
            </a:r>
            <a:r>
              <a:rPr dirty="0" baseline="28806" sz="2025">
                <a:latin typeface="Cambria Math"/>
                <a:cs typeface="Cambria Math"/>
              </a:rPr>
              <a:t>2</a:t>
            </a:r>
            <a:r>
              <a:rPr dirty="0" baseline="28806" sz="2025" spc="187">
                <a:latin typeface="Cambria Math"/>
                <a:cs typeface="Cambria Math"/>
              </a:rPr>
              <a:t> </a:t>
            </a:r>
            <a:r>
              <a:rPr dirty="0" baseline="1543" sz="2700">
                <a:latin typeface="Cambria Math"/>
                <a:cs typeface="Cambria Math"/>
              </a:rPr>
              <a:t>+0</a:t>
            </a:r>
            <a:r>
              <a:rPr dirty="0" baseline="30864" sz="2025">
                <a:latin typeface="Cambria Math"/>
                <a:cs typeface="Cambria Math"/>
              </a:rPr>
              <a:t>2</a:t>
            </a:r>
            <a:r>
              <a:rPr dirty="0" baseline="30864" sz="2025" spc="97">
                <a:latin typeface="Cambria Math"/>
                <a:cs typeface="Cambria Math"/>
              </a:rPr>
              <a:t> </a:t>
            </a:r>
            <a:r>
              <a:rPr dirty="0" baseline="3086" sz="2700">
                <a:latin typeface="Cambria Math"/>
                <a:cs typeface="Cambria Math"/>
              </a:rPr>
              <a:t>+0</a:t>
            </a:r>
            <a:r>
              <a:rPr dirty="0" baseline="30864" sz="2025">
                <a:latin typeface="Cambria Math"/>
                <a:cs typeface="Cambria Math"/>
              </a:rPr>
              <a:t>2</a:t>
            </a:r>
            <a:r>
              <a:rPr dirty="0" baseline="30864" sz="2025" spc="742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)</a:t>
            </a:r>
            <a:r>
              <a:rPr dirty="0" sz="1800" spc="-200">
                <a:latin typeface="Cambria Math"/>
                <a:cs typeface="Cambria Math"/>
              </a:rPr>
              <a:t> </a:t>
            </a:r>
            <a:r>
              <a:rPr dirty="0" baseline="1543" sz="2700">
                <a:latin typeface="Cambria Math"/>
                <a:cs typeface="Cambria Math"/>
              </a:rPr>
              <a:t>=</a:t>
            </a:r>
            <a:r>
              <a:rPr dirty="0" baseline="1543" sz="2700" spc="209">
                <a:latin typeface="Cambria Math"/>
                <a:cs typeface="Cambria Math"/>
              </a:rPr>
              <a:t> </a:t>
            </a:r>
            <a:r>
              <a:rPr dirty="0" baseline="1543" sz="2700" spc="-75">
                <a:latin typeface="Cambria Math"/>
                <a:cs typeface="Cambria Math"/>
              </a:rPr>
              <a:t>0</a:t>
            </a:r>
            <a:endParaRPr baseline="1543" sz="2700">
              <a:latin typeface="Cambria Math"/>
              <a:cs typeface="Cambria Math"/>
            </a:endParaRPr>
          </a:p>
        </p:txBody>
      </p:sp>
      <p:pic>
        <p:nvPicPr>
          <p:cNvPr id="50" name="object 5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64817" y="450469"/>
            <a:ext cx="281305" cy="35432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31341" y="150876"/>
            <a:ext cx="660628" cy="194310"/>
          </a:xfrm>
          <a:prstGeom prst="rect">
            <a:avLst/>
          </a:prstGeom>
        </p:spPr>
      </p:pic>
      <p:grpSp>
        <p:nvGrpSpPr>
          <p:cNvPr id="52" name="object 52" descr=""/>
          <p:cNvGrpSpPr/>
          <p:nvPr/>
        </p:nvGrpSpPr>
        <p:grpSpPr>
          <a:xfrm>
            <a:off x="6344774" y="2279269"/>
            <a:ext cx="2701925" cy="1078230"/>
            <a:chOff x="6344774" y="2279269"/>
            <a:chExt cx="2701925" cy="1078230"/>
          </a:xfrm>
        </p:grpSpPr>
        <p:pic>
          <p:nvPicPr>
            <p:cNvPr id="53" name="object 5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63026" y="2279269"/>
              <a:ext cx="1083309" cy="385699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44774" y="2705988"/>
              <a:ext cx="176802" cy="327660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25614" y="3078099"/>
              <a:ext cx="205866" cy="279145"/>
            </a:xfrm>
            <a:prstGeom prst="rect">
              <a:avLst/>
            </a:prstGeom>
          </p:spPr>
        </p:pic>
      </p:grpSp>
      <p:grpSp>
        <p:nvGrpSpPr>
          <p:cNvPr id="56" name="object 56" descr=""/>
          <p:cNvGrpSpPr/>
          <p:nvPr/>
        </p:nvGrpSpPr>
        <p:grpSpPr>
          <a:xfrm>
            <a:off x="965321" y="1171575"/>
            <a:ext cx="3376295" cy="2235835"/>
            <a:chOff x="965321" y="1171575"/>
            <a:chExt cx="3376295" cy="2235835"/>
          </a:xfrm>
        </p:grpSpPr>
        <p:pic>
          <p:nvPicPr>
            <p:cNvPr id="57" name="object 5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97126" y="3057144"/>
              <a:ext cx="441451" cy="350138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5321" y="2606675"/>
              <a:ext cx="494670" cy="268350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51936" y="2823082"/>
              <a:ext cx="715263" cy="292608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4191381" y="2587244"/>
              <a:ext cx="42545" cy="155575"/>
            </a:xfrm>
            <a:custGeom>
              <a:avLst/>
              <a:gdLst/>
              <a:ahLst/>
              <a:cxnLst/>
              <a:rect l="l" t="t" r="r" b="b"/>
              <a:pathLst>
                <a:path w="42545" h="155575">
                  <a:moveTo>
                    <a:pt x="17930" y="144191"/>
                  </a:moveTo>
                  <a:lnTo>
                    <a:pt x="18034" y="144780"/>
                  </a:lnTo>
                  <a:lnTo>
                    <a:pt x="19431" y="147574"/>
                  </a:lnTo>
                  <a:lnTo>
                    <a:pt x="22098" y="153035"/>
                  </a:lnTo>
                  <a:lnTo>
                    <a:pt x="28956" y="155320"/>
                  </a:lnTo>
                  <a:lnTo>
                    <a:pt x="34417" y="152526"/>
                  </a:lnTo>
                  <a:lnTo>
                    <a:pt x="40005" y="149732"/>
                  </a:lnTo>
                  <a:lnTo>
                    <a:pt x="41064" y="146431"/>
                  </a:lnTo>
                  <a:lnTo>
                    <a:pt x="19050" y="146431"/>
                  </a:lnTo>
                  <a:lnTo>
                    <a:pt x="17930" y="144191"/>
                  </a:lnTo>
                  <a:close/>
                </a:path>
                <a:path w="42545" h="155575">
                  <a:moveTo>
                    <a:pt x="18034" y="139954"/>
                  </a:moveTo>
                  <a:lnTo>
                    <a:pt x="17907" y="140335"/>
                  </a:lnTo>
                  <a:lnTo>
                    <a:pt x="17737" y="141858"/>
                  </a:lnTo>
                  <a:lnTo>
                    <a:pt x="17720" y="143001"/>
                  </a:lnTo>
                  <a:lnTo>
                    <a:pt x="17930" y="144191"/>
                  </a:lnTo>
                  <a:lnTo>
                    <a:pt x="19050" y="146431"/>
                  </a:lnTo>
                  <a:lnTo>
                    <a:pt x="18034" y="139954"/>
                  </a:lnTo>
                  <a:close/>
                </a:path>
                <a:path w="42545" h="155575">
                  <a:moveTo>
                    <a:pt x="39823" y="139954"/>
                  </a:moveTo>
                  <a:lnTo>
                    <a:pt x="18034" y="139954"/>
                  </a:lnTo>
                  <a:lnTo>
                    <a:pt x="19050" y="146431"/>
                  </a:lnTo>
                  <a:lnTo>
                    <a:pt x="41064" y="146431"/>
                  </a:lnTo>
                  <a:lnTo>
                    <a:pt x="42164" y="143001"/>
                  </a:lnTo>
                  <a:lnTo>
                    <a:pt x="40857" y="140335"/>
                  </a:lnTo>
                  <a:lnTo>
                    <a:pt x="39878" y="140335"/>
                  </a:lnTo>
                  <a:lnTo>
                    <a:pt x="39823" y="139954"/>
                  </a:lnTo>
                  <a:close/>
                </a:path>
                <a:path w="42545" h="155575">
                  <a:moveTo>
                    <a:pt x="17907" y="140335"/>
                  </a:moveTo>
                  <a:lnTo>
                    <a:pt x="17494" y="140335"/>
                  </a:lnTo>
                  <a:lnTo>
                    <a:pt x="17399" y="141858"/>
                  </a:lnTo>
                  <a:lnTo>
                    <a:pt x="17780" y="143891"/>
                  </a:lnTo>
                  <a:lnTo>
                    <a:pt x="17930" y="144191"/>
                  </a:lnTo>
                  <a:lnTo>
                    <a:pt x="17720" y="143001"/>
                  </a:lnTo>
                  <a:lnTo>
                    <a:pt x="17737" y="141858"/>
                  </a:lnTo>
                  <a:lnTo>
                    <a:pt x="17907" y="140335"/>
                  </a:lnTo>
                  <a:close/>
                </a:path>
                <a:path w="42545" h="155575">
                  <a:moveTo>
                    <a:pt x="17526" y="139826"/>
                  </a:moveTo>
                  <a:lnTo>
                    <a:pt x="17494" y="140335"/>
                  </a:lnTo>
                  <a:lnTo>
                    <a:pt x="17526" y="139826"/>
                  </a:lnTo>
                  <a:close/>
                </a:path>
                <a:path w="42545" h="155575">
                  <a:moveTo>
                    <a:pt x="17645" y="139501"/>
                  </a:moveTo>
                  <a:lnTo>
                    <a:pt x="17526" y="140335"/>
                  </a:lnTo>
                  <a:lnTo>
                    <a:pt x="17780" y="140335"/>
                  </a:lnTo>
                  <a:lnTo>
                    <a:pt x="17645" y="139501"/>
                  </a:lnTo>
                  <a:close/>
                </a:path>
                <a:path w="42545" h="155575">
                  <a:moveTo>
                    <a:pt x="17730" y="139446"/>
                  </a:moveTo>
                  <a:lnTo>
                    <a:pt x="17780" y="140335"/>
                  </a:lnTo>
                  <a:lnTo>
                    <a:pt x="17730" y="139446"/>
                  </a:lnTo>
                  <a:close/>
                </a:path>
                <a:path w="42545" h="155575">
                  <a:moveTo>
                    <a:pt x="39377" y="138049"/>
                  </a:moveTo>
                  <a:lnTo>
                    <a:pt x="17653" y="138049"/>
                  </a:lnTo>
                  <a:lnTo>
                    <a:pt x="17780" y="140335"/>
                  </a:lnTo>
                  <a:lnTo>
                    <a:pt x="18034" y="139954"/>
                  </a:lnTo>
                  <a:lnTo>
                    <a:pt x="39823" y="139954"/>
                  </a:lnTo>
                  <a:lnTo>
                    <a:pt x="39770" y="139446"/>
                  </a:lnTo>
                  <a:lnTo>
                    <a:pt x="39377" y="138049"/>
                  </a:lnTo>
                  <a:close/>
                </a:path>
                <a:path w="42545" h="155575">
                  <a:moveTo>
                    <a:pt x="39878" y="139446"/>
                  </a:moveTo>
                  <a:lnTo>
                    <a:pt x="39878" y="140335"/>
                  </a:lnTo>
                  <a:lnTo>
                    <a:pt x="40132" y="140335"/>
                  </a:lnTo>
                  <a:lnTo>
                    <a:pt x="39878" y="139446"/>
                  </a:lnTo>
                  <a:close/>
                </a:path>
                <a:path w="42545" h="155575">
                  <a:moveTo>
                    <a:pt x="39873" y="139150"/>
                  </a:moveTo>
                  <a:lnTo>
                    <a:pt x="40023" y="139954"/>
                  </a:lnTo>
                  <a:lnTo>
                    <a:pt x="40132" y="140335"/>
                  </a:lnTo>
                  <a:lnTo>
                    <a:pt x="40091" y="139826"/>
                  </a:lnTo>
                  <a:lnTo>
                    <a:pt x="39873" y="139150"/>
                  </a:lnTo>
                  <a:close/>
                </a:path>
                <a:path w="42545" h="155575">
                  <a:moveTo>
                    <a:pt x="39763" y="138100"/>
                  </a:moveTo>
                  <a:lnTo>
                    <a:pt x="39851" y="138940"/>
                  </a:lnTo>
                  <a:lnTo>
                    <a:pt x="39968" y="139446"/>
                  </a:lnTo>
                  <a:lnTo>
                    <a:pt x="40091" y="139826"/>
                  </a:lnTo>
                  <a:lnTo>
                    <a:pt x="40132" y="140335"/>
                  </a:lnTo>
                  <a:lnTo>
                    <a:pt x="40857" y="140335"/>
                  </a:lnTo>
                  <a:lnTo>
                    <a:pt x="39763" y="138100"/>
                  </a:lnTo>
                  <a:close/>
                </a:path>
                <a:path w="42545" h="155575">
                  <a:moveTo>
                    <a:pt x="39770" y="139446"/>
                  </a:moveTo>
                  <a:lnTo>
                    <a:pt x="39878" y="139826"/>
                  </a:lnTo>
                  <a:lnTo>
                    <a:pt x="39770" y="139446"/>
                  </a:lnTo>
                  <a:close/>
                </a:path>
                <a:path w="42545" h="155575">
                  <a:moveTo>
                    <a:pt x="38735" y="135762"/>
                  </a:moveTo>
                  <a:lnTo>
                    <a:pt x="39878" y="139826"/>
                  </a:lnTo>
                  <a:lnTo>
                    <a:pt x="39793" y="139150"/>
                  </a:lnTo>
                  <a:lnTo>
                    <a:pt x="38989" y="136398"/>
                  </a:lnTo>
                  <a:lnTo>
                    <a:pt x="38735" y="135762"/>
                  </a:lnTo>
                  <a:close/>
                </a:path>
                <a:path w="42545" h="155575">
                  <a:moveTo>
                    <a:pt x="17652" y="139446"/>
                  </a:moveTo>
                  <a:close/>
                </a:path>
                <a:path w="42545" h="155575">
                  <a:moveTo>
                    <a:pt x="17653" y="138049"/>
                  </a:moveTo>
                  <a:lnTo>
                    <a:pt x="17635" y="139446"/>
                  </a:lnTo>
                  <a:lnTo>
                    <a:pt x="17653" y="138049"/>
                  </a:lnTo>
                  <a:close/>
                </a:path>
                <a:path w="42545" h="155575">
                  <a:moveTo>
                    <a:pt x="39152" y="136905"/>
                  </a:moveTo>
                  <a:lnTo>
                    <a:pt x="39878" y="139446"/>
                  </a:lnTo>
                  <a:lnTo>
                    <a:pt x="39806" y="138940"/>
                  </a:lnTo>
                  <a:lnTo>
                    <a:pt x="39152" y="136905"/>
                  </a:lnTo>
                  <a:close/>
                </a:path>
                <a:path w="42545" h="155575">
                  <a:moveTo>
                    <a:pt x="39116" y="136779"/>
                  </a:moveTo>
                  <a:lnTo>
                    <a:pt x="39873" y="139150"/>
                  </a:lnTo>
                  <a:lnTo>
                    <a:pt x="39763" y="138100"/>
                  </a:lnTo>
                  <a:lnTo>
                    <a:pt x="39116" y="136779"/>
                  </a:lnTo>
                  <a:close/>
                </a:path>
                <a:path w="42545" h="155575">
                  <a:moveTo>
                    <a:pt x="32244" y="88773"/>
                  </a:moveTo>
                  <a:lnTo>
                    <a:pt x="9779" y="88773"/>
                  </a:lnTo>
                  <a:lnTo>
                    <a:pt x="14097" y="117475"/>
                  </a:lnTo>
                  <a:lnTo>
                    <a:pt x="17553" y="138940"/>
                  </a:lnTo>
                  <a:lnTo>
                    <a:pt x="17653" y="138049"/>
                  </a:lnTo>
                  <a:lnTo>
                    <a:pt x="39377" y="138049"/>
                  </a:lnTo>
                  <a:lnTo>
                    <a:pt x="38735" y="135762"/>
                  </a:lnTo>
                  <a:lnTo>
                    <a:pt x="39464" y="135762"/>
                  </a:lnTo>
                  <a:lnTo>
                    <a:pt x="36087" y="114300"/>
                  </a:lnTo>
                  <a:lnTo>
                    <a:pt x="32244" y="88773"/>
                  </a:lnTo>
                  <a:close/>
                </a:path>
                <a:path w="42545" h="155575">
                  <a:moveTo>
                    <a:pt x="39624" y="136779"/>
                  </a:moveTo>
                  <a:lnTo>
                    <a:pt x="39116" y="136779"/>
                  </a:lnTo>
                  <a:lnTo>
                    <a:pt x="39763" y="138100"/>
                  </a:lnTo>
                  <a:lnTo>
                    <a:pt x="39624" y="136779"/>
                  </a:lnTo>
                  <a:close/>
                </a:path>
                <a:path w="42545" h="155575">
                  <a:moveTo>
                    <a:pt x="39464" y="135762"/>
                  </a:moveTo>
                  <a:lnTo>
                    <a:pt x="38735" y="135762"/>
                  </a:lnTo>
                  <a:lnTo>
                    <a:pt x="38989" y="136398"/>
                  </a:lnTo>
                  <a:lnTo>
                    <a:pt x="39152" y="136905"/>
                  </a:lnTo>
                  <a:lnTo>
                    <a:pt x="39624" y="136779"/>
                  </a:lnTo>
                  <a:lnTo>
                    <a:pt x="39464" y="135762"/>
                  </a:lnTo>
                  <a:close/>
                </a:path>
                <a:path w="42545" h="155575">
                  <a:moveTo>
                    <a:pt x="36068" y="114173"/>
                  </a:moveTo>
                  <a:close/>
                </a:path>
                <a:path w="42545" h="155575">
                  <a:moveTo>
                    <a:pt x="6096" y="0"/>
                  </a:moveTo>
                  <a:lnTo>
                    <a:pt x="1143" y="4063"/>
                  </a:lnTo>
                  <a:lnTo>
                    <a:pt x="635" y="9779"/>
                  </a:lnTo>
                  <a:lnTo>
                    <a:pt x="39" y="15493"/>
                  </a:lnTo>
                  <a:lnTo>
                    <a:pt x="0" y="18161"/>
                  </a:lnTo>
                  <a:lnTo>
                    <a:pt x="3048" y="44450"/>
                  </a:lnTo>
                  <a:lnTo>
                    <a:pt x="3048" y="44704"/>
                  </a:lnTo>
                  <a:lnTo>
                    <a:pt x="7239" y="73532"/>
                  </a:lnTo>
                  <a:lnTo>
                    <a:pt x="7239" y="73787"/>
                  </a:lnTo>
                  <a:lnTo>
                    <a:pt x="9779" y="88900"/>
                  </a:lnTo>
                  <a:lnTo>
                    <a:pt x="32244" y="88773"/>
                  </a:lnTo>
                  <a:lnTo>
                    <a:pt x="31750" y="85470"/>
                  </a:lnTo>
                  <a:lnTo>
                    <a:pt x="31750" y="85217"/>
                  </a:lnTo>
                  <a:lnTo>
                    <a:pt x="29231" y="70231"/>
                  </a:lnTo>
                  <a:lnTo>
                    <a:pt x="24911" y="41656"/>
                  </a:lnTo>
                  <a:lnTo>
                    <a:pt x="21543" y="17018"/>
                  </a:lnTo>
                  <a:lnTo>
                    <a:pt x="21336" y="15493"/>
                  </a:lnTo>
                  <a:lnTo>
                    <a:pt x="21496" y="15493"/>
                  </a:lnTo>
                  <a:lnTo>
                    <a:pt x="21717" y="5333"/>
                  </a:lnTo>
                  <a:lnTo>
                    <a:pt x="17272" y="635"/>
                  </a:lnTo>
                  <a:lnTo>
                    <a:pt x="11684" y="254"/>
                  </a:lnTo>
                  <a:lnTo>
                    <a:pt x="6096" y="0"/>
                  </a:lnTo>
                  <a:close/>
                </a:path>
                <a:path w="42545" h="155575">
                  <a:moveTo>
                    <a:pt x="29210" y="70104"/>
                  </a:moveTo>
                  <a:close/>
                </a:path>
                <a:path w="42545" h="155575">
                  <a:moveTo>
                    <a:pt x="24892" y="41529"/>
                  </a:moveTo>
                  <a:close/>
                </a:path>
                <a:path w="42545" h="155575">
                  <a:moveTo>
                    <a:pt x="21336" y="15493"/>
                  </a:moveTo>
                  <a:lnTo>
                    <a:pt x="21463" y="17018"/>
                  </a:lnTo>
                  <a:lnTo>
                    <a:pt x="21387" y="15875"/>
                  </a:lnTo>
                  <a:lnTo>
                    <a:pt x="21336" y="15493"/>
                  </a:lnTo>
                  <a:close/>
                </a:path>
                <a:path w="42545" h="155575">
                  <a:moveTo>
                    <a:pt x="21474" y="16509"/>
                  </a:moveTo>
                  <a:lnTo>
                    <a:pt x="21463" y="17018"/>
                  </a:lnTo>
                  <a:lnTo>
                    <a:pt x="21474" y="16509"/>
                  </a:lnTo>
                  <a:close/>
                </a:path>
                <a:path w="42545" h="155575">
                  <a:moveTo>
                    <a:pt x="21496" y="15493"/>
                  </a:moveTo>
                  <a:lnTo>
                    <a:pt x="21336" y="15493"/>
                  </a:lnTo>
                  <a:lnTo>
                    <a:pt x="21474" y="16509"/>
                  </a:lnTo>
                  <a:lnTo>
                    <a:pt x="21496" y="15493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38219" y="2444132"/>
              <a:ext cx="796145" cy="288526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68243" y="1469136"/>
              <a:ext cx="872998" cy="246506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1828800" y="1190625"/>
              <a:ext cx="1867535" cy="1524635"/>
            </a:xfrm>
            <a:custGeom>
              <a:avLst/>
              <a:gdLst/>
              <a:ahLst/>
              <a:cxnLst/>
              <a:rect l="l" t="t" r="r" b="b"/>
              <a:pathLst>
                <a:path w="1867535" h="1524635">
                  <a:moveTo>
                    <a:pt x="0" y="1362075"/>
                  </a:moveTo>
                  <a:lnTo>
                    <a:pt x="162051" y="1524127"/>
                  </a:lnTo>
                </a:path>
                <a:path w="1867535" h="1524635">
                  <a:moveTo>
                    <a:pt x="162051" y="1362075"/>
                  </a:moveTo>
                  <a:lnTo>
                    <a:pt x="0" y="1524127"/>
                  </a:lnTo>
                </a:path>
                <a:path w="1867535" h="1524635">
                  <a:moveTo>
                    <a:pt x="866775" y="685800"/>
                  </a:moveTo>
                  <a:lnTo>
                    <a:pt x="1028826" y="847851"/>
                  </a:lnTo>
                </a:path>
                <a:path w="1867535" h="1524635">
                  <a:moveTo>
                    <a:pt x="1028826" y="685800"/>
                  </a:moveTo>
                  <a:lnTo>
                    <a:pt x="866775" y="847851"/>
                  </a:lnTo>
                </a:path>
                <a:path w="1867535" h="1524635">
                  <a:moveTo>
                    <a:pt x="1704975" y="0"/>
                  </a:moveTo>
                  <a:lnTo>
                    <a:pt x="1867027" y="162051"/>
                  </a:lnTo>
                </a:path>
                <a:path w="1867535" h="1524635">
                  <a:moveTo>
                    <a:pt x="1867027" y="0"/>
                  </a:moveTo>
                  <a:lnTo>
                    <a:pt x="1704975" y="162051"/>
                  </a:lnTo>
                </a:path>
              </a:pathLst>
            </a:custGeom>
            <a:ln w="381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4" name="object 64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912105" y="2068576"/>
            <a:ext cx="660654" cy="407669"/>
          </a:xfrm>
          <a:prstGeom prst="rect">
            <a:avLst/>
          </a:prstGeom>
        </p:spPr>
      </p:pic>
      <p:grpSp>
        <p:nvGrpSpPr>
          <p:cNvPr id="65" name="object 65" descr=""/>
          <p:cNvGrpSpPr/>
          <p:nvPr/>
        </p:nvGrpSpPr>
        <p:grpSpPr>
          <a:xfrm>
            <a:off x="157848" y="3552825"/>
            <a:ext cx="8781415" cy="1062355"/>
            <a:chOff x="157848" y="3552825"/>
            <a:chExt cx="8781415" cy="1062355"/>
          </a:xfrm>
        </p:grpSpPr>
        <p:pic>
          <p:nvPicPr>
            <p:cNvPr id="66" name="object 6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17795" y="3664585"/>
              <a:ext cx="1365630" cy="310197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7848" y="3552825"/>
              <a:ext cx="508431" cy="457834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6585" y="4303331"/>
              <a:ext cx="457933" cy="30200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4700524" y="4283430"/>
              <a:ext cx="1274445" cy="29845"/>
            </a:xfrm>
            <a:custGeom>
              <a:avLst/>
              <a:gdLst/>
              <a:ahLst/>
              <a:cxnLst/>
              <a:rect l="l" t="t" r="r" b="b"/>
              <a:pathLst>
                <a:path w="1274445" h="29845">
                  <a:moveTo>
                    <a:pt x="1076102" y="28282"/>
                  </a:moveTo>
                  <a:lnTo>
                    <a:pt x="687253" y="28283"/>
                  </a:lnTo>
                  <a:lnTo>
                    <a:pt x="718185" y="28651"/>
                  </a:lnTo>
                  <a:lnTo>
                    <a:pt x="770509" y="28676"/>
                  </a:lnTo>
                  <a:lnTo>
                    <a:pt x="770254" y="28676"/>
                  </a:lnTo>
                  <a:lnTo>
                    <a:pt x="796163" y="29222"/>
                  </a:lnTo>
                  <a:lnTo>
                    <a:pt x="1010538" y="29311"/>
                  </a:lnTo>
                  <a:lnTo>
                    <a:pt x="1062481" y="28613"/>
                  </a:lnTo>
                  <a:lnTo>
                    <a:pt x="1076102" y="28282"/>
                  </a:lnTo>
                  <a:close/>
                </a:path>
                <a:path w="1274445" h="29845">
                  <a:moveTo>
                    <a:pt x="1149929" y="25298"/>
                  </a:moveTo>
                  <a:lnTo>
                    <a:pt x="458013" y="25314"/>
                  </a:lnTo>
                  <a:lnTo>
                    <a:pt x="521842" y="26619"/>
                  </a:lnTo>
                  <a:lnTo>
                    <a:pt x="577341" y="27368"/>
                  </a:lnTo>
                  <a:lnTo>
                    <a:pt x="602868" y="28117"/>
                  </a:lnTo>
                  <a:lnTo>
                    <a:pt x="628903" y="28486"/>
                  </a:lnTo>
                  <a:lnTo>
                    <a:pt x="656336" y="28574"/>
                  </a:lnTo>
                  <a:lnTo>
                    <a:pt x="687253" y="28283"/>
                  </a:lnTo>
                  <a:lnTo>
                    <a:pt x="1076102" y="28282"/>
                  </a:lnTo>
                  <a:lnTo>
                    <a:pt x="1091818" y="27901"/>
                  </a:lnTo>
                  <a:lnTo>
                    <a:pt x="1120013" y="26835"/>
                  </a:lnTo>
                  <a:lnTo>
                    <a:pt x="1149929" y="25298"/>
                  </a:lnTo>
                  <a:close/>
                </a:path>
                <a:path w="1274445" h="29845">
                  <a:moveTo>
                    <a:pt x="1159018" y="24841"/>
                  </a:moveTo>
                  <a:lnTo>
                    <a:pt x="398272" y="24841"/>
                  </a:lnTo>
                  <a:lnTo>
                    <a:pt x="418084" y="25565"/>
                  </a:lnTo>
                  <a:lnTo>
                    <a:pt x="417956" y="25565"/>
                  </a:lnTo>
                  <a:lnTo>
                    <a:pt x="436752" y="26314"/>
                  </a:lnTo>
                  <a:lnTo>
                    <a:pt x="437514" y="26301"/>
                  </a:lnTo>
                  <a:lnTo>
                    <a:pt x="458013" y="25314"/>
                  </a:lnTo>
                  <a:lnTo>
                    <a:pt x="457835" y="25311"/>
                  </a:lnTo>
                  <a:lnTo>
                    <a:pt x="458342" y="25298"/>
                  </a:lnTo>
                  <a:lnTo>
                    <a:pt x="1149929" y="25298"/>
                  </a:lnTo>
                  <a:lnTo>
                    <a:pt x="1159018" y="24841"/>
                  </a:lnTo>
                  <a:close/>
                </a:path>
                <a:path w="1274445" h="29845">
                  <a:moveTo>
                    <a:pt x="1182564" y="23609"/>
                  </a:moveTo>
                  <a:lnTo>
                    <a:pt x="318897" y="23609"/>
                  </a:lnTo>
                  <a:lnTo>
                    <a:pt x="342391" y="23736"/>
                  </a:lnTo>
                  <a:lnTo>
                    <a:pt x="342138" y="23736"/>
                  </a:lnTo>
                  <a:lnTo>
                    <a:pt x="365505" y="24472"/>
                  </a:lnTo>
                  <a:lnTo>
                    <a:pt x="398525" y="24853"/>
                  </a:lnTo>
                  <a:lnTo>
                    <a:pt x="398272" y="24841"/>
                  </a:lnTo>
                  <a:lnTo>
                    <a:pt x="1159018" y="24841"/>
                  </a:lnTo>
                  <a:lnTo>
                    <a:pt x="1182564" y="23609"/>
                  </a:lnTo>
                  <a:close/>
                </a:path>
                <a:path w="1274445" h="29845">
                  <a:moveTo>
                    <a:pt x="1206095" y="21983"/>
                  </a:moveTo>
                  <a:lnTo>
                    <a:pt x="73533" y="21983"/>
                  </a:lnTo>
                  <a:lnTo>
                    <a:pt x="87884" y="22440"/>
                  </a:lnTo>
                  <a:lnTo>
                    <a:pt x="113791" y="22466"/>
                  </a:lnTo>
                  <a:lnTo>
                    <a:pt x="132714" y="22885"/>
                  </a:lnTo>
                  <a:lnTo>
                    <a:pt x="151256" y="22936"/>
                  </a:lnTo>
                  <a:lnTo>
                    <a:pt x="151002" y="22936"/>
                  </a:lnTo>
                  <a:lnTo>
                    <a:pt x="169417" y="23342"/>
                  </a:lnTo>
                  <a:lnTo>
                    <a:pt x="319024" y="23621"/>
                  </a:lnTo>
                  <a:lnTo>
                    <a:pt x="1182564" y="23609"/>
                  </a:lnTo>
                  <a:lnTo>
                    <a:pt x="1199134" y="22529"/>
                  </a:lnTo>
                  <a:lnTo>
                    <a:pt x="1206095" y="21983"/>
                  </a:lnTo>
                  <a:close/>
                </a:path>
                <a:path w="1274445" h="29845">
                  <a:moveTo>
                    <a:pt x="55981" y="21160"/>
                  </a:moveTo>
                  <a:lnTo>
                    <a:pt x="61849" y="21882"/>
                  </a:lnTo>
                  <a:lnTo>
                    <a:pt x="62991" y="21945"/>
                  </a:lnTo>
                  <a:lnTo>
                    <a:pt x="73787" y="21996"/>
                  </a:lnTo>
                  <a:lnTo>
                    <a:pt x="73533" y="21983"/>
                  </a:lnTo>
                  <a:lnTo>
                    <a:pt x="1206095" y="21983"/>
                  </a:lnTo>
                  <a:lnTo>
                    <a:pt x="1216296" y="21183"/>
                  </a:lnTo>
                  <a:lnTo>
                    <a:pt x="56514" y="21183"/>
                  </a:lnTo>
                  <a:lnTo>
                    <a:pt x="55981" y="21160"/>
                  </a:lnTo>
                  <a:close/>
                </a:path>
                <a:path w="1274445" h="29845">
                  <a:moveTo>
                    <a:pt x="55752" y="21132"/>
                  </a:moveTo>
                  <a:lnTo>
                    <a:pt x="55981" y="21160"/>
                  </a:lnTo>
                  <a:lnTo>
                    <a:pt x="56514" y="21183"/>
                  </a:lnTo>
                  <a:lnTo>
                    <a:pt x="55752" y="21132"/>
                  </a:lnTo>
                  <a:close/>
                </a:path>
                <a:path w="1274445" h="29845">
                  <a:moveTo>
                    <a:pt x="1216943" y="21132"/>
                  </a:moveTo>
                  <a:lnTo>
                    <a:pt x="55752" y="21132"/>
                  </a:lnTo>
                  <a:lnTo>
                    <a:pt x="56514" y="21183"/>
                  </a:lnTo>
                  <a:lnTo>
                    <a:pt x="1216296" y="21183"/>
                  </a:lnTo>
                  <a:lnTo>
                    <a:pt x="1216943" y="21132"/>
                  </a:lnTo>
                  <a:close/>
                </a:path>
                <a:path w="1274445" h="29845">
                  <a:moveTo>
                    <a:pt x="1226010" y="20421"/>
                  </a:moveTo>
                  <a:lnTo>
                    <a:pt x="42290" y="20421"/>
                  </a:lnTo>
                  <a:lnTo>
                    <a:pt x="47878" y="20815"/>
                  </a:lnTo>
                  <a:lnTo>
                    <a:pt x="55981" y="21160"/>
                  </a:lnTo>
                  <a:lnTo>
                    <a:pt x="55752" y="21132"/>
                  </a:lnTo>
                  <a:lnTo>
                    <a:pt x="1216943" y="21132"/>
                  </a:lnTo>
                  <a:lnTo>
                    <a:pt x="1226010" y="20421"/>
                  </a:lnTo>
                  <a:close/>
                </a:path>
                <a:path w="1274445" h="29845">
                  <a:moveTo>
                    <a:pt x="1231473" y="20053"/>
                  </a:moveTo>
                  <a:lnTo>
                    <a:pt x="34925" y="20053"/>
                  </a:lnTo>
                  <a:lnTo>
                    <a:pt x="35178" y="20065"/>
                  </a:lnTo>
                  <a:lnTo>
                    <a:pt x="42417" y="20434"/>
                  </a:lnTo>
                  <a:lnTo>
                    <a:pt x="1226010" y="20421"/>
                  </a:lnTo>
                  <a:lnTo>
                    <a:pt x="1231473" y="20053"/>
                  </a:lnTo>
                  <a:close/>
                </a:path>
                <a:path w="1274445" h="29845">
                  <a:moveTo>
                    <a:pt x="1227006" y="20358"/>
                  </a:moveTo>
                  <a:lnTo>
                    <a:pt x="1226820" y="20358"/>
                  </a:lnTo>
                  <a:lnTo>
                    <a:pt x="1227006" y="20358"/>
                  </a:lnTo>
                  <a:close/>
                </a:path>
                <a:path w="1274445" h="29845">
                  <a:moveTo>
                    <a:pt x="35173" y="20065"/>
                  </a:moveTo>
                  <a:close/>
                </a:path>
                <a:path w="1274445" h="29845">
                  <a:moveTo>
                    <a:pt x="5206" y="0"/>
                  </a:moveTo>
                  <a:lnTo>
                    <a:pt x="1015" y="3594"/>
                  </a:lnTo>
                  <a:lnTo>
                    <a:pt x="0" y="13360"/>
                  </a:lnTo>
                  <a:lnTo>
                    <a:pt x="3555" y="17729"/>
                  </a:lnTo>
                  <a:lnTo>
                    <a:pt x="15493" y="19138"/>
                  </a:lnTo>
                  <a:lnTo>
                    <a:pt x="15621" y="19138"/>
                  </a:lnTo>
                  <a:lnTo>
                    <a:pt x="22098" y="19888"/>
                  </a:lnTo>
                  <a:lnTo>
                    <a:pt x="22987" y="19951"/>
                  </a:lnTo>
                  <a:lnTo>
                    <a:pt x="30987" y="20002"/>
                  </a:lnTo>
                  <a:lnTo>
                    <a:pt x="35173" y="20065"/>
                  </a:lnTo>
                  <a:lnTo>
                    <a:pt x="34925" y="20053"/>
                  </a:lnTo>
                  <a:lnTo>
                    <a:pt x="1231473" y="20053"/>
                  </a:lnTo>
                  <a:lnTo>
                    <a:pt x="1237428" y="19646"/>
                  </a:lnTo>
                  <a:lnTo>
                    <a:pt x="1249934" y="19202"/>
                  </a:lnTo>
                  <a:lnTo>
                    <a:pt x="1250696" y="19138"/>
                  </a:lnTo>
                  <a:lnTo>
                    <a:pt x="1259713" y="17995"/>
                  </a:lnTo>
                  <a:lnTo>
                    <a:pt x="1264792" y="17094"/>
                  </a:lnTo>
                  <a:lnTo>
                    <a:pt x="1267327" y="15900"/>
                  </a:lnTo>
                  <a:lnTo>
                    <a:pt x="1250061" y="15900"/>
                  </a:lnTo>
                  <a:lnTo>
                    <a:pt x="1248152" y="14973"/>
                  </a:lnTo>
                  <a:lnTo>
                    <a:pt x="1247648" y="13271"/>
                  </a:lnTo>
                  <a:lnTo>
                    <a:pt x="796416" y="13271"/>
                  </a:lnTo>
                  <a:lnTo>
                    <a:pt x="718185" y="13119"/>
                  </a:lnTo>
                  <a:lnTo>
                    <a:pt x="656463" y="12484"/>
                  </a:lnTo>
                  <a:lnTo>
                    <a:pt x="604052" y="11506"/>
                  </a:lnTo>
                  <a:lnTo>
                    <a:pt x="603250" y="11506"/>
                  </a:lnTo>
                  <a:lnTo>
                    <a:pt x="577723" y="10807"/>
                  </a:lnTo>
                  <a:lnTo>
                    <a:pt x="523258" y="10134"/>
                  </a:lnTo>
                  <a:lnTo>
                    <a:pt x="522350" y="10134"/>
                  </a:lnTo>
                  <a:lnTo>
                    <a:pt x="500888" y="9220"/>
                  </a:lnTo>
                  <a:lnTo>
                    <a:pt x="458896" y="8559"/>
                  </a:lnTo>
                  <a:lnTo>
                    <a:pt x="458342" y="8559"/>
                  </a:lnTo>
                  <a:lnTo>
                    <a:pt x="437514" y="7543"/>
                  </a:lnTo>
                  <a:lnTo>
                    <a:pt x="398906" y="6134"/>
                  </a:lnTo>
                  <a:lnTo>
                    <a:pt x="365887" y="5778"/>
                  </a:lnTo>
                  <a:lnTo>
                    <a:pt x="366140" y="5778"/>
                  </a:lnTo>
                  <a:lnTo>
                    <a:pt x="319277" y="4483"/>
                  </a:lnTo>
                  <a:lnTo>
                    <a:pt x="292418" y="4038"/>
                  </a:lnTo>
                  <a:lnTo>
                    <a:pt x="169545" y="4038"/>
                  </a:lnTo>
                  <a:lnTo>
                    <a:pt x="169755" y="4037"/>
                  </a:lnTo>
                  <a:lnTo>
                    <a:pt x="154330" y="3771"/>
                  </a:lnTo>
                  <a:lnTo>
                    <a:pt x="132841" y="3771"/>
                  </a:lnTo>
                  <a:lnTo>
                    <a:pt x="133058" y="3771"/>
                  </a:lnTo>
                  <a:lnTo>
                    <a:pt x="116316" y="3505"/>
                  </a:lnTo>
                  <a:lnTo>
                    <a:pt x="87884" y="3505"/>
                  </a:lnTo>
                  <a:lnTo>
                    <a:pt x="88120" y="3504"/>
                  </a:lnTo>
                  <a:lnTo>
                    <a:pt x="79167" y="3327"/>
                  </a:lnTo>
                  <a:lnTo>
                    <a:pt x="64062" y="3323"/>
                  </a:lnTo>
                  <a:lnTo>
                    <a:pt x="62991" y="3263"/>
                  </a:lnTo>
                  <a:lnTo>
                    <a:pt x="63541" y="3262"/>
                  </a:lnTo>
                  <a:lnTo>
                    <a:pt x="57912" y="2641"/>
                  </a:lnTo>
                  <a:lnTo>
                    <a:pt x="57276" y="2590"/>
                  </a:lnTo>
                  <a:lnTo>
                    <a:pt x="48692" y="2235"/>
                  </a:lnTo>
                  <a:lnTo>
                    <a:pt x="43434" y="1904"/>
                  </a:lnTo>
                  <a:lnTo>
                    <a:pt x="39306" y="1727"/>
                  </a:lnTo>
                  <a:lnTo>
                    <a:pt x="24002" y="1727"/>
                  </a:lnTo>
                  <a:lnTo>
                    <a:pt x="22987" y="1676"/>
                  </a:lnTo>
                  <a:lnTo>
                    <a:pt x="23493" y="1672"/>
                  </a:lnTo>
                  <a:lnTo>
                    <a:pt x="17399" y="1015"/>
                  </a:lnTo>
                  <a:lnTo>
                    <a:pt x="5206" y="0"/>
                  </a:lnTo>
                  <a:close/>
                </a:path>
                <a:path w="1274445" h="29845">
                  <a:moveTo>
                    <a:pt x="1261168" y="6540"/>
                  </a:moveTo>
                  <a:lnTo>
                    <a:pt x="1260093" y="6540"/>
                  </a:lnTo>
                  <a:lnTo>
                    <a:pt x="1252981" y="7975"/>
                  </a:lnTo>
                  <a:lnTo>
                    <a:pt x="1252347" y="8153"/>
                  </a:lnTo>
                  <a:lnTo>
                    <a:pt x="1250568" y="8864"/>
                  </a:lnTo>
                  <a:lnTo>
                    <a:pt x="1249484" y="9230"/>
                  </a:lnTo>
                  <a:lnTo>
                    <a:pt x="1247902" y="9728"/>
                  </a:lnTo>
                  <a:lnTo>
                    <a:pt x="1247209" y="11163"/>
                  </a:lnTo>
                  <a:lnTo>
                    <a:pt x="1247117" y="11849"/>
                  </a:lnTo>
                  <a:lnTo>
                    <a:pt x="1247619" y="13195"/>
                  </a:lnTo>
                  <a:lnTo>
                    <a:pt x="1248155" y="14985"/>
                  </a:lnTo>
                  <a:lnTo>
                    <a:pt x="1250061" y="15900"/>
                  </a:lnTo>
                  <a:lnTo>
                    <a:pt x="1251712" y="15328"/>
                  </a:lnTo>
                  <a:lnTo>
                    <a:pt x="1252854" y="14973"/>
                  </a:lnTo>
                  <a:lnTo>
                    <a:pt x="1254360" y="14350"/>
                  </a:lnTo>
                  <a:lnTo>
                    <a:pt x="1254760" y="14185"/>
                  </a:lnTo>
                  <a:lnTo>
                    <a:pt x="1255125" y="14173"/>
                  </a:lnTo>
                  <a:lnTo>
                    <a:pt x="1261885" y="12776"/>
                  </a:lnTo>
                  <a:lnTo>
                    <a:pt x="1263030" y="12445"/>
                  </a:lnTo>
                  <a:lnTo>
                    <a:pt x="1261999" y="11976"/>
                  </a:lnTo>
                  <a:lnTo>
                    <a:pt x="1272710" y="11976"/>
                  </a:lnTo>
                  <a:lnTo>
                    <a:pt x="1273526" y="11294"/>
                  </a:lnTo>
                  <a:lnTo>
                    <a:pt x="1274057" y="9996"/>
                  </a:lnTo>
                  <a:lnTo>
                    <a:pt x="1274261" y="9359"/>
                  </a:lnTo>
                  <a:lnTo>
                    <a:pt x="1274157" y="7975"/>
                  </a:lnTo>
                  <a:lnTo>
                    <a:pt x="1274025" y="6921"/>
                  </a:lnTo>
                  <a:lnTo>
                    <a:pt x="1260855" y="6921"/>
                  </a:lnTo>
                  <a:lnTo>
                    <a:pt x="1261168" y="6540"/>
                  </a:lnTo>
                  <a:close/>
                </a:path>
                <a:path w="1274445" h="29845">
                  <a:moveTo>
                    <a:pt x="1263035" y="12448"/>
                  </a:moveTo>
                  <a:lnTo>
                    <a:pt x="1261617" y="12852"/>
                  </a:lnTo>
                  <a:lnTo>
                    <a:pt x="1254465" y="14307"/>
                  </a:lnTo>
                  <a:lnTo>
                    <a:pt x="1252814" y="14985"/>
                  </a:lnTo>
                  <a:lnTo>
                    <a:pt x="1251712" y="15328"/>
                  </a:lnTo>
                  <a:lnTo>
                    <a:pt x="1250061" y="15900"/>
                  </a:lnTo>
                  <a:lnTo>
                    <a:pt x="1267327" y="15900"/>
                  </a:lnTo>
                  <a:lnTo>
                    <a:pt x="1268729" y="15239"/>
                  </a:lnTo>
                  <a:lnTo>
                    <a:pt x="1269710" y="14439"/>
                  </a:lnTo>
                  <a:lnTo>
                    <a:pt x="1267460" y="14439"/>
                  </a:lnTo>
                  <a:lnTo>
                    <a:pt x="1263035" y="12448"/>
                  </a:lnTo>
                  <a:close/>
                </a:path>
                <a:path w="1274445" h="29845">
                  <a:moveTo>
                    <a:pt x="1272710" y="11976"/>
                  </a:moveTo>
                  <a:lnTo>
                    <a:pt x="1261999" y="11976"/>
                  </a:lnTo>
                  <a:lnTo>
                    <a:pt x="1264158" y="12128"/>
                  </a:lnTo>
                  <a:lnTo>
                    <a:pt x="1263043" y="12445"/>
                  </a:lnTo>
                  <a:lnTo>
                    <a:pt x="1267460" y="14439"/>
                  </a:lnTo>
                  <a:lnTo>
                    <a:pt x="1269873" y="14173"/>
                  </a:lnTo>
                  <a:lnTo>
                    <a:pt x="1272148" y="12445"/>
                  </a:lnTo>
                  <a:lnTo>
                    <a:pt x="1272710" y="11976"/>
                  </a:lnTo>
                  <a:close/>
                </a:path>
                <a:path w="1274445" h="29845">
                  <a:moveTo>
                    <a:pt x="1271706" y="12811"/>
                  </a:moveTo>
                  <a:lnTo>
                    <a:pt x="1269873" y="14173"/>
                  </a:lnTo>
                  <a:lnTo>
                    <a:pt x="1267460" y="14439"/>
                  </a:lnTo>
                  <a:lnTo>
                    <a:pt x="1269710" y="14439"/>
                  </a:lnTo>
                  <a:lnTo>
                    <a:pt x="1271706" y="12811"/>
                  </a:lnTo>
                  <a:close/>
                </a:path>
                <a:path w="1274445" h="29845">
                  <a:moveTo>
                    <a:pt x="1254760" y="14185"/>
                  </a:moveTo>
                  <a:lnTo>
                    <a:pt x="1254252" y="14350"/>
                  </a:lnTo>
                  <a:lnTo>
                    <a:pt x="1254465" y="14307"/>
                  </a:lnTo>
                  <a:lnTo>
                    <a:pt x="1254760" y="14185"/>
                  </a:lnTo>
                  <a:close/>
                </a:path>
                <a:path w="1274445" h="29845">
                  <a:moveTo>
                    <a:pt x="1254465" y="14307"/>
                  </a:moveTo>
                  <a:lnTo>
                    <a:pt x="1254252" y="14350"/>
                  </a:lnTo>
                  <a:lnTo>
                    <a:pt x="1254465" y="14307"/>
                  </a:lnTo>
                  <a:close/>
                </a:path>
                <a:path w="1274445" h="29845">
                  <a:moveTo>
                    <a:pt x="1255063" y="14185"/>
                  </a:moveTo>
                  <a:lnTo>
                    <a:pt x="1254760" y="14185"/>
                  </a:lnTo>
                  <a:lnTo>
                    <a:pt x="1254465" y="14307"/>
                  </a:lnTo>
                  <a:lnTo>
                    <a:pt x="1255063" y="14185"/>
                  </a:lnTo>
                  <a:close/>
                </a:path>
                <a:path w="1274445" h="29845">
                  <a:moveTo>
                    <a:pt x="1091311" y="11709"/>
                  </a:moveTo>
                  <a:lnTo>
                    <a:pt x="1062227" y="12445"/>
                  </a:lnTo>
                  <a:lnTo>
                    <a:pt x="1010412" y="13195"/>
                  </a:lnTo>
                  <a:lnTo>
                    <a:pt x="796416" y="13271"/>
                  </a:lnTo>
                  <a:lnTo>
                    <a:pt x="1247648" y="13271"/>
                  </a:lnTo>
                  <a:lnTo>
                    <a:pt x="1247069" y="11722"/>
                  </a:lnTo>
                  <a:lnTo>
                    <a:pt x="1091311" y="11722"/>
                  </a:lnTo>
                  <a:close/>
                </a:path>
                <a:path w="1274445" h="29845">
                  <a:moveTo>
                    <a:pt x="718309" y="13119"/>
                  </a:moveTo>
                  <a:close/>
                </a:path>
                <a:path w="1274445" h="29845">
                  <a:moveTo>
                    <a:pt x="770509" y="13106"/>
                  </a:moveTo>
                  <a:lnTo>
                    <a:pt x="718309" y="13119"/>
                  </a:lnTo>
                  <a:lnTo>
                    <a:pt x="772501" y="13119"/>
                  </a:lnTo>
                  <a:lnTo>
                    <a:pt x="770509" y="13106"/>
                  </a:lnTo>
                  <a:close/>
                </a:path>
                <a:path w="1274445" h="29845">
                  <a:moveTo>
                    <a:pt x="1273526" y="11294"/>
                  </a:moveTo>
                  <a:lnTo>
                    <a:pt x="1271706" y="12811"/>
                  </a:lnTo>
                  <a:lnTo>
                    <a:pt x="1273377" y="11569"/>
                  </a:lnTo>
                  <a:lnTo>
                    <a:pt x="1273526" y="11294"/>
                  </a:lnTo>
                  <a:close/>
                </a:path>
                <a:path w="1274445" h="29845">
                  <a:moveTo>
                    <a:pt x="1261999" y="11976"/>
                  </a:moveTo>
                  <a:lnTo>
                    <a:pt x="1263043" y="12445"/>
                  </a:lnTo>
                  <a:lnTo>
                    <a:pt x="1264158" y="12128"/>
                  </a:lnTo>
                  <a:lnTo>
                    <a:pt x="1261999" y="11976"/>
                  </a:lnTo>
                  <a:close/>
                </a:path>
                <a:path w="1274445" h="29845">
                  <a:moveTo>
                    <a:pt x="1119377" y="10617"/>
                  </a:moveTo>
                  <a:lnTo>
                    <a:pt x="1091311" y="11722"/>
                  </a:lnTo>
                  <a:lnTo>
                    <a:pt x="1247069" y="11722"/>
                  </a:lnTo>
                  <a:lnTo>
                    <a:pt x="1247145" y="11294"/>
                  </a:lnTo>
                  <a:lnTo>
                    <a:pt x="1247466" y="10629"/>
                  </a:lnTo>
                  <a:lnTo>
                    <a:pt x="1119251" y="10629"/>
                  </a:lnTo>
                  <a:close/>
                </a:path>
                <a:path w="1274445" h="29845">
                  <a:moveTo>
                    <a:pt x="603123" y="11493"/>
                  </a:moveTo>
                  <a:lnTo>
                    <a:pt x="604052" y="11506"/>
                  </a:lnTo>
                  <a:lnTo>
                    <a:pt x="603123" y="11493"/>
                  </a:lnTo>
                  <a:close/>
                </a:path>
                <a:path w="1274445" h="29845">
                  <a:moveTo>
                    <a:pt x="1274057" y="9996"/>
                  </a:moveTo>
                  <a:lnTo>
                    <a:pt x="1273526" y="11294"/>
                  </a:lnTo>
                  <a:lnTo>
                    <a:pt x="1273683" y="11163"/>
                  </a:lnTo>
                  <a:lnTo>
                    <a:pt x="1274057" y="9996"/>
                  </a:lnTo>
                  <a:close/>
                </a:path>
                <a:path w="1274445" h="29845">
                  <a:moveTo>
                    <a:pt x="1236212" y="3433"/>
                  </a:moveTo>
                  <a:lnTo>
                    <a:pt x="1225677" y="4127"/>
                  </a:lnTo>
                  <a:lnTo>
                    <a:pt x="1197864" y="6286"/>
                  </a:lnTo>
                  <a:lnTo>
                    <a:pt x="1181353" y="7365"/>
                  </a:lnTo>
                  <a:lnTo>
                    <a:pt x="1119251" y="10629"/>
                  </a:lnTo>
                  <a:lnTo>
                    <a:pt x="1247466" y="10629"/>
                  </a:lnTo>
                  <a:lnTo>
                    <a:pt x="1247902" y="9728"/>
                  </a:lnTo>
                  <a:lnTo>
                    <a:pt x="1249679" y="9169"/>
                  </a:lnTo>
                  <a:lnTo>
                    <a:pt x="1250759" y="8788"/>
                  </a:lnTo>
                  <a:lnTo>
                    <a:pt x="1252347" y="8153"/>
                  </a:lnTo>
                  <a:lnTo>
                    <a:pt x="1252981" y="7975"/>
                  </a:lnTo>
                  <a:lnTo>
                    <a:pt x="1260062" y="6540"/>
                  </a:lnTo>
                  <a:lnTo>
                    <a:pt x="1261504" y="6129"/>
                  </a:lnTo>
                  <a:lnTo>
                    <a:pt x="1263704" y="3467"/>
                  </a:lnTo>
                  <a:lnTo>
                    <a:pt x="1235964" y="3467"/>
                  </a:lnTo>
                  <a:lnTo>
                    <a:pt x="1236212" y="3433"/>
                  </a:lnTo>
                  <a:close/>
                </a:path>
                <a:path w="1274445" h="29845">
                  <a:moveTo>
                    <a:pt x="522097" y="10121"/>
                  </a:moveTo>
                  <a:lnTo>
                    <a:pt x="522350" y="10134"/>
                  </a:lnTo>
                  <a:lnTo>
                    <a:pt x="523258" y="10134"/>
                  </a:lnTo>
                  <a:lnTo>
                    <a:pt x="522097" y="10121"/>
                  </a:lnTo>
                  <a:close/>
                </a:path>
                <a:path w="1274445" h="29845">
                  <a:moveTo>
                    <a:pt x="1274303" y="9230"/>
                  </a:moveTo>
                  <a:lnTo>
                    <a:pt x="1274057" y="9996"/>
                  </a:lnTo>
                  <a:lnTo>
                    <a:pt x="1274245" y="9537"/>
                  </a:lnTo>
                  <a:lnTo>
                    <a:pt x="1274303" y="9230"/>
                  </a:lnTo>
                  <a:close/>
                </a:path>
                <a:path w="1274445" h="29845">
                  <a:moveTo>
                    <a:pt x="1274047" y="7018"/>
                  </a:moveTo>
                  <a:lnTo>
                    <a:pt x="1274303" y="9230"/>
                  </a:lnTo>
                  <a:lnTo>
                    <a:pt x="1274420" y="8864"/>
                  </a:lnTo>
                  <a:lnTo>
                    <a:pt x="1274262" y="7975"/>
                  </a:lnTo>
                  <a:lnTo>
                    <a:pt x="1274047" y="7018"/>
                  </a:lnTo>
                  <a:close/>
                </a:path>
                <a:path w="1274445" h="29845">
                  <a:moveTo>
                    <a:pt x="1250696" y="8801"/>
                  </a:moveTo>
                  <a:lnTo>
                    <a:pt x="1250520" y="8864"/>
                  </a:lnTo>
                  <a:lnTo>
                    <a:pt x="1250696" y="8801"/>
                  </a:lnTo>
                  <a:close/>
                </a:path>
                <a:path w="1274445" h="29845">
                  <a:moveTo>
                    <a:pt x="458088" y="8547"/>
                  </a:moveTo>
                  <a:lnTo>
                    <a:pt x="458342" y="8559"/>
                  </a:lnTo>
                  <a:lnTo>
                    <a:pt x="458896" y="8559"/>
                  </a:lnTo>
                  <a:lnTo>
                    <a:pt x="458088" y="8547"/>
                  </a:lnTo>
                  <a:close/>
                </a:path>
                <a:path w="1274445" h="29845">
                  <a:moveTo>
                    <a:pt x="1273500" y="4583"/>
                  </a:moveTo>
                  <a:lnTo>
                    <a:pt x="1274047" y="7018"/>
                  </a:lnTo>
                  <a:lnTo>
                    <a:pt x="1273810" y="4965"/>
                  </a:lnTo>
                  <a:lnTo>
                    <a:pt x="1273500" y="4583"/>
                  </a:lnTo>
                  <a:close/>
                </a:path>
                <a:path w="1274445" h="29845">
                  <a:moveTo>
                    <a:pt x="1262379" y="5880"/>
                  </a:moveTo>
                  <a:lnTo>
                    <a:pt x="1261500" y="6134"/>
                  </a:lnTo>
                  <a:lnTo>
                    <a:pt x="1260855" y="6921"/>
                  </a:lnTo>
                  <a:lnTo>
                    <a:pt x="1262379" y="5880"/>
                  </a:lnTo>
                  <a:close/>
                </a:path>
                <a:path w="1274445" h="29845">
                  <a:moveTo>
                    <a:pt x="1273791" y="5880"/>
                  </a:moveTo>
                  <a:lnTo>
                    <a:pt x="1262379" y="5880"/>
                  </a:lnTo>
                  <a:lnTo>
                    <a:pt x="1260855" y="6921"/>
                  </a:lnTo>
                  <a:lnTo>
                    <a:pt x="1274025" y="6921"/>
                  </a:lnTo>
                  <a:lnTo>
                    <a:pt x="1273791" y="5880"/>
                  </a:lnTo>
                  <a:close/>
                </a:path>
                <a:path w="1274445" h="29845">
                  <a:moveTo>
                    <a:pt x="1261504" y="6129"/>
                  </a:moveTo>
                  <a:lnTo>
                    <a:pt x="1259987" y="6562"/>
                  </a:lnTo>
                  <a:lnTo>
                    <a:pt x="1261168" y="6540"/>
                  </a:lnTo>
                  <a:lnTo>
                    <a:pt x="1261504" y="6129"/>
                  </a:lnTo>
                  <a:close/>
                </a:path>
                <a:path w="1274445" h="29845">
                  <a:moveTo>
                    <a:pt x="1267078" y="1422"/>
                  </a:moveTo>
                  <a:lnTo>
                    <a:pt x="1264792" y="2197"/>
                  </a:lnTo>
                  <a:lnTo>
                    <a:pt x="1261504" y="6129"/>
                  </a:lnTo>
                  <a:lnTo>
                    <a:pt x="1262379" y="5880"/>
                  </a:lnTo>
                  <a:lnTo>
                    <a:pt x="1273791" y="5880"/>
                  </a:lnTo>
                  <a:lnTo>
                    <a:pt x="1273500" y="4583"/>
                  </a:lnTo>
                  <a:lnTo>
                    <a:pt x="1272478" y="3323"/>
                  </a:lnTo>
                  <a:lnTo>
                    <a:pt x="1272205" y="3052"/>
                  </a:lnTo>
                  <a:lnTo>
                    <a:pt x="1269865" y="2080"/>
                  </a:lnTo>
                  <a:lnTo>
                    <a:pt x="1267078" y="1422"/>
                  </a:lnTo>
                  <a:close/>
                </a:path>
                <a:path w="1274445" h="29845">
                  <a:moveTo>
                    <a:pt x="1272478" y="3323"/>
                  </a:moveTo>
                  <a:lnTo>
                    <a:pt x="1273500" y="4583"/>
                  </a:lnTo>
                  <a:lnTo>
                    <a:pt x="1273428" y="4267"/>
                  </a:lnTo>
                  <a:lnTo>
                    <a:pt x="1272478" y="3323"/>
                  </a:lnTo>
                  <a:close/>
                </a:path>
                <a:path w="1274445" h="29845">
                  <a:moveTo>
                    <a:pt x="169755" y="4037"/>
                  </a:moveTo>
                  <a:lnTo>
                    <a:pt x="169545" y="4038"/>
                  </a:lnTo>
                  <a:lnTo>
                    <a:pt x="169799" y="4038"/>
                  </a:lnTo>
                  <a:close/>
                </a:path>
                <a:path w="1274445" h="29845">
                  <a:moveTo>
                    <a:pt x="283210" y="3886"/>
                  </a:moveTo>
                  <a:lnTo>
                    <a:pt x="169755" y="4037"/>
                  </a:lnTo>
                  <a:lnTo>
                    <a:pt x="292418" y="4038"/>
                  </a:lnTo>
                  <a:lnTo>
                    <a:pt x="283210" y="3886"/>
                  </a:lnTo>
                  <a:close/>
                </a:path>
                <a:path w="1274445" h="29845">
                  <a:moveTo>
                    <a:pt x="133058" y="3771"/>
                  </a:moveTo>
                  <a:lnTo>
                    <a:pt x="132841" y="3771"/>
                  </a:lnTo>
                  <a:lnTo>
                    <a:pt x="133096" y="3771"/>
                  </a:lnTo>
                  <a:close/>
                </a:path>
                <a:path w="1274445" h="29845">
                  <a:moveTo>
                    <a:pt x="151384" y="3721"/>
                  </a:moveTo>
                  <a:lnTo>
                    <a:pt x="133058" y="3771"/>
                  </a:lnTo>
                  <a:lnTo>
                    <a:pt x="154330" y="3771"/>
                  </a:lnTo>
                  <a:lnTo>
                    <a:pt x="151384" y="3721"/>
                  </a:lnTo>
                  <a:close/>
                </a:path>
                <a:path w="1274445" h="29845">
                  <a:moveTo>
                    <a:pt x="88120" y="3504"/>
                  </a:moveTo>
                  <a:lnTo>
                    <a:pt x="87884" y="3505"/>
                  </a:lnTo>
                  <a:lnTo>
                    <a:pt x="88137" y="3505"/>
                  </a:lnTo>
                  <a:close/>
                </a:path>
                <a:path w="1274445" h="29845">
                  <a:moveTo>
                    <a:pt x="113918" y="3467"/>
                  </a:moveTo>
                  <a:lnTo>
                    <a:pt x="88120" y="3504"/>
                  </a:lnTo>
                  <a:lnTo>
                    <a:pt x="116316" y="3505"/>
                  </a:lnTo>
                  <a:lnTo>
                    <a:pt x="113918" y="3467"/>
                  </a:lnTo>
                  <a:close/>
                </a:path>
                <a:path w="1274445" h="29845">
                  <a:moveTo>
                    <a:pt x="1263747" y="3416"/>
                  </a:moveTo>
                  <a:lnTo>
                    <a:pt x="1236472" y="3416"/>
                  </a:lnTo>
                  <a:lnTo>
                    <a:pt x="1235964" y="3467"/>
                  </a:lnTo>
                  <a:lnTo>
                    <a:pt x="1263704" y="3467"/>
                  </a:lnTo>
                  <a:close/>
                </a:path>
                <a:path w="1274445" h="29845">
                  <a:moveTo>
                    <a:pt x="1266601" y="723"/>
                  </a:moveTo>
                  <a:lnTo>
                    <a:pt x="1257569" y="736"/>
                  </a:lnTo>
                  <a:lnTo>
                    <a:pt x="1248410" y="1777"/>
                  </a:lnTo>
                  <a:lnTo>
                    <a:pt x="1236212" y="3433"/>
                  </a:lnTo>
                  <a:lnTo>
                    <a:pt x="1236472" y="3416"/>
                  </a:lnTo>
                  <a:lnTo>
                    <a:pt x="1263747" y="3416"/>
                  </a:lnTo>
                  <a:lnTo>
                    <a:pt x="1264792" y="2197"/>
                  </a:lnTo>
                  <a:lnTo>
                    <a:pt x="1267078" y="1422"/>
                  </a:lnTo>
                  <a:lnTo>
                    <a:pt x="1268282" y="1422"/>
                  </a:lnTo>
                  <a:lnTo>
                    <a:pt x="1266601" y="723"/>
                  </a:lnTo>
                  <a:close/>
                </a:path>
                <a:path w="1274445" h="29845">
                  <a:moveTo>
                    <a:pt x="63541" y="3262"/>
                  </a:moveTo>
                  <a:lnTo>
                    <a:pt x="62991" y="3263"/>
                  </a:lnTo>
                  <a:lnTo>
                    <a:pt x="64135" y="3327"/>
                  </a:lnTo>
                  <a:lnTo>
                    <a:pt x="63541" y="3262"/>
                  </a:lnTo>
                  <a:close/>
                </a:path>
                <a:path w="1274445" h="29845">
                  <a:moveTo>
                    <a:pt x="74040" y="3225"/>
                  </a:moveTo>
                  <a:lnTo>
                    <a:pt x="63541" y="3262"/>
                  </a:lnTo>
                  <a:lnTo>
                    <a:pt x="64135" y="3327"/>
                  </a:lnTo>
                  <a:lnTo>
                    <a:pt x="79167" y="3327"/>
                  </a:lnTo>
                  <a:lnTo>
                    <a:pt x="74040" y="3225"/>
                  </a:lnTo>
                  <a:close/>
                </a:path>
                <a:path w="1274445" h="29845">
                  <a:moveTo>
                    <a:pt x="1272205" y="3052"/>
                  </a:moveTo>
                  <a:lnTo>
                    <a:pt x="1272478" y="3323"/>
                  </a:lnTo>
                  <a:lnTo>
                    <a:pt x="1272286" y="3086"/>
                  </a:lnTo>
                  <a:close/>
                </a:path>
                <a:path w="1274445" h="29845">
                  <a:moveTo>
                    <a:pt x="1269865" y="2080"/>
                  </a:moveTo>
                  <a:lnTo>
                    <a:pt x="1272205" y="3052"/>
                  </a:lnTo>
                  <a:lnTo>
                    <a:pt x="1271651" y="2501"/>
                  </a:lnTo>
                  <a:lnTo>
                    <a:pt x="1269865" y="2080"/>
                  </a:lnTo>
                  <a:close/>
                </a:path>
                <a:path w="1274445" h="29845">
                  <a:moveTo>
                    <a:pt x="48791" y="2241"/>
                  </a:moveTo>
                  <a:lnTo>
                    <a:pt x="48949" y="2247"/>
                  </a:lnTo>
                  <a:lnTo>
                    <a:pt x="48791" y="2241"/>
                  </a:lnTo>
                  <a:close/>
                </a:path>
                <a:path w="1274445" h="29845">
                  <a:moveTo>
                    <a:pt x="48692" y="2235"/>
                  </a:moveTo>
                  <a:close/>
                </a:path>
                <a:path w="1274445" h="29845">
                  <a:moveTo>
                    <a:pt x="1268282" y="1422"/>
                  </a:moveTo>
                  <a:lnTo>
                    <a:pt x="1267078" y="1422"/>
                  </a:lnTo>
                  <a:lnTo>
                    <a:pt x="1269865" y="2080"/>
                  </a:lnTo>
                  <a:lnTo>
                    <a:pt x="1268282" y="1422"/>
                  </a:lnTo>
                  <a:close/>
                </a:path>
                <a:path w="1274445" h="29845">
                  <a:moveTo>
                    <a:pt x="23493" y="1672"/>
                  </a:moveTo>
                  <a:lnTo>
                    <a:pt x="22987" y="1676"/>
                  </a:lnTo>
                  <a:lnTo>
                    <a:pt x="24002" y="1727"/>
                  </a:lnTo>
                  <a:lnTo>
                    <a:pt x="23493" y="1672"/>
                  </a:lnTo>
                  <a:close/>
                </a:path>
                <a:path w="1274445" h="29845">
                  <a:moveTo>
                    <a:pt x="35178" y="1549"/>
                  </a:moveTo>
                  <a:lnTo>
                    <a:pt x="30861" y="1612"/>
                  </a:lnTo>
                  <a:lnTo>
                    <a:pt x="23493" y="1672"/>
                  </a:lnTo>
                  <a:lnTo>
                    <a:pt x="24002" y="1727"/>
                  </a:lnTo>
                  <a:lnTo>
                    <a:pt x="39306" y="1727"/>
                  </a:lnTo>
                  <a:lnTo>
                    <a:pt x="35178" y="1549"/>
                  </a:lnTo>
                  <a:close/>
                </a:path>
                <a:path w="1274445" h="29845">
                  <a:moveTo>
                    <a:pt x="1262252" y="139"/>
                  </a:moveTo>
                  <a:lnTo>
                    <a:pt x="1257553" y="736"/>
                  </a:lnTo>
                  <a:lnTo>
                    <a:pt x="1266601" y="723"/>
                  </a:lnTo>
                  <a:lnTo>
                    <a:pt x="1262252" y="139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15374" y="4381500"/>
              <a:ext cx="223837" cy="233362"/>
            </a:xfrm>
            <a:prstGeom prst="rect">
              <a:avLst/>
            </a:prstGeom>
          </p:spPr>
        </p:pic>
      </p:grpSp>
      <p:grpSp>
        <p:nvGrpSpPr>
          <p:cNvPr id="71" name="object 71" descr=""/>
          <p:cNvGrpSpPr/>
          <p:nvPr/>
        </p:nvGrpSpPr>
        <p:grpSpPr>
          <a:xfrm>
            <a:off x="6196584" y="3347211"/>
            <a:ext cx="946785" cy="540385"/>
            <a:chOff x="6196584" y="3347211"/>
            <a:chExt cx="946785" cy="540385"/>
          </a:xfrm>
        </p:grpSpPr>
        <p:sp>
          <p:nvSpPr>
            <p:cNvPr id="72" name="object 72" descr=""/>
            <p:cNvSpPr/>
            <p:nvPr/>
          </p:nvSpPr>
          <p:spPr>
            <a:xfrm>
              <a:off x="6196584" y="3347211"/>
              <a:ext cx="946785" cy="540385"/>
            </a:xfrm>
            <a:custGeom>
              <a:avLst/>
              <a:gdLst/>
              <a:ahLst/>
              <a:cxnLst/>
              <a:rect l="l" t="t" r="r" b="b"/>
              <a:pathLst>
                <a:path w="946784" h="540385">
                  <a:moveTo>
                    <a:pt x="503809" y="168922"/>
                  </a:moveTo>
                  <a:lnTo>
                    <a:pt x="503682" y="167640"/>
                  </a:lnTo>
                  <a:lnTo>
                    <a:pt x="502488" y="158750"/>
                  </a:lnTo>
                  <a:lnTo>
                    <a:pt x="502158" y="156222"/>
                  </a:lnTo>
                  <a:lnTo>
                    <a:pt x="498767" y="140970"/>
                  </a:lnTo>
                  <a:lnTo>
                    <a:pt x="498195" y="138442"/>
                  </a:lnTo>
                  <a:lnTo>
                    <a:pt x="497078" y="133350"/>
                  </a:lnTo>
                  <a:lnTo>
                    <a:pt x="496506" y="132092"/>
                  </a:lnTo>
                  <a:lnTo>
                    <a:pt x="495935" y="130810"/>
                  </a:lnTo>
                  <a:lnTo>
                    <a:pt x="490982" y="121920"/>
                  </a:lnTo>
                  <a:lnTo>
                    <a:pt x="473583" y="100330"/>
                  </a:lnTo>
                  <a:lnTo>
                    <a:pt x="473075" y="100330"/>
                  </a:lnTo>
                  <a:lnTo>
                    <a:pt x="464058" y="90170"/>
                  </a:lnTo>
                  <a:lnTo>
                    <a:pt x="463423" y="88900"/>
                  </a:lnTo>
                  <a:lnTo>
                    <a:pt x="459168" y="85090"/>
                  </a:lnTo>
                  <a:lnTo>
                    <a:pt x="442214" y="69850"/>
                  </a:lnTo>
                  <a:lnTo>
                    <a:pt x="440944" y="68580"/>
                  </a:lnTo>
                  <a:lnTo>
                    <a:pt x="430784" y="62230"/>
                  </a:lnTo>
                  <a:lnTo>
                    <a:pt x="417068" y="53340"/>
                  </a:lnTo>
                  <a:lnTo>
                    <a:pt x="416433" y="53340"/>
                  </a:lnTo>
                  <a:lnTo>
                    <a:pt x="406781" y="46990"/>
                  </a:lnTo>
                  <a:lnTo>
                    <a:pt x="395465" y="41910"/>
                  </a:lnTo>
                  <a:lnTo>
                    <a:pt x="385064" y="36830"/>
                  </a:lnTo>
                  <a:lnTo>
                    <a:pt x="384683" y="36830"/>
                  </a:lnTo>
                  <a:lnTo>
                    <a:pt x="373888" y="31750"/>
                  </a:lnTo>
                  <a:lnTo>
                    <a:pt x="373380" y="31750"/>
                  </a:lnTo>
                  <a:lnTo>
                    <a:pt x="366179" y="29210"/>
                  </a:lnTo>
                  <a:lnTo>
                    <a:pt x="362585" y="27940"/>
                  </a:lnTo>
                  <a:lnTo>
                    <a:pt x="362585" y="29210"/>
                  </a:lnTo>
                  <a:lnTo>
                    <a:pt x="355638" y="26670"/>
                  </a:lnTo>
                  <a:lnTo>
                    <a:pt x="352171" y="25400"/>
                  </a:lnTo>
                  <a:lnTo>
                    <a:pt x="351155" y="25400"/>
                  </a:lnTo>
                  <a:lnTo>
                    <a:pt x="339979" y="21590"/>
                  </a:lnTo>
                  <a:lnTo>
                    <a:pt x="339217" y="21590"/>
                  </a:lnTo>
                  <a:lnTo>
                    <a:pt x="317246" y="19050"/>
                  </a:lnTo>
                  <a:lnTo>
                    <a:pt x="316865" y="19050"/>
                  </a:lnTo>
                  <a:lnTo>
                    <a:pt x="303149" y="17780"/>
                  </a:lnTo>
                  <a:lnTo>
                    <a:pt x="302514" y="17780"/>
                  </a:lnTo>
                  <a:lnTo>
                    <a:pt x="271653" y="16510"/>
                  </a:lnTo>
                  <a:lnTo>
                    <a:pt x="257937" y="16510"/>
                  </a:lnTo>
                  <a:lnTo>
                    <a:pt x="251650" y="17335"/>
                  </a:lnTo>
                  <a:lnTo>
                    <a:pt x="250190" y="15240"/>
                  </a:lnTo>
                  <a:lnTo>
                    <a:pt x="247015" y="13970"/>
                  </a:lnTo>
                  <a:lnTo>
                    <a:pt x="236728" y="11430"/>
                  </a:lnTo>
                  <a:lnTo>
                    <a:pt x="216154" y="6350"/>
                  </a:lnTo>
                  <a:lnTo>
                    <a:pt x="216027" y="6350"/>
                  </a:lnTo>
                  <a:lnTo>
                    <a:pt x="190500" y="0"/>
                  </a:lnTo>
                  <a:lnTo>
                    <a:pt x="172339" y="0"/>
                  </a:lnTo>
                  <a:lnTo>
                    <a:pt x="167386" y="1270"/>
                  </a:lnTo>
                  <a:lnTo>
                    <a:pt x="166878" y="1270"/>
                  </a:lnTo>
                  <a:lnTo>
                    <a:pt x="161798" y="2540"/>
                  </a:lnTo>
                  <a:lnTo>
                    <a:pt x="156845" y="2540"/>
                  </a:lnTo>
                  <a:lnTo>
                    <a:pt x="147828" y="6350"/>
                  </a:lnTo>
                  <a:lnTo>
                    <a:pt x="147447" y="6350"/>
                  </a:lnTo>
                  <a:lnTo>
                    <a:pt x="141351" y="8890"/>
                  </a:lnTo>
                  <a:lnTo>
                    <a:pt x="140970" y="8890"/>
                  </a:lnTo>
                  <a:lnTo>
                    <a:pt x="126365" y="15240"/>
                  </a:lnTo>
                  <a:lnTo>
                    <a:pt x="119380" y="19050"/>
                  </a:lnTo>
                  <a:lnTo>
                    <a:pt x="118745" y="19050"/>
                  </a:lnTo>
                  <a:lnTo>
                    <a:pt x="102489" y="29210"/>
                  </a:lnTo>
                  <a:lnTo>
                    <a:pt x="95250" y="34290"/>
                  </a:lnTo>
                  <a:lnTo>
                    <a:pt x="94996" y="34290"/>
                  </a:lnTo>
                  <a:lnTo>
                    <a:pt x="78359" y="46990"/>
                  </a:lnTo>
                  <a:lnTo>
                    <a:pt x="78232" y="48260"/>
                  </a:lnTo>
                  <a:lnTo>
                    <a:pt x="70739" y="53340"/>
                  </a:lnTo>
                  <a:lnTo>
                    <a:pt x="70485" y="54610"/>
                  </a:lnTo>
                  <a:lnTo>
                    <a:pt x="54229" y="69850"/>
                  </a:lnTo>
                  <a:lnTo>
                    <a:pt x="53848" y="69850"/>
                  </a:lnTo>
                  <a:lnTo>
                    <a:pt x="47244" y="77470"/>
                  </a:lnTo>
                  <a:lnTo>
                    <a:pt x="46863" y="77470"/>
                  </a:lnTo>
                  <a:lnTo>
                    <a:pt x="33147" y="93980"/>
                  </a:lnTo>
                  <a:lnTo>
                    <a:pt x="32893" y="95250"/>
                  </a:lnTo>
                  <a:lnTo>
                    <a:pt x="27305" y="102870"/>
                  </a:lnTo>
                  <a:lnTo>
                    <a:pt x="16383" y="120650"/>
                  </a:lnTo>
                  <a:lnTo>
                    <a:pt x="12319" y="130810"/>
                  </a:lnTo>
                  <a:lnTo>
                    <a:pt x="12065" y="130810"/>
                  </a:lnTo>
                  <a:lnTo>
                    <a:pt x="5588" y="149872"/>
                  </a:lnTo>
                  <a:lnTo>
                    <a:pt x="5334" y="151142"/>
                  </a:lnTo>
                  <a:lnTo>
                    <a:pt x="2921" y="161290"/>
                  </a:lnTo>
                  <a:lnTo>
                    <a:pt x="381" y="181610"/>
                  </a:lnTo>
                  <a:lnTo>
                    <a:pt x="88" y="189395"/>
                  </a:lnTo>
                  <a:lnTo>
                    <a:pt x="0" y="193040"/>
                  </a:lnTo>
                  <a:lnTo>
                    <a:pt x="2540" y="213360"/>
                  </a:lnTo>
                  <a:lnTo>
                    <a:pt x="2540" y="214642"/>
                  </a:lnTo>
                  <a:lnTo>
                    <a:pt x="4826" y="226060"/>
                  </a:lnTo>
                  <a:lnTo>
                    <a:pt x="13462" y="246392"/>
                  </a:lnTo>
                  <a:lnTo>
                    <a:pt x="13970" y="247650"/>
                  </a:lnTo>
                  <a:lnTo>
                    <a:pt x="19304" y="256540"/>
                  </a:lnTo>
                  <a:lnTo>
                    <a:pt x="19812" y="257810"/>
                  </a:lnTo>
                  <a:lnTo>
                    <a:pt x="34925" y="276860"/>
                  </a:lnTo>
                  <a:lnTo>
                    <a:pt x="35814" y="278142"/>
                  </a:lnTo>
                  <a:lnTo>
                    <a:pt x="44831" y="287020"/>
                  </a:lnTo>
                  <a:lnTo>
                    <a:pt x="58801" y="299720"/>
                  </a:lnTo>
                  <a:lnTo>
                    <a:pt x="60452" y="299720"/>
                  </a:lnTo>
                  <a:lnTo>
                    <a:pt x="69977" y="304800"/>
                  </a:lnTo>
                  <a:lnTo>
                    <a:pt x="80518" y="311150"/>
                  </a:lnTo>
                  <a:lnTo>
                    <a:pt x="90551" y="314960"/>
                  </a:lnTo>
                  <a:lnTo>
                    <a:pt x="90932" y="314960"/>
                  </a:lnTo>
                  <a:lnTo>
                    <a:pt x="101981" y="320040"/>
                  </a:lnTo>
                  <a:lnTo>
                    <a:pt x="102489" y="320040"/>
                  </a:lnTo>
                  <a:lnTo>
                    <a:pt x="114300" y="323850"/>
                  </a:lnTo>
                  <a:lnTo>
                    <a:pt x="127000" y="327660"/>
                  </a:lnTo>
                  <a:lnTo>
                    <a:pt x="127127" y="327660"/>
                  </a:lnTo>
                  <a:lnTo>
                    <a:pt x="139954" y="330200"/>
                  </a:lnTo>
                  <a:lnTo>
                    <a:pt x="141478" y="330200"/>
                  </a:lnTo>
                  <a:lnTo>
                    <a:pt x="173482" y="334010"/>
                  </a:lnTo>
                  <a:lnTo>
                    <a:pt x="192151" y="335292"/>
                  </a:lnTo>
                  <a:lnTo>
                    <a:pt x="192532" y="335292"/>
                  </a:lnTo>
                  <a:lnTo>
                    <a:pt x="212344" y="336550"/>
                  </a:lnTo>
                  <a:lnTo>
                    <a:pt x="250190" y="336550"/>
                  </a:lnTo>
                  <a:lnTo>
                    <a:pt x="270256" y="334010"/>
                  </a:lnTo>
                  <a:lnTo>
                    <a:pt x="270510" y="334010"/>
                  </a:lnTo>
                  <a:lnTo>
                    <a:pt x="291338" y="331470"/>
                  </a:lnTo>
                  <a:lnTo>
                    <a:pt x="291973" y="331470"/>
                  </a:lnTo>
                  <a:lnTo>
                    <a:pt x="311010" y="327660"/>
                  </a:lnTo>
                  <a:lnTo>
                    <a:pt x="311264" y="327660"/>
                  </a:lnTo>
                  <a:lnTo>
                    <a:pt x="331470" y="323850"/>
                  </a:lnTo>
                  <a:lnTo>
                    <a:pt x="331838" y="323850"/>
                  </a:lnTo>
                  <a:lnTo>
                    <a:pt x="351282" y="318770"/>
                  </a:lnTo>
                  <a:lnTo>
                    <a:pt x="352171" y="318770"/>
                  </a:lnTo>
                  <a:lnTo>
                    <a:pt x="366636" y="313690"/>
                  </a:lnTo>
                  <a:lnTo>
                    <a:pt x="367411" y="312420"/>
                  </a:lnTo>
                  <a:lnTo>
                    <a:pt x="383667" y="306070"/>
                  </a:lnTo>
                  <a:lnTo>
                    <a:pt x="384035" y="304800"/>
                  </a:lnTo>
                  <a:lnTo>
                    <a:pt x="391337" y="300990"/>
                  </a:lnTo>
                  <a:lnTo>
                    <a:pt x="401066" y="295910"/>
                  </a:lnTo>
                  <a:lnTo>
                    <a:pt x="415785" y="288290"/>
                  </a:lnTo>
                  <a:lnTo>
                    <a:pt x="445008" y="269240"/>
                  </a:lnTo>
                  <a:lnTo>
                    <a:pt x="445897" y="269240"/>
                  </a:lnTo>
                  <a:lnTo>
                    <a:pt x="455663" y="260350"/>
                  </a:lnTo>
                  <a:lnTo>
                    <a:pt x="456692" y="260350"/>
                  </a:lnTo>
                  <a:lnTo>
                    <a:pt x="470039" y="246392"/>
                  </a:lnTo>
                  <a:lnTo>
                    <a:pt x="476123" y="240042"/>
                  </a:lnTo>
                  <a:lnTo>
                    <a:pt x="476885" y="238760"/>
                  </a:lnTo>
                  <a:lnTo>
                    <a:pt x="484378" y="228600"/>
                  </a:lnTo>
                  <a:lnTo>
                    <a:pt x="485013" y="227342"/>
                  </a:lnTo>
                  <a:lnTo>
                    <a:pt x="491286" y="217170"/>
                  </a:lnTo>
                  <a:lnTo>
                    <a:pt x="498348" y="205740"/>
                  </a:lnTo>
                  <a:lnTo>
                    <a:pt x="499237" y="203200"/>
                  </a:lnTo>
                  <a:lnTo>
                    <a:pt x="501840" y="195592"/>
                  </a:lnTo>
                  <a:lnTo>
                    <a:pt x="502285" y="194310"/>
                  </a:lnTo>
                  <a:lnTo>
                    <a:pt x="502666" y="191770"/>
                  </a:lnTo>
                  <a:lnTo>
                    <a:pt x="502729" y="190500"/>
                  </a:lnTo>
                  <a:lnTo>
                    <a:pt x="482346" y="190500"/>
                  </a:lnTo>
                  <a:lnTo>
                    <a:pt x="482053" y="190500"/>
                  </a:lnTo>
                  <a:lnTo>
                    <a:pt x="480060" y="196850"/>
                  </a:lnTo>
                  <a:lnTo>
                    <a:pt x="481076" y="195592"/>
                  </a:lnTo>
                  <a:lnTo>
                    <a:pt x="467741" y="217170"/>
                  </a:lnTo>
                  <a:lnTo>
                    <a:pt x="468249" y="215900"/>
                  </a:lnTo>
                  <a:lnTo>
                    <a:pt x="460756" y="226060"/>
                  </a:lnTo>
                  <a:lnTo>
                    <a:pt x="461518" y="226060"/>
                  </a:lnTo>
                  <a:lnTo>
                    <a:pt x="442087" y="246392"/>
                  </a:lnTo>
                  <a:lnTo>
                    <a:pt x="442963" y="245110"/>
                  </a:lnTo>
                  <a:lnTo>
                    <a:pt x="433311" y="252742"/>
                  </a:lnTo>
                  <a:lnTo>
                    <a:pt x="434213" y="252742"/>
                  </a:lnTo>
                  <a:lnTo>
                    <a:pt x="405511" y="270510"/>
                  </a:lnTo>
                  <a:lnTo>
                    <a:pt x="405765" y="270510"/>
                  </a:lnTo>
                  <a:lnTo>
                    <a:pt x="391033" y="279400"/>
                  </a:lnTo>
                  <a:lnTo>
                    <a:pt x="391541" y="279400"/>
                  </a:lnTo>
                  <a:lnTo>
                    <a:pt x="374904" y="288290"/>
                  </a:lnTo>
                  <a:lnTo>
                    <a:pt x="375285" y="288290"/>
                  </a:lnTo>
                  <a:lnTo>
                    <a:pt x="359156" y="295910"/>
                  </a:lnTo>
                  <a:lnTo>
                    <a:pt x="359791" y="294640"/>
                  </a:lnTo>
                  <a:lnTo>
                    <a:pt x="345440" y="300990"/>
                  </a:lnTo>
                  <a:lnTo>
                    <a:pt x="346456" y="299720"/>
                  </a:lnTo>
                  <a:lnTo>
                    <a:pt x="327012" y="304800"/>
                  </a:lnTo>
                  <a:lnTo>
                    <a:pt x="327406" y="304800"/>
                  </a:lnTo>
                  <a:lnTo>
                    <a:pt x="307340" y="309892"/>
                  </a:lnTo>
                  <a:lnTo>
                    <a:pt x="307594" y="309892"/>
                  </a:lnTo>
                  <a:lnTo>
                    <a:pt x="288417" y="313690"/>
                  </a:lnTo>
                  <a:lnTo>
                    <a:pt x="289052" y="313690"/>
                  </a:lnTo>
                  <a:lnTo>
                    <a:pt x="268224" y="316242"/>
                  </a:lnTo>
                  <a:lnTo>
                    <a:pt x="268351" y="316242"/>
                  </a:lnTo>
                  <a:lnTo>
                    <a:pt x="248158" y="317500"/>
                  </a:lnTo>
                  <a:lnTo>
                    <a:pt x="248793" y="317500"/>
                  </a:lnTo>
                  <a:lnTo>
                    <a:pt x="232156" y="318770"/>
                  </a:lnTo>
                  <a:lnTo>
                    <a:pt x="213360" y="318770"/>
                  </a:lnTo>
                  <a:lnTo>
                    <a:pt x="193548" y="317500"/>
                  </a:lnTo>
                  <a:lnTo>
                    <a:pt x="193929" y="317500"/>
                  </a:lnTo>
                  <a:lnTo>
                    <a:pt x="175133" y="316242"/>
                  </a:lnTo>
                  <a:lnTo>
                    <a:pt x="153708" y="313690"/>
                  </a:lnTo>
                  <a:lnTo>
                    <a:pt x="143002" y="312420"/>
                  </a:lnTo>
                  <a:lnTo>
                    <a:pt x="144272" y="313690"/>
                  </a:lnTo>
                  <a:lnTo>
                    <a:pt x="131318" y="309892"/>
                  </a:lnTo>
                  <a:lnTo>
                    <a:pt x="131572" y="309892"/>
                  </a:lnTo>
                  <a:lnTo>
                    <a:pt x="119253" y="307340"/>
                  </a:lnTo>
                  <a:lnTo>
                    <a:pt x="119888" y="307340"/>
                  </a:lnTo>
                  <a:lnTo>
                    <a:pt x="107950" y="303542"/>
                  </a:lnTo>
                  <a:lnTo>
                    <a:pt x="108331" y="303542"/>
                  </a:lnTo>
                  <a:lnTo>
                    <a:pt x="97155" y="298450"/>
                  </a:lnTo>
                  <a:lnTo>
                    <a:pt x="97409" y="298450"/>
                  </a:lnTo>
                  <a:lnTo>
                    <a:pt x="87376" y="294640"/>
                  </a:lnTo>
                  <a:lnTo>
                    <a:pt x="87884" y="294640"/>
                  </a:lnTo>
                  <a:lnTo>
                    <a:pt x="77724" y="289560"/>
                  </a:lnTo>
                  <a:lnTo>
                    <a:pt x="77978" y="289560"/>
                  </a:lnTo>
                  <a:lnTo>
                    <a:pt x="70929" y="285750"/>
                  </a:lnTo>
                  <a:lnTo>
                    <a:pt x="68834" y="284619"/>
                  </a:lnTo>
                  <a:lnTo>
                    <a:pt x="68656" y="284492"/>
                  </a:lnTo>
                  <a:lnTo>
                    <a:pt x="56134" y="274320"/>
                  </a:lnTo>
                  <a:lnTo>
                    <a:pt x="56388" y="274320"/>
                  </a:lnTo>
                  <a:lnTo>
                    <a:pt x="48983" y="266700"/>
                  </a:lnTo>
                  <a:lnTo>
                    <a:pt x="48018" y="265722"/>
                  </a:lnTo>
                  <a:lnTo>
                    <a:pt x="47802" y="265442"/>
                  </a:lnTo>
                  <a:lnTo>
                    <a:pt x="34480" y="247650"/>
                  </a:lnTo>
                  <a:lnTo>
                    <a:pt x="33528" y="246392"/>
                  </a:lnTo>
                  <a:lnTo>
                    <a:pt x="34036" y="247650"/>
                  </a:lnTo>
                  <a:lnTo>
                    <a:pt x="29349" y="240042"/>
                  </a:lnTo>
                  <a:lnTo>
                    <a:pt x="28917" y="239344"/>
                  </a:lnTo>
                  <a:lnTo>
                    <a:pt x="28689" y="238760"/>
                  </a:lnTo>
                  <a:lnTo>
                    <a:pt x="21475" y="220992"/>
                  </a:lnTo>
                  <a:lnTo>
                    <a:pt x="20548" y="218719"/>
                  </a:lnTo>
                  <a:lnTo>
                    <a:pt x="20510" y="218440"/>
                  </a:lnTo>
                  <a:lnTo>
                    <a:pt x="19392" y="212090"/>
                  </a:lnTo>
                  <a:lnTo>
                    <a:pt x="19177" y="210820"/>
                  </a:lnTo>
                  <a:lnTo>
                    <a:pt x="19304" y="212090"/>
                  </a:lnTo>
                  <a:lnTo>
                    <a:pt x="16903" y="191770"/>
                  </a:lnTo>
                  <a:lnTo>
                    <a:pt x="16789" y="190792"/>
                  </a:lnTo>
                  <a:lnTo>
                    <a:pt x="16789" y="190500"/>
                  </a:lnTo>
                  <a:lnTo>
                    <a:pt x="17018" y="182892"/>
                  </a:lnTo>
                  <a:lnTo>
                    <a:pt x="19431" y="162572"/>
                  </a:lnTo>
                  <a:lnTo>
                    <a:pt x="19304" y="163842"/>
                  </a:lnTo>
                  <a:lnTo>
                    <a:pt x="19608" y="162572"/>
                  </a:lnTo>
                  <a:lnTo>
                    <a:pt x="21463" y="154940"/>
                  </a:lnTo>
                  <a:lnTo>
                    <a:pt x="21209" y="156222"/>
                  </a:lnTo>
                  <a:lnTo>
                    <a:pt x="21628" y="154940"/>
                  </a:lnTo>
                  <a:lnTo>
                    <a:pt x="27686" y="137172"/>
                  </a:lnTo>
                  <a:lnTo>
                    <a:pt x="27559" y="137172"/>
                  </a:lnTo>
                  <a:lnTo>
                    <a:pt x="30988" y="128270"/>
                  </a:lnTo>
                  <a:lnTo>
                    <a:pt x="30607" y="129540"/>
                  </a:lnTo>
                  <a:lnTo>
                    <a:pt x="31330" y="128270"/>
                  </a:lnTo>
                  <a:lnTo>
                    <a:pt x="40894" y="111760"/>
                  </a:lnTo>
                  <a:lnTo>
                    <a:pt x="40640" y="111760"/>
                  </a:lnTo>
                  <a:lnTo>
                    <a:pt x="45974" y="104140"/>
                  </a:lnTo>
                  <a:lnTo>
                    <a:pt x="45466" y="104140"/>
                  </a:lnTo>
                  <a:lnTo>
                    <a:pt x="59182" y="87630"/>
                  </a:lnTo>
                  <a:lnTo>
                    <a:pt x="58928" y="87630"/>
                  </a:lnTo>
                  <a:lnTo>
                    <a:pt x="65278" y="80010"/>
                  </a:lnTo>
                  <a:lnTo>
                    <a:pt x="64770" y="81280"/>
                  </a:lnTo>
                  <a:lnTo>
                    <a:pt x="66052" y="80010"/>
                  </a:lnTo>
                  <a:lnTo>
                    <a:pt x="87884" y="58420"/>
                  </a:lnTo>
                  <a:lnTo>
                    <a:pt x="87376" y="58420"/>
                  </a:lnTo>
                  <a:lnTo>
                    <a:pt x="103886" y="45720"/>
                  </a:lnTo>
                  <a:lnTo>
                    <a:pt x="110998" y="40640"/>
                  </a:lnTo>
                  <a:lnTo>
                    <a:pt x="110363" y="40640"/>
                  </a:lnTo>
                  <a:lnTo>
                    <a:pt x="126238" y="30480"/>
                  </a:lnTo>
                  <a:lnTo>
                    <a:pt x="125857" y="30480"/>
                  </a:lnTo>
                  <a:lnTo>
                    <a:pt x="132588" y="26670"/>
                  </a:lnTo>
                  <a:lnTo>
                    <a:pt x="132080" y="27940"/>
                  </a:lnTo>
                  <a:lnTo>
                    <a:pt x="134467" y="26670"/>
                  </a:lnTo>
                  <a:lnTo>
                    <a:pt x="146431" y="20320"/>
                  </a:lnTo>
                  <a:lnTo>
                    <a:pt x="152400" y="17780"/>
                  </a:lnTo>
                  <a:lnTo>
                    <a:pt x="151892" y="19050"/>
                  </a:lnTo>
                  <a:lnTo>
                    <a:pt x="154851" y="17780"/>
                  </a:lnTo>
                  <a:lnTo>
                    <a:pt x="160782" y="15240"/>
                  </a:lnTo>
                  <a:lnTo>
                    <a:pt x="160528" y="15240"/>
                  </a:lnTo>
                  <a:lnTo>
                    <a:pt x="164846" y="13970"/>
                  </a:lnTo>
                  <a:lnTo>
                    <a:pt x="169164" y="13970"/>
                  </a:lnTo>
                  <a:lnTo>
                    <a:pt x="174244" y="12700"/>
                  </a:lnTo>
                  <a:lnTo>
                    <a:pt x="179070" y="12700"/>
                  </a:lnTo>
                  <a:lnTo>
                    <a:pt x="184150" y="11430"/>
                  </a:lnTo>
                  <a:lnTo>
                    <a:pt x="187706" y="11430"/>
                  </a:lnTo>
                  <a:lnTo>
                    <a:pt x="213233" y="17780"/>
                  </a:lnTo>
                  <a:lnTo>
                    <a:pt x="225158" y="20904"/>
                  </a:lnTo>
                  <a:lnTo>
                    <a:pt x="216535" y="22860"/>
                  </a:lnTo>
                  <a:lnTo>
                    <a:pt x="196596" y="27940"/>
                  </a:lnTo>
                  <a:lnTo>
                    <a:pt x="196342" y="27940"/>
                  </a:lnTo>
                  <a:lnTo>
                    <a:pt x="189484" y="30480"/>
                  </a:lnTo>
                  <a:lnTo>
                    <a:pt x="188976" y="30480"/>
                  </a:lnTo>
                  <a:lnTo>
                    <a:pt x="176022" y="35560"/>
                  </a:lnTo>
                  <a:lnTo>
                    <a:pt x="175514" y="35560"/>
                  </a:lnTo>
                  <a:lnTo>
                    <a:pt x="171577" y="38100"/>
                  </a:lnTo>
                  <a:lnTo>
                    <a:pt x="171196" y="38100"/>
                  </a:lnTo>
                  <a:lnTo>
                    <a:pt x="164338" y="40640"/>
                  </a:lnTo>
                  <a:lnTo>
                    <a:pt x="160274" y="43180"/>
                  </a:lnTo>
                  <a:lnTo>
                    <a:pt x="158750" y="48260"/>
                  </a:lnTo>
                  <a:lnTo>
                    <a:pt x="160782" y="52070"/>
                  </a:lnTo>
                  <a:lnTo>
                    <a:pt x="162941" y="57150"/>
                  </a:lnTo>
                  <a:lnTo>
                    <a:pt x="168021" y="58420"/>
                  </a:lnTo>
                  <a:lnTo>
                    <a:pt x="172085" y="55880"/>
                  </a:lnTo>
                  <a:lnTo>
                    <a:pt x="178943" y="52070"/>
                  </a:lnTo>
                  <a:lnTo>
                    <a:pt x="178435" y="52070"/>
                  </a:lnTo>
                  <a:lnTo>
                    <a:pt x="182499" y="50800"/>
                  </a:lnTo>
                  <a:lnTo>
                    <a:pt x="181991" y="50800"/>
                  </a:lnTo>
                  <a:lnTo>
                    <a:pt x="194945" y="45720"/>
                  </a:lnTo>
                  <a:lnTo>
                    <a:pt x="194437" y="45720"/>
                  </a:lnTo>
                  <a:lnTo>
                    <a:pt x="201295" y="44450"/>
                  </a:lnTo>
                  <a:lnTo>
                    <a:pt x="200660" y="44450"/>
                  </a:lnTo>
                  <a:lnTo>
                    <a:pt x="220853" y="39370"/>
                  </a:lnTo>
                  <a:lnTo>
                    <a:pt x="219964" y="39370"/>
                  </a:lnTo>
                  <a:lnTo>
                    <a:pt x="230759" y="38100"/>
                  </a:lnTo>
                  <a:lnTo>
                    <a:pt x="259842" y="35560"/>
                  </a:lnTo>
                  <a:lnTo>
                    <a:pt x="270637" y="35560"/>
                  </a:lnTo>
                  <a:lnTo>
                    <a:pt x="301625" y="36830"/>
                  </a:lnTo>
                  <a:lnTo>
                    <a:pt x="300990" y="36830"/>
                  </a:lnTo>
                  <a:lnTo>
                    <a:pt x="314706" y="38100"/>
                  </a:lnTo>
                  <a:lnTo>
                    <a:pt x="314312" y="38100"/>
                  </a:lnTo>
                  <a:lnTo>
                    <a:pt x="336296" y="41910"/>
                  </a:lnTo>
                  <a:lnTo>
                    <a:pt x="335534" y="41910"/>
                  </a:lnTo>
                  <a:lnTo>
                    <a:pt x="346710" y="44450"/>
                  </a:lnTo>
                  <a:lnTo>
                    <a:pt x="345694" y="44450"/>
                  </a:lnTo>
                  <a:lnTo>
                    <a:pt x="356108" y="48260"/>
                  </a:lnTo>
                  <a:lnTo>
                    <a:pt x="366890" y="50800"/>
                  </a:lnTo>
                  <a:lnTo>
                    <a:pt x="366395" y="50800"/>
                  </a:lnTo>
                  <a:lnTo>
                    <a:pt x="377190" y="55880"/>
                  </a:lnTo>
                  <a:lnTo>
                    <a:pt x="376809" y="55880"/>
                  </a:lnTo>
                  <a:lnTo>
                    <a:pt x="387210" y="59690"/>
                  </a:lnTo>
                  <a:lnTo>
                    <a:pt x="386715" y="59690"/>
                  </a:lnTo>
                  <a:lnTo>
                    <a:pt x="397256" y="64770"/>
                  </a:lnTo>
                  <a:lnTo>
                    <a:pt x="396989" y="64770"/>
                  </a:lnTo>
                  <a:lnTo>
                    <a:pt x="406654" y="69850"/>
                  </a:lnTo>
                  <a:lnTo>
                    <a:pt x="406019" y="69850"/>
                  </a:lnTo>
                  <a:lnTo>
                    <a:pt x="419735" y="78740"/>
                  </a:lnTo>
                  <a:lnTo>
                    <a:pt x="419481" y="78740"/>
                  </a:lnTo>
                  <a:lnTo>
                    <a:pt x="429514" y="86360"/>
                  </a:lnTo>
                  <a:lnTo>
                    <a:pt x="428485" y="85090"/>
                  </a:lnTo>
                  <a:lnTo>
                    <a:pt x="449707" y="104140"/>
                  </a:lnTo>
                  <a:lnTo>
                    <a:pt x="449072" y="104140"/>
                  </a:lnTo>
                  <a:lnTo>
                    <a:pt x="458089" y="113030"/>
                  </a:lnTo>
                  <a:lnTo>
                    <a:pt x="457581" y="113030"/>
                  </a:lnTo>
                  <a:lnTo>
                    <a:pt x="473913" y="133146"/>
                  </a:lnTo>
                  <a:lnTo>
                    <a:pt x="474027" y="133350"/>
                  </a:lnTo>
                  <a:lnTo>
                    <a:pt x="477532" y="139649"/>
                  </a:lnTo>
                  <a:lnTo>
                    <a:pt x="482219" y="160020"/>
                  </a:lnTo>
                  <a:lnTo>
                    <a:pt x="482092" y="158750"/>
                  </a:lnTo>
                  <a:lnTo>
                    <a:pt x="483438" y="169799"/>
                  </a:lnTo>
                  <a:lnTo>
                    <a:pt x="483489" y="168922"/>
                  </a:lnTo>
                  <a:lnTo>
                    <a:pt x="483489" y="170192"/>
                  </a:lnTo>
                  <a:lnTo>
                    <a:pt x="483438" y="169799"/>
                  </a:lnTo>
                  <a:lnTo>
                    <a:pt x="483412" y="170192"/>
                  </a:lnTo>
                  <a:lnTo>
                    <a:pt x="482396" y="189395"/>
                  </a:lnTo>
                  <a:lnTo>
                    <a:pt x="482561" y="189395"/>
                  </a:lnTo>
                  <a:lnTo>
                    <a:pt x="502780" y="189395"/>
                  </a:lnTo>
                  <a:lnTo>
                    <a:pt x="502856" y="187960"/>
                  </a:lnTo>
                  <a:lnTo>
                    <a:pt x="503809" y="168922"/>
                  </a:lnTo>
                  <a:close/>
                </a:path>
                <a:path w="946784" h="540385">
                  <a:moveTo>
                    <a:pt x="946277" y="413118"/>
                  </a:moveTo>
                  <a:lnTo>
                    <a:pt x="946251" y="409308"/>
                  </a:lnTo>
                  <a:lnTo>
                    <a:pt x="945451" y="395338"/>
                  </a:lnTo>
                  <a:lnTo>
                    <a:pt x="945388" y="394068"/>
                  </a:lnTo>
                  <a:lnTo>
                    <a:pt x="945261" y="394068"/>
                  </a:lnTo>
                  <a:lnTo>
                    <a:pt x="942949" y="376288"/>
                  </a:lnTo>
                  <a:lnTo>
                    <a:pt x="942467" y="372478"/>
                  </a:lnTo>
                  <a:lnTo>
                    <a:pt x="941832" y="369938"/>
                  </a:lnTo>
                  <a:lnTo>
                    <a:pt x="933970" y="349618"/>
                  </a:lnTo>
                  <a:lnTo>
                    <a:pt x="931037" y="341998"/>
                  </a:lnTo>
                  <a:lnTo>
                    <a:pt x="927227" y="334378"/>
                  </a:lnTo>
                  <a:lnTo>
                    <a:pt x="926566" y="333057"/>
                  </a:lnTo>
                  <a:lnTo>
                    <a:pt x="926566" y="410768"/>
                  </a:lnTo>
                  <a:lnTo>
                    <a:pt x="921639" y="428358"/>
                  </a:lnTo>
                  <a:lnTo>
                    <a:pt x="922655" y="427088"/>
                  </a:lnTo>
                  <a:lnTo>
                    <a:pt x="917968" y="434682"/>
                  </a:lnTo>
                  <a:lnTo>
                    <a:pt x="904113" y="449948"/>
                  </a:lnTo>
                  <a:lnTo>
                    <a:pt x="905129" y="448678"/>
                  </a:lnTo>
                  <a:lnTo>
                    <a:pt x="895858" y="456298"/>
                  </a:lnTo>
                  <a:lnTo>
                    <a:pt x="896239" y="456298"/>
                  </a:lnTo>
                  <a:lnTo>
                    <a:pt x="880745" y="467728"/>
                  </a:lnTo>
                  <a:lnTo>
                    <a:pt x="881761" y="466458"/>
                  </a:lnTo>
                  <a:lnTo>
                    <a:pt x="866394" y="475348"/>
                  </a:lnTo>
                  <a:lnTo>
                    <a:pt x="866648" y="475348"/>
                  </a:lnTo>
                  <a:lnTo>
                    <a:pt x="854075" y="481698"/>
                  </a:lnTo>
                  <a:lnTo>
                    <a:pt x="854583" y="481698"/>
                  </a:lnTo>
                  <a:lnTo>
                    <a:pt x="825373" y="494398"/>
                  </a:lnTo>
                  <a:lnTo>
                    <a:pt x="825881" y="494398"/>
                  </a:lnTo>
                  <a:lnTo>
                    <a:pt x="804291" y="503288"/>
                  </a:lnTo>
                  <a:lnTo>
                    <a:pt x="804799" y="503288"/>
                  </a:lnTo>
                  <a:lnTo>
                    <a:pt x="772795" y="513448"/>
                  </a:lnTo>
                  <a:lnTo>
                    <a:pt x="773303" y="512178"/>
                  </a:lnTo>
                  <a:lnTo>
                    <a:pt x="752094" y="518528"/>
                  </a:lnTo>
                  <a:lnTo>
                    <a:pt x="753237" y="518528"/>
                  </a:lnTo>
                  <a:lnTo>
                    <a:pt x="734949" y="519798"/>
                  </a:lnTo>
                  <a:lnTo>
                    <a:pt x="735330" y="519798"/>
                  </a:lnTo>
                  <a:lnTo>
                    <a:pt x="716915" y="521068"/>
                  </a:lnTo>
                  <a:lnTo>
                    <a:pt x="717296" y="521068"/>
                  </a:lnTo>
                  <a:lnTo>
                    <a:pt x="699846" y="522325"/>
                  </a:lnTo>
                  <a:lnTo>
                    <a:pt x="664718" y="521068"/>
                  </a:lnTo>
                  <a:lnTo>
                    <a:pt x="665353" y="521068"/>
                  </a:lnTo>
                  <a:lnTo>
                    <a:pt x="652018" y="519798"/>
                  </a:lnTo>
                  <a:lnTo>
                    <a:pt x="653669" y="519798"/>
                  </a:lnTo>
                  <a:lnTo>
                    <a:pt x="625602" y="512178"/>
                  </a:lnTo>
                  <a:lnTo>
                    <a:pt x="626237" y="512178"/>
                  </a:lnTo>
                  <a:lnTo>
                    <a:pt x="617093" y="508368"/>
                  </a:lnTo>
                  <a:lnTo>
                    <a:pt x="614045" y="507098"/>
                  </a:lnTo>
                  <a:lnTo>
                    <a:pt x="614934" y="508368"/>
                  </a:lnTo>
                  <a:lnTo>
                    <a:pt x="595058" y="498208"/>
                  </a:lnTo>
                  <a:lnTo>
                    <a:pt x="594360" y="497865"/>
                  </a:lnTo>
                  <a:lnTo>
                    <a:pt x="593420" y="496938"/>
                  </a:lnTo>
                  <a:lnTo>
                    <a:pt x="588137" y="491858"/>
                  </a:lnTo>
                  <a:lnTo>
                    <a:pt x="588772" y="491858"/>
                  </a:lnTo>
                  <a:lnTo>
                    <a:pt x="578027" y="480428"/>
                  </a:lnTo>
                  <a:lnTo>
                    <a:pt x="576834" y="479158"/>
                  </a:lnTo>
                  <a:lnTo>
                    <a:pt x="577596" y="480428"/>
                  </a:lnTo>
                  <a:lnTo>
                    <a:pt x="572516" y="472808"/>
                  </a:lnTo>
                  <a:lnTo>
                    <a:pt x="573405" y="474078"/>
                  </a:lnTo>
                  <a:lnTo>
                    <a:pt x="572897" y="472808"/>
                  </a:lnTo>
                  <a:lnTo>
                    <a:pt x="565785" y="455028"/>
                  </a:lnTo>
                  <a:lnTo>
                    <a:pt x="565277" y="453796"/>
                  </a:lnTo>
                  <a:lnTo>
                    <a:pt x="565162" y="452488"/>
                  </a:lnTo>
                  <a:lnTo>
                    <a:pt x="563626" y="435978"/>
                  </a:lnTo>
                  <a:lnTo>
                    <a:pt x="563499" y="435978"/>
                  </a:lnTo>
                  <a:lnTo>
                    <a:pt x="561124" y="418198"/>
                  </a:lnTo>
                  <a:lnTo>
                    <a:pt x="561086" y="417931"/>
                  </a:lnTo>
                  <a:lnTo>
                    <a:pt x="561111" y="416928"/>
                  </a:lnTo>
                  <a:lnTo>
                    <a:pt x="561428" y="402958"/>
                  </a:lnTo>
                  <a:lnTo>
                    <a:pt x="561467" y="402488"/>
                  </a:lnTo>
                  <a:lnTo>
                    <a:pt x="561467" y="402958"/>
                  </a:lnTo>
                  <a:lnTo>
                    <a:pt x="561530" y="401688"/>
                  </a:lnTo>
                  <a:lnTo>
                    <a:pt x="561784" y="396608"/>
                  </a:lnTo>
                  <a:lnTo>
                    <a:pt x="561721" y="395338"/>
                  </a:lnTo>
                  <a:lnTo>
                    <a:pt x="562330" y="390258"/>
                  </a:lnTo>
                  <a:lnTo>
                    <a:pt x="562432" y="389343"/>
                  </a:lnTo>
                  <a:lnTo>
                    <a:pt x="562521" y="388988"/>
                  </a:lnTo>
                  <a:lnTo>
                    <a:pt x="565150" y="377558"/>
                  </a:lnTo>
                  <a:lnTo>
                    <a:pt x="564896" y="378828"/>
                  </a:lnTo>
                  <a:lnTo>
                    <a:pt x="565302" y="377558"/>
                  </a:lnTo>
                  <a:lnTo>
                    <a:pt x="568198" y="368668"/>
                  </a:lnTo>
                  <a:lnTo>
                    <a:pt x="567944" y="369938"/>
                  </a:lnTo>
                  <a:lnTo>
                    <a:pt x="568490" y="368668"/>
                  </a:lnTo>
                  <a:lnTo>
                    <a:pt x="574040" y="355968"/>
                  </a:lnTo>
                  <a:lnTo>
                    <a:pt x="573659" y="357238"/>
                  </a:lnTo>
                  <a:lnTo>
                    <a:pt x="574332" y="355968"/>
                  </a:lnTo>
                  <a:lnTo>
                    <a:pt x="579755" y="345808"/>
                  </a:lnTo>
                  <a:lnTo>
                    <a:pt x="579374" y="345808"/>
                  </a:lnTo>
                  <a:lnTo>
                    <a:pt x="586232" y="335648"/>
                  </a:lnTo>
                  <a:lnTo>
                    <a:pt x="586105" y="335648"/>
                  </a:lnTo>
                  <a:lnTo>
                    <a:pt x="591820" y="328028"/>
                  </a:lnTo>
                  <a:lnTo>
                    <a:pt x="591312" y="328028"/>
                  </a:lnTo>
                  <a:lnTo>
                    <a:pt x="600710" y="316598"/>
                  </a:lnTo>
                  <a:lnTo>
                    <a:pt x="599948" y="317868"/>
                  </a:lnTo>
                  <a:lnTo>
                    <a:pt x="601218" y="316598"/>
                  </a:lnTo>
                  <a:lnTo>
                    <a:pt x="607568" y="310248"/>
                  </a:lnTo>
                  <a:lnTo>
                    <a:pt x="607187" y="311518"/>
                  </a:lnTo>
                  <a:lnTo>
                    <a:pt x="608533" y="310248"/>
                  </a:lnTo>
                  <a:lnTo>
                    <a:pt x="619379" y="300088"/>
                  </a:lnTo>
                  <a:lnTo>
                    <a:pt x="618109" y="301358"/>
                  </a:lnTo>
                  <a:lnTo>
                    <a:pt x="620344" y="300088"/>
                  </a:lnTo>
                  <a:lnTo>
                    <a:pt x="629285" y="295008"/>
                  </a:lnTo>
                  <a:lnTo>
                    <a:pt x="628523" y="295008"/>
                  </a:lnTo>
                  <a:lnTo>
                    <a:pt x="640334" y="289928"/>
                  </a:lnTo>
                  <a:lnTo>
                    <a:pt x="639445" y="289928"/>
                  </a:lnTo>
                  <a:lnTo>
                    <a:pt x="649478" y="287388"/>
                  </a:lnTo>
                  <a:lnTo>
                    <a:pt x="648081" y="287388"/>
                  </a:lnTo>
                  <a:lnTo>
                    <a:pt x="662813" y="284848"/>
                  </a:lnTo>
                  <a:lnTo>
                    <a:pt x="686308" y="284848"/>
                  </a:lnTo>
                  <a:lnTo>
                    <a:pt x="697865" y="286118"/>
                  </a:lnTo>
                  <a:lnTo>
                    <a:pt x="697230" y="286118"/>
                  </a:lnTo>
                  <a:lnTo>
                    <a:pt x="708660" y="287388"/>
                  </a:lnTo>
                  <a:lnTo>
                    <a:pt x="714273" y="288302"/>
                  </a:lnTo>
                  <a:lnTo>
                    <a:pt x="714629" y="288658"/>
                  </a:lnTo>
                  <a:lnTo>
                    <a:pt x="715518" y="288658"/>
                  </a:lnTo>
                  <a:lnTo>
                    <a:pt x="727075" y="292468"/>
                  </a:lnTo>
                  <a:lnTo>
                    <a:pt x="734568" y="293738"/>
                  </a:lnTo>
                  <a:lnTo>
                    <a:pt x="734060" y="293738"/>
                  </a:lnTo>
                  <a:lnTo>
                    <a:pt x="744855" y="298818"/>
                  </a:lnTo>
                  <a:lnTo>
                    <a:pt x="744982" y="298818"/>
                  </a:lnTo>
                  <a:lnTo>
                    <a:pt x="751840" y="301358"/>
                  </a:lnTo>
                  <a:lnTo>
                    <a:pt x="751586" y="301358"/>
                  </a:lnTo>
                  <a:lnTo>
                    <a:pt x="757047" y="303898"/>
                  </a:lnTo>
                  <a:lnTo>
                    <a:pt x="761873" y="305168"/>
                  </a:lnTo>
                  <a:lnTo>
                    <a:pt x="761492" y="305168"/>
                  </a:lnTo>
                  <a:lnTo>
                    <a:pt x="765556" y="306438"/>
                  </a:lnTo>
                  <a:lnTo>
                    <a:pt x="765429" y="306438"/>
                  </a:lnTo>
                  <a:lnTo>
                    <a:pt x="769493" y="307708"/>
                  </a:lnTo>
                  <a:lnTo>
                    <a:pt x="773430" y="310248"/>
                  </a:lnTo>
                  <a:lnTo>
                    <a:pt x="773049" y="310248"/>
                  </a:lnTo>
                  <a:lnTo>
                    <a:pt x="776224" y="311518"/>
                  </a:lnTo>
                  <a:lnTo>
                    <a:pt x="775208" y="310248"/>
                  </a:lnTo>
                  <a:lnTo>
                    <a:pt x="801751" y="331838"/>
                  </a:lnTo>
                  <a:lnTo>
                    <a:pt x="804672" y="334378"/>
                  </a:lnTo>
                  <a:lnTo>
                    <a:pt x="808736" y="333108"/>
                  </a:lnTo>
                  <a:lnTo>
                    <a:pt x="813308" y="328028"/>
                  </a:lnTo>
                  <a:lnTo>
                    <a:pt x="812927" y="324218"/>
                  </a:lnTo>
                  <a:lnTo>
                    <a:pt x="810133" y="321678"/>
                  </a:lnTo>
                  <a:lnTo>
                    <a:pt x="796417" y="308978"/>
                  </a:lnTo>
                  <a:lnTo>
                    <a:pt x="796290" y="308978"/>
                  </a:lnTo>
                  <a:lnTo>
                    <a:pt x="784098" y="300088"/>
                  </a:lnTo>
                  <a:lnTo>
                    <a:pt x="783209" y="298818"/>
                  </a:lnTo>
                  <a:lnTo>
                    <a:pt x="780034" y="297548"/>
                  </a:lnTo>
                  <a:lnTo>
                    <a:pt x="767715" y="291198"/>
                  </a:lnTo>
                  <a:lnTo>
                    <a:pt x="763397" y="288658"/>
                  </a:lnTo>
                  <a:lnTo>
                    <a:pt x="763651" y="288658"/>
                  </a:lnTo>
                  <a:lnTo>
                    <a:pt x="758063" y="286118"/>
                  </a:lnTo>
                  <a:lnTo>
                    <a:pt x="751332" y="283578"/>
                  </a:lnTo>
                  <a:lnTo>
                    <a:pt x="750951" y="283578"/>
                  </a:lnTo>
                  <a:lnTo>
                    <a:pt x="740156" y="278498"/>
                  </a:lnTo>
                  <a:lnTo>
                    <a:pt x="732282" y="275958"/>
                  </a:lnTo>
                  <a:lnTo>
                    <a:pt x="732155" y="275958"/>
                  </a:lnTo>
                  <a:lnTo>
                    <a:pt x="735203" y="273418"/>
                  </a:lnTo>
                  <a:lnTo>
                    <a:pt x="734822" y="273418"/>
                  </a:lnTo>
                  <a:lnTo>
                    <a:pt x="742061" y="268338"/>
                  </a:lnTo>
                  <a:lnTo>
                    <a:pt x="740537" y="269608"/>
                  </a:lnTo>
                  <a:lnTo>
                    <a:pt x="744728" y="268338"/>
                  </a:lnTo>
                  <a:lnTo>
                    <a:pt x="757047" y="264528"/>
                  </a:lnTo>
                  <a:lnTo>
                    <a:pt x="756539" y="264528"/>
                  </a:lnTo>
                  <a:lnTo>
                    <a:pt x="765302" y="261988"/>
                  </a:lnTo>
                  <a:lnTo>
                    <a:pt x="763778" y="261988"/>
                  </a:lnTo>
                  <a:lnTo>
                    <a:pt x="776732" y="260718"/>
                  </a:lnTo>
                  <a:lnTo>
                    <a:pt x="798957" y="260718"/>
                  </a:lnTo>
                  <a:lnTo>
                    <a:pt x="808990" y="261988"/>
                  </a:lnTo>
                  <a:lnTo>
                    <a:pt x="807974" y="261988"/>
                  </a:lnTo>
                  <a:lnTo>
                    <a:pt x="817626" y="263258"/>
                  </a:lnTo>
                  <a:lnTo>
                    <a:pt x="816737" y="263258"/>
                  </a:lnTo>
                  <a:lnTo>
                    <a:pt x="826897" y="265798"/>
                  </a:lnTo>
                  <a:lnTo>
                    <a:pt x="826135" y="265798"/>
                  </a:lnTo>
                  <a:lnTo>
                    <a:pt x="835787" y="269608"/>
                  </a:lnTo>
                  <a:lnTo>
                    <a:pt x="835152" y="269608"/>
                  </a:lnTo>
                  <a:lnTo>
                    <a:pt x="844423" y="273418"/>
                  </a:lnTo>
                  <a:lnTo>
                    <a:pt x="843661" y="273418"/>
                  </a:lnTo>
                  <a:lnTo>
                    <a:pt x="852297" y="278498"/>
                  </a:lnTo>
                  <a:lnTo>
                    <a:pt x="851281" y="277228"/>
                  </a:lnTo>
                  <a:lnTo>
                    <a:pt x="859663" y="283578"/>
                  </a:lnTo>
                  <a:lnTo>
                    <a:pt x="859409" y="283578"/>
                  </a:lnTo>
                  <a:lnTo>
                    <a:pt x="867410" y="289928"/>
                  </a:lnTo>
                  <a:lnTo>
                    <a:pt x="866521" y="288658"/>
                  </a:lnTo>
                  <a:lnTo>
                    <a:pt x="874141" y="296278"/>
                  </a:lnTo>
                  <a:lnTo>
                    <a:pt x="873760" y="296278"/>
                  </a:lnTo>
                  <a:lnTo>
                    <a:pt x="880999" y="303898"/>
                  </a:lnTo>
                  <a:lnTo>
                    <a:pt x="880872" y="303898"/>
                  </a:lnTo>
                  <a:lnTo>
                    <a:pt x="888111" y="311518"/>
                  </a:lnTo>
                  <a:lnTo>
                    <a:pt x="887730" y="310248"/>
                  </a:lnTo>
                  <a:lnTo>
                    <a:pt x="894969" y="319138"/>
                  </a:lnTo>
                  <a:lnTo>
                    <a:pt x="894334" y="319138"/>
                  </a:lnTo>
                  <a:lnTo>
                    <a:pt x="905510" y="335648"/>
                  </a:lnTo>
                  <a:lnTo>
                    <a:pt x="905002" y="334378"/>
                  </a:lnTo>
                  <a:lnTo>
                    <a:pt x="913257" y="350888"/>
                  </a:lnTo>
                  <a:lnTo>
                    <a:pt x="912876" y="349618"/>
                  </a:lnTo>
                  <a:lnTo>
                    <a:pt x="923290" y="376288"/>
                  </a:lnTo>
                  <a:lnTo>
                    <a:pt x="922655" y="375018"/>
                  </a:lnTo>
                  <a:lnTo>
                    <a:pt x="925576" y="396608"/>
                  </a:lnTo>
                  <a:lnTo>
                    <a:pt x="925576" y="395338"/>
                  </a:lnTo>
                  <a:lnTo>
                    <a:pt x="926566" y="410768"/>
                  </a:lnTo>
                  <a:lnTo>
                    <a:pt x="926566" y="333057"/>
                  </a:lnTo>
                  <a:lnTo>
                    <a:pt x="922782" y="325488"/>
                  </a:lnTo>
                  <a:lnTo>
                    <a:pt x="912761" y="310248"/>
                  </a:lnTo>
                  <a:lnTo>
                    <a:pt x="911098" y="307708"/>
                  </a:lnTo>
                  <a:lnTo>
                    <a:pt x="910463" y="306438"/>
                  </a:lnTo>
                  <a:lnTo>
                    <a:pt x="903224" y="297548"/>
                  </a:lnTo>
                  <a:lnTo>
                    <a:pt x="902970" y="297548"/>
                  </a:lnTo>
                  <a:lnTo>
                    <a:pt x="895604" y="289928"/>
                  </a:lnTo>
                  <a:lnTo>
                    <a:pt x="894397" y="288658"/>
                  </a:lnTo>
                  <a:lnTo>
                    <a:pt x="888365" y="282308"/>
                  </a:lnTo>
                  <a:lnTo>
                    <a:pt x="888111" y="281038"/>
                  </a:lnTo>
                  <a:lnTo>
                    <a:pt x="883539" y="277228"/>
                  </a:lnTo>
                  <a:lnTo>
                    <a:pt x="880491" y="274688"/>
                  </a:lnTo>
                  <a:lnTo>
                    <a:pt x="879729" y="273418"/>
                  </a:lnTo>
                  <a:lnTo>
                    <a:pt x="871728" y="267068"/>
                  </a:lnTo>
                  <a:lnTo>
                    <a:pt x="871601" y="267068"/>
                  </a:lnTo>
                  <a:lnTo>
                    <a:pt x="863346" y="261988"/>
                  </a:lnTo>
                  <a:lnTo>
                    <a:pt x="862457" y="260718"/>
                  </a:lnTo>
                  <a:lnTo>
                    <a:pt x="860259" y="259448"/>
                  </a:lnTo>
                  <a:lnTo>
                    <a:pt x="853694" y="255638"/>
                  </a:lnTo>
                  <a:lnTo>
                    <a:pt x="852932" y="255638"/>
                  </a:lnTo>
                  <a:lnTo>
                    <a:pt x="843534" y="250558"/>
                  </a:lnTo>
                  <a:lnTo>
                    <a:pt x="842772" y="250558"/>
                  </a:lnTo>
                  <a:lnTo>
                    <a:pt x="833120" y="246748"/>
                  </a:lnTo>
                  <a:lnTo>
                    <a:pt x="832358" y="246748"/>
                  </a:lnTo>
                  <a:lnTo>
                    <a:pt x="822198" y="244208"/>
                  </a:lnTo>
                  <a:lnTo>
                    <a:pt x="821309" y="244208"/>
                  </a:lnTo>
                  <a:lnTo>
                    <a:pt x="811530" y="241668"/>
                  </a:lnTo>
                  <a:lnTo>
                    <a:pt x="774700" y="241668"/>
                  </a:lnTo>
                  <a:lnTo>
                    <a:pt x="761746" y="244208"/>
                  </a:lnTo>
                  <a:lnTo>
                    <a:pt x="759587" y="244208"/>
                  </a:lnTo>
                  <a:lnTo>
                    <a:pt x="751205" y="248018"/>
                  </a:lnTo>
                  <a:lnTo>
                    <a:pt x="750062" y="248018"/>
                  </a:lnTo>
                  <a:lnTo>
                    <a:pt x="742569" y="253098"/>
                  </a:lnTo>
                  <a:lnTo>
                    <a:pt x="741680" y="253098"/>
                  </a:lnTo>
                  <a:lnTo>
                    <a:pt x="734695" y="259448"/>
                  </a:lnTo>
                  <a:lnTo>
                    <a:pt x="735076" y="258178"/>
                  </a:lnTo>
                  <a:lnTo>
                    <a:pt x="727456" y="264528"/>
                  </a:lnTo>
                  <a:lnTo>
                    <a:pt x="719963" y="269608"/>
                  </a:lnTo>
                  <a:lnTo>
                    <a:pt x="719709" y="270878"/>
                  </a:lnTo>
                  <a:lnTo>
                    <a:pt x="718502" y="271983"/>
                  </a:lnTo>
                  <a:lnTo>
                    <a:pt x="711708" y="270878"/>
                  </a:lnTo>
                  <a:lnTo>
                    <a:pt x="711454" y="270878"/>
                  </a:lnTo>
                  <a:lnTo>
                    <a:pt x="699897" y="268338"/>
                  </a:lnTo>
                  <a:lnTo>
                    <a:pt x="699389" y="268338"/>
                  </a:lnTo>
                  <a:lnTo>
                    <a:pt x="687959" y="267068"/>
                  </a:lnTo>
                  <a:lnTo>
                    <a:pt x="660273" y="267068"/>
                  </a:lnTo>
                  <a:lnTo>
                    <a:pt x="645541" y="269608"/>
                  </a:lnTo>
                  <a:lnTo>
                    <a:pt x="644144" y="269608"/>
                  </a:lnTo>
                  <a:lnTo>
                    <a:pt x="633984" y="273418"/>
                  </a:lnTo>
                  <a:lnTo>
                    <a:pt x="632968" y="273418"/>
                  </a:lnTo>
                  <a:lnTo>
                    <a:pt x="621157" y="278498"/>
                  </a:lnTo>
                  <a:lnTo>
                    <a:pt x="609092" y="286118"/>
                  </a:lnTo>
                  <a:lnTo>
                    <a:pt x="607822" y="287388"/>
                  </a:lnTo>
                  <a:lnTo>
                    <a:pt x="595503" y="297548"/>
                  </a:lnTo>
                  <a:lnTo>
                    <a:pt x="595249" y="297548"/>
                  </a:lnTo>
                  <a:lnTo>
                    <a:pt x="587629" y="305168"/>
                  </a:lnTo>
                  <a:lnTo>
                    <a:pt x="577596" y="316598"/>
                  </a:lnTo>
                  <a:lnTo>
                    <a:pt x="577088" y="317868"/>
                  </a:lnTo>
                  <a:lnTo>
                    <a:pt x="571373" y="325488"/>
                  </a:lnTo>
                  <a:lnTo>
                    <a:pt x="571246" y="325488"/>
                  </a:lnTo>
                  <a:lnTo>
                    <a:pt x="564388" y="335648"/>
                  </a:lnTo>
                  <a:lnTo>
                    <a:pt x="564007" y="336918"/>
                  </a:lnTo>
                  <a:lnTo>
                    <a:pt x="557784" y="348348"/>
                  </a:lnTo>
                  <a:lnTo>
                    <a:pt x="557403" y="348348"/>
                  </a:lnTo>
                  <a:lnTo>
                    <a:pt x="551307" y="362318"/>
                  </a:lnTo>
                  <a:lnTo>
                    <a:pt x="547751" y="373748"/>
                  </a:lnTo>
                  <a:lnTo>
                    <a:pt x="547624" y="373748"/>
                  </a:lnTo>
                  <a:lnTo>
                    <a:pt x="544703" y="386448"/>
                  </a:lnTo>
                  <a:lnTo>
                    <a:pt x="543814" y="394068"/>
                  </a:lnTo>
                  <a:lnTo>
                    <a:pt x="543687" y="394068"/>
                  </a:lnTo>
                  <a:lnTo>
                    <a:pt x="543394" y="402958"/>
                  </a:lnTo>
                  <a:lnTo>
                    <a:pt x="543166" y="413118"/>
                  </a:lnTo>
                  <a:lnTo>
                    <a:pt x="543052" y="419468"/>
                  </a:lnTo>
                  <a:lnTo>
                    <a:pt x="545592" y="438518"/>
                  </a:lnTo>
                  <a:lnTo>
                    <a:pt x="547370" y="457568"/>
                  </a:lnTo>
                  <a:lnTo>
                    <a:pt x="548005" y="460108"/>
                  </a:lnTo>
                  <a:lnTo>
                    <a:pt x="556641" y="480428"/>
                  </a:lnTo>
                  <a:lnTo>
                    <a:pt x="557403" y="482968"/>
                  </a:lnTo>
                  <a:lnTo>
                    <a:pt x="562483" y="490588"/>
                  </a:lnTo>
                  <a:lnTo>
                    <a:pt x="563245" y="490588"/>
                  </a:lnTo>
                  <a:lnTo>
                    <a:pt x="575183" y="504558"/>
                  </a:lnTo>
                  <a:lnTo>
                    <a:pt x="575691" y="504558"/>
                  </a:lnTo>
                  <a:lnTo>
                    <a:pt x="582168" y="510908"/>
                  </a:lnTo>
                  <a:lnTo>
                    <a:pt x="584200" y="512178"/>
                  </a:lnTo>
                  <a:lnTo>
                    <a:pt x="606552" y="524878"/>
                  </a:lnTo>
                  <a:lnTo>
                    <a:pt x="607441" y="524878"/>
                  </a:lnTo>
                  <a:lnTo>
                    <a:pt x="620395" y="529958"/>
                  </a:lnTo>
                  <a:lnTo>
                    <a:pt x="648462" y="537578"/>
                  </a:lnTo>
                  <a:lnTo>
                    <a:pt x="650113" y="537578"/>
                  </a:lnTo>
                  <a:lnTo>
                    <a:pt x="663321" y="540118"/>
                  </a:lnTo>
                  <a:lnTo>
                    <a:pt x="718312" y="540118"/>
                  </a:lnTo>
                  <a:lnTo>
                    <a:pt x="737108" y="538848"/>
                  </a:lnTo>
                  <a:lnTo>
                    <a:pt x="755396" y="536308"/>
                  </a:lnTo>
                  <a:lnTo>
                    <a:pt x="756666" y="536308"/>
                  </a:lnTo>
                  <a:lnTo>
                    <a:pt x="778510" y="531228"/>
                  </a:lnTo>
                  <a:lnTo>
                    <a:pt x="806513" y="522338"/>
                  </a:lnTo>
                  <a:lnTo>
                    <a:pt x="810514" y="521068"/>
                  </a:lnTo>
                  <a:lnTo>
                    <a:pt x="811022" y="521068"/>
                  </a:lnTo>
                  <a:lnTo>
                    <a:pt x="829525" y="513448"/>
                  </a:lnTo>
                  <a:lnTo>
                    <a:pt x="832612" y="512178"/>
                  </a:lnTo>
                  <a:lnTo>
                    <a:pt x="833120" y="512178"/>
                  </a:lnTo>
                  <a:lnTo>
                    <a:pt x="862330" y="499478"/>
                  </a:lnTo>
                  <a:lnTo>
                    <a:pt x="862711" y="499478"/>
                  </a:lnTo>
                  <a:lnTo>
                    <a:pt x="875665" y="491858"/>
                  </a:lnTo>
                  <a:lnTo>
                    <a:pt x="891159" y="484238"/>
                  </a:lnTo>
                  <a:lnTo>
                    <a:pt x="892175" y="482968"/>
                  </a:lnTo>
                  <a:lnTo>
                    <a:pt x="907669" y="471538"/>
                  </a:lnTo>
                  <a:lnTo>
                    <a:pt x="907923" y="471538"/>
                  </a:lnTo>
                  <a:lnTo>
                    <a:pt x="912685" y="467728"/>
                  </a:lnTo>
                  <a:lnTo>
                    <a:pt x="917448" y="463918"/>
                  </a:lnTo>
                  <a:lnTo>
                    <a:pt x="918591" y="462648"/>
                  </a:lnTo>
                  <a:lnTo>
                    <a:pt x="930211" y="449948"/>
                  </a:lnTo>
                  <a:lnTo>
                    <a:pt x="934847" y="444868"/>
                  </a:lnTo>
                  <a:lnTo>
                    <a:pt x="939546" y="435978"/>
                  </a:lnTo>
                  <a:lnTo>
                    <a:pt x="940562" y="434708"/>
                  </a:lnTo>
                  <a:lnTo>
                    <a:pt x="940917" y="433438"/>
                  </a:lnTo>
                  <a:lnTo>
                    <a:pt x="942746" y="427088"/>
                  </a:lnTo>
                  <a:lnTo>
                    <a:pt x="946023" y="415658"/>
                  </a:lnTo>
                  <a:lnTo>
                    <a:pt x="946277" y="413118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19900" y="3410013"/>
              <a:ext cx="223837" cy="223837"/>
            </a:xfrm>
            <a:prstGeom prst="rect">
              <a:avLst/>
            </a:prstGeom>
          </p:spPr>
        </p:pic>
      </p:grpSp>
      <p:sp>
        <p:nvSpPr>
          <p:cNvPr id="74" name="object 7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09650" y="1295400"/>
            <a:ext cx="2590800" cy="2019300"/>
          </a:xfrm>
          <a:custGeom>
            <a:avLst/>
            <a:gdLst/>
            <a:ahLst/>
            <a:cxnLst/>
            <a:rect l="l" t="t" r="r" b="b"/>
            <a:pathLst>
              <a:path w="2590800" h="2019300">
                <a:moveTo>
                  <a:pt x="85725" y="1933575"/>
                </a:moveTo>
                <a:lnTo>
                  <a:pt x="85725" y="0"/>
                </a:lnTo>
              </a:path>
              <a:path w="2590800" h="2019300">
                <a:moveTo>
                  <a:pt x="0" y="1933575"/>
                </a:moveTo>
                <a:lnTo>
                  <a:pt x="161925" y="1933575"/>
                </a:lnTo>
              </a:path>
              <a:path w="2590800" h="2019300">
                <a:moveTo>
                  <a:pt x="0" y="1295400"/>
                </a:moveTo>
                <a:lnTo>
                  <a:pt x="161925" y="1295400"/>
                </a:lnTo>
              </a:path>
              <a:path w="2590800" h="2019300">
                <a:moveTo>
                  <a:pt x="0" y="647700"/>
                </a:moveTo>
                <a:lnTo>
                  <a:pt x="161925" y="647700"/>
                </a:lnTo>
              </a:path>
              <a:path w="2590800" h="2019300">
                <a:moveTo>
                  <a:pt x="0" y="0"/>
                </a:moveTo>
                <a:lnTo>
                  <a:pt x="161925" y="0"/>
                </a:lnTo>
              </a:path>
              <a:path w="2590800" h="2019300">
                <a:moveTo>
                  <a:pt x="85725" y="1933575"/>
                </a:moveTo>
                <a:lnTo>
                  <a:pt x="2590800" y="1933575"/>
                </a:lnTo>
              </a:path>
              <a:path w="2590800" h="2019300">
                <a:moveTo>
                  <a:pt x="85725" y="1857375"/>
                </a:moveTo>
                <a:lnTo>
                  <a:pt x="85725" y="2019300"/>
                </a:lnTo>
              </a:path>
              <a:path w="2590800" h="2019300">
                <a:moveTo>
                  <a:pt x="914400" y="1857375"/>
                </a:moveTo>
                <a:lnTo>
                  <a:pt x="914400" y="2019300"/>
                </a:lnTo>
              </a:path>
              <a:path w="2590800" h="2019300">
                <a:moveTo>
                  <a:pt x="1752600" y="1857375"/>
                </a:moveTo>
                <a:lnTo>
                  <a:pt x="1752600" y="2019300"/>
                </a:lnTo>
              </a:path>
              <a:path w="2590800" h="2019300">
                <a:moveTo>
                  <a:pt x="2590800" y="1857375"/>
                </a:moveTo>
                <a:lnTo>
                  <a:pt x="2590800" y="20193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710882" y="3044761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10882" y="2399029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10882" y="1754187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10882" y="1108455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10919" y="3365880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847469" y="3365880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684145" y="3365880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520821" y="3365880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895350" y="1238250"/>
            <a:ext cx="2748915" cy="2066925"/>
            <a:chOff x="895350" y="1238250"/>
            <a:chExt cx="2748915" cy="2066925"/>
          </a:xfrm>
        </p:grpSpPr>
        <p:sp>
          <p:nvSpPr>
            <p:cNvPr id="12" name="object 12" descr=""/>
            <p:cNvSpPr/>
            <p:nvPr/>
          </p:nvSpPr>
          <p:spPr>
            <a:xfrm>
              <a:off x="1933575" y="1257300"/>
              <a:ext cx="1682750" cy="1691639"/>
            </a:xfrm>
            <a:custGeom>
              <a:avLst/>
              <a:gdLst/>
              <a:ahLst/>
              <a:cxnLst/>
              <a:rect l="l" t="t" r="r" b="b"/>
              <a:pathLst>
                <a:path w="1682750" h="1691639">
                  <a:moveTo>
                    <a:pt x="1682369" y="0"/>
                  </a:moveTo>
                  <a:lnTo>
                    <a:pt x="1676400" y="1193038"/>
                  </a:lnTo>
                </a:path>
                <a:path w="1682750" h="1691639">
                  <a:moveTo>
                    <a:pt x="847725" y="752475"/>
                  </a:moveTo>
                  <a:lnTo>
                    <a:pt x="847725" y="1479550"/>
                  </a:lnTo>
                </a:path>
                <a:path w="1682750" h="1691639">
                  <a:moveTo>
                    <a:pt x="0" y="1438275"/>
                  </a:moveTo>
                  <a:lnTo>
                    <a:pt x="0" y="1691513"/>
                  </a:lnTo>
                </a:path>
              </a:pathLst>
            </a:custGeom>
            <a:ln w="381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14400" y="2438400"/>
              <a:ext cx="2710815" cy="847725"/>
            </a:xfrm>
            <a:custGeom>
              <a:avLst/>
              <a:gdLst/>
              <a:ahLst/>
              <a:cxnLst/>
              <a:rect l="l" t="t" r="r" b="b"/>
              <a:pathLst>
                <a:path w="2710815" h="847725">
                  <a:moveTo>
                    <a:pt x="0" y="847725"/>
                  </a:moveTo>
                  <a:lnTo>
                    <a:pt x="2710815" y="0"/>
                  </a:lnTo>
                </a:path>
              </a:pathLst>
            </a:custGeom>
            <a:ln w="381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/>
          <p:nvPr/>
        </p:nvSpPr>
        <p:spPr>
          <a:xfrm>
            <a:off x="4576826" y="214375"/>
            <a:ext cx="8890" cy="3369310"/>
          </a:xfrm>
          <a:custGeom>
            <a:avLst/>
            <a:gdLst/>
            <a:ahLst/>
            <a:cxnLst/>
            <a:rect l="l" t="t" r="r" b="b"/>
            <a:pathLst>
              <a:path w="8889" h="3369310">
                <a:moveTo>
                  <a:pt x="8762" y="0"/>
                </a:moveTo>
                <a:lnTo>
                  <a:pt x="0" y="3368929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1400810" y="85153"/>
            <a:ext cx="1725295" cy="835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92125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mbria Math"/>
                <a:cs typeface="Cambria Math"/>
              </a:rPr>
              <a:t>𝑓</a:t>
            </a:r>
            <a:r>
              <a:rPr dirty="0" baseline="-16666" sz="2250" spc="-15">
                <a:latin typeface="Cambria Math"/>
                <a:cs typeface="Cambria Math"/>
              </a:rPr>
              <a:t>w</a:t>
            </a:r>
            <a:r>
              <a:rPr dirty="0" sz="2000" spc="-10">
                <a:latin typeface="Cambria Math"/>
                <a:cs typeface="Cambria Math"/>
              </a:rPr>
              <a:t>(𝑥)</a:t>
            </a:r>
            <a:endParaRPr sz="20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785"/>
              </a:spcBef>
            </a:pPr>
            <a:r>
              <a:rPr dirty="0" sz="1800">
                <a:latin typeface="Verdana"/>
                <a:cs typeface="Verdana"/>
              </a:rPr>
              <a:t>(function</a:t>
            </a:r>
            <a:r>
              <a:rPr dirty="0" sz="1800" spc="-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of</a:t>
            </a:r>
            <a:r>
              <a:rPr dirty="0" sz="1800" spc="-15">
                <a:latin typeface="Verdana"/>
                <a:cs typeface="Verdana"/>
              </a:rPr>
              <a:t> </a:t>
            </a:r>
            <a:r>
              <a:rPr dirty="0" sz="1800" spc="-25">
                <a:latin typeface="Cambria Math"/>
                <a:cs typeface="Cambria Math"/>
              </a:rPr>
              <a:t>𝑥</a:t>
            </a:r>
            <a:r>
              <a:rPr dirty="0" sz="1800" spc="-25"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565518" y="85153"/>
            <a:ext cx="53276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solidFill>
                  <a:srgbClr val="AB7942"/>
                </a:solidFill>
                <a:latin typeface="Cambria Math"/>
                <a:cs typeface="Cambria Math"/>
              </a:rPr>
              <a:t>𝐽(𝑤)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898515" y="619124"/>
            <a:ext cx="171259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latin typeface="Verdana"/>
                <a:cs typeface="Verdana"/>
              </a:rPr>
              <a:t>(function</a:t>
            </a:r>
            <a:r>
              <a:rPr dirty="0" sz="1800" spc="-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of</a:t>
            </a:r>
            <a:r>
              <a:rPr dirty="0" sz="1800" spc="-15">
                <a:latin typeface="Verdana"/>
                <a:cs typeface="Verdana"/>
              </a:rPr>
              <a:t> </a:t>
            </a:r>
            <a:r>
              <a:rPr dirty="0" sz="1800" spc="-35">
                <a:latin typeface="Cambria Math"/>
                <a:cs typeface="Cambria Math"/>
              </a:rPr>
              <a:t>𝑤</a:t>
            </a:r>
            <a:r>
              <a:rPr dirty="0" sz="1800" spc="-35"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41959" y="2032254"/>
            <a:ext cx="17970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>
                <a:latin typeface="Cambria Math"/>
                <a:cs typeface="Cambria Math"/>
              </a:rPr>
              <a:t>y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272664" y="3478276"/>
            <a:ext cx="17335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>
                <a:latin typeface="Cambria Math"/>
                <a:cs typeface="Cambria Math"/>
              </a:rPr>
              <a:t>x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804665" y="1105598"/>
            <a:ext cx="68834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mbria Math"/>
                <a:cs typeface="Cambria Math"/>
              </a:rPr>
              <a:t>𝑓</a:t>
            </a:r>
            <a:r>
              <a:rPr dirty="0" baseline="-16666" sz="2250" spc="-15">
                <a:latin typeface="Cambria Math"/>
                <a:cs typeface="Cambria Math"/>
              </a:rPr>
              <a:t>w</a:t>
            </a:r>
            <a:r>
              <a:rPr dirty="0" sz="2000" spc="-10">
                <a:latin typeface="Cambria Math"/>
                <a:cs typeface="Cambria Math"/>
              </a:rPr>
              <a:t>(𝑥)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407028" y="2495232"/>
            <a:ext cx="893444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sz="2000" spc="17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80">
                <a:latin typeface="Cambria Math"/>
                <a:cs typeface="Cambria Math"/>
              </a:rPr>
              <a:t> </a:t>
            </a:r>
            <a:r>
              <a:rPr dirty="0" sz="2000" spc="-25">
                <a:latin typeface="Cambria Math"/>
                <a:cs typeface="Cambria Math"/>
              </a:rPr>
              <a:t>0.5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5486400" y="1276350"/>
            <a:ext cx="2857500" cy="2009775"/>
          </a:xfrm>
          <a:custGeom>
            <a:avLst/>
            <a:gdLst/>
            <a:ahLst/>
            <a:cxnLst/>
            <a:rect l="l" t="t" r="r" b="b"/>
            <a:pathLst>
              <a:path w="2857500" h="2009775">
                <a:moveTo>
                  <a:pt x="476250" y="1933575"/>
                </a:moveTo>
                <a:lnTo>
                  <a:pt x="476250" y="0"/>
                </a:lnTo>
              </a:path>
              <a:path w="2857500" h="2009775">
                <a:moveTo>
                  <a:pt x="400050" y="1933575"/>
                </a:moveTo>
                <a:lnTo>
                  <a:pt x="561975" y="1933575"/>
                </a:lnTo>
              </a:path>
              <a:path w="2857500" h="2009775">
                <a:moveTo>
                  <a:pt x="400050" y="1285875"/>
                </a:moveTo>
                <a:lnTo>
                  <a:pt x="561975" y="1285875"/>
                </a:lnTo>
              </a:path>
              <a:path w="2857500" h="2009775">
                <a:moveTo>
                  <a:pt x="400050" y="647700"/>
                </a:moveTo>
                <a:lnTo>
                  <a:pt x="561975" y="647700"/>
                </a:lnTo>
              </a:path>
              <a:path w="2857500" h="2009775">
                <a:moveTo>
                  <a:pt x="400050" y="0"/>
                </a:moveTo>
                <a:lnTo>
                  <a:pt x="561975" y="0"/>
                </a:lnTo>
              </a:path>
              <a:path w="2857500" h="2009775">
                <a:moveTo>
                  <a:pt x="0" y="1933575"/>
                </a:moveTo>
                <a:lnTo>
                  <a:pt x="2857500" y="1933575"/>
                </a:lnTo>
              </a:path>
              <a:path w="2857500" h="2009775">
                <a:moveTo>
                  <a:pt x="0" y="1847850"/>
                </a:moveTo>
                <a:lnTo>
                  <a:pt x="0" y="2009775"/>
                </a:lnTo>
              </a:path>
              <a:path w="2857500" h="2009775">
                <a:moveTo>
                  <a:pt x="476250" y="1847850"/>
                </a:moveTo>
                <a:lnTo>
                  <a:pt x="476250" y="2009775"/>
                </a:lnTo>
              </a:path>
              <a:path w="2857500" h="2009775">
                <a:moveTo>
                  <a:pt x="952500" y="1847850"/>
                </a:moveTo>
                <a:lnTo>
                  <a:pt x="952500" y="2009775"/>
                </a:lnTo>
              </a:path>
              <a:path w="2857500" h="2009775">
                <a:moveTo>
                  <a:pt x="1428750" y="1847850"/>
                </a:moveTo>
                <a:lnTo>
                  <a:pt x="1428750" y="2009775"/>
                </a:lnTo>
              </a:path>
              <a:path w="2857500" h="2009775">
                <a:moveTo>
                  <a:pt x="1905000" y="1847850"/>
                </a:moveTo>
                <a:lnTo>
                  <a:pt x="1905000" y="2009775"/>
                </a:lnTo>
              </a:path>
              <a:path w="2857500" h="2009775">
                <a:moveTo>
                  <a:pt x="2381250" y="1847850"/>
                </a:moveTo>
                <a:lnTo>
                  <a:pt x="2381250" y="2009775"/>
                </a:lnTo>
              </a:path>
              <a:path w="2857500" h="2009775">
                <a:moveTo>
                  <a:pt x="2857500" y="1847850"/>
                </a:moveTo>
                <a:lnTo>
                  <a:pt x="2857500" y="200977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5587746" y="3022536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587746" y="2376804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587746" y="1731962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587746" y="1086230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273421" y="3343846"/>
            <a:ext cx="445134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mbria Math"/>
                <a:cs typeface="Cambria Math"/>
              </a:rPr>
              <a:t>-</a:t>
            </a:r>
            <a:r>
              <a:rPr dirty="0" sz="2000" spc="-25">
                <a:latin typeface="Cambria Math"/>
                <a:cs typeface="Cambria Math"/>
              </a:rPr>
              <a:t>0.5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963540" y="2063432"/>
            <a:ext cx="67945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mbria Math"/>
                <a:cs typeface="Cambria Math"/>
              </a:rPr>
              <a:t>𝐽(𝑤</a:t>
            </a:r>
            <a:r>
              <a:rPr dirty="0" baseline="-16666" sz="2250" spc="-15">
                <a:latin typeface="Cambria Math"/>
                <a:cs typeface="Cambria Math"/>
              </a:rPr>
              <a:t>1</a:t>
            </a:r>
            <a:r>
              <a:rPr dirty="0" sz="2000" spc="-1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6829425" y="3200400"/>
            <a:ext cx="162560" cy="162560"/>
          </a:xfrm>
          <a:custGeom>
            <a:avLst/>
            <a:gdLst/>
            <a:ahLst/>
            <a:cxnLst/>
            <a:rect l="l" t="t" r="r" b="b"/>
            <a:pathLst>
              <a:path w="162559" h="162560">
                <a:moveTo>
                  <a:pt x="0" y="0"/>
                </a:moveTo>
                <a:lnTo>
                  <a:pt x="162051" y="162051"/>
                </a:lnTo>
              </a:path>
              <a:path w="162559" h="162560">
                <a:moveTo>
                  <a:pt x="162051" y="0"/>
                </a:moveTo>
                <a:lnTo>
                  <a:pt x="0" y="162051"/>
                </a:lnTo>
              </a:path>
            </a:pathLst>
          </a:custGeom>
          <a:ln w="38100">
            <a:solidFill>
              <a:srgbClr val="FF4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325500" y="4035107"/>
            <a:ext cx="509270" cy="238760"/>
          </a:xfrm>
          <a:custGeom>
            <a:avLst/>
            <a:gdLst/>
            <a:ahLst/>
            <a:cxnLst/>
            <a:rect l="l" t="t" r="r" b="b"/>
            <a:pathLst>
              <a:path w="509269" h="238760">
                <a:moveTo>
                  <a:pt x="433235" y="0"/>
                </a:moveTo>
                <a:lnTo>
                  <a:pt x="429844" y="9664"/>
                </a:lnTo>
                <a:lnTo>
                  <a:pt x="443632" y="15651"/>
                </a:lnTo>
                <a:lnTo>
                  <a:pt x="455488" y="23936"/>
                </a:lnTo>
                <a:lnTo>
                  <a:pt x="479568" y="62337"/>
                </a:lnTo>
                <a:lnTo>
                  <a:pt x="487476" y="117906"/>
                </a:lnTo>
                <a:lnTo>
                  <a:pt x="486593" y="138921"/>
                </a:lnTo>
                <a:lnTo>
                  <a:pt x="473354" y="190372"/>
                </a:lnTo>
                <a:lnTo>
                  <a:pt x="443788" y="222534"/>
                </a:lnTo>
                <a:lnTo>
                  <a:pt x="430212" y="228549"/>
                </a:lnTo>
                <a:lnTo>
                  <a:pt x="433235" y="238213"/>
                </a:lnTo>
                <a:lnTo>
                  <a:pt x="478742" y="211171"/>
                </a:lnTo>
                <a:lnTo>
                  <a:pt x="504309" y="161255"/>
                </a:lnTo>
                <a:lnTo>
                  <a:pt x="509206" y="119164"/>
                </a:lnTo>
                <a:lnTo>
                  <a:pt x="507977" y="97330"/>
                </a:lnTo>
                <a:lnTo>
                  <a:pt x="498147" y="58626"/>
                </a:lnTo>
                <a:lnTo>
                  <a:pt x="465648" y="15273"/>
                </a:lnTo>
                <a:lnTo>
                  <a:pt x="450506" y="6237"/>
                </a:lnTo>
                <a:lnTo>
                  <a:pt x="433235" y="0"/>
                </a:lnTo>
                <a:close/>
              </a:path>
              <a:path w="509269" h="238760">
                <a:moveTo>
                  <a:pt x="75971" y="0"/>
                </a:moveTo>
                <a:lnTo>
                  <a:pt x="30538" y="27112"/>
                </a:lnTo>
                <a:lnTo>
                  <a:pt x="4913" y="77150"/>
                </a:lnTo>
                <a:lnTo>
                  <a:pt x="0" y="119164"/>
                </a:lnTo>
                <a:lnTo>
                  <a:pt x="1223" y="141054"/>
                </a:lnTo>
                <a:lnTo>
                  <a:pt x="11015" y="179764"/>
                </a:lnTo>
                <a:lnTo>
                  <a:pt x="43476" y="222970"/>
                </a:lnTo>
                <a:lnTo>
                  <a:pt x="75971" y="238213"/>
                </a:lnTo>
                <a:lnTo>
                  <a:pt x="78981" y="228549"/>
                </a:lnTo>
                <a:lnTo>
                  <a:pt x="65405" y="222534"/>
                </a:lnTo>
                <a:lnTo>
                  <a:pt x="53692" y="214166"/>
                </a:lnTo>
                <a:lnTo>
                  <a:pt x="29667" y="175151"/>
                </a:lnTo>
                <a:lnTo>
                  <a:pt x="21717" y="117906"/>
                </a:lnTo>
                <a:lnTo>
                  <a:pt x="22600" y="97585"/>
                </a:lnTo>
                <a:lnTo>
                  <a:pt x="35852" y="47409"/>
                </a:lnTo>
                <a:lnTo>
                  <a:pt x="65620" y="15651"/>
                </a:lnTo>
                <a:lnTo>
                  <a:pt x="79362" y="9664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185737" y="3963352"/>
            <a:ext cx="93345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27075" algn="l"/>
              </a:tabLst>
            </a:pPr>
            <a:r>
              <a:rPr dirty="0" sz="2000">
                <a:latin typeface="Cambria Math"/>
                <a:cs typeface="Cambria Math"/>
              </a:rPr>
              <a:t>𝐽</a:t>
            </a:r>
            <a:r>
              <a:rPr dirty="0" sz="2000" spc="434">
                <a:latin typeface="Cambria Math"/>
                <a:cs typeface="Cambria Math"/>
              </a:rPr>
              <a:t> </a:t>
            </a:r>
            <a:r>
              <a:rPr dirty="0" sz="2000" spc="-25">
                <a:latin typeface="Cambria Math"/>
                <a:cs typeface="Cambria Math"/>
              </a:rPr>
              <a:t>0.5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50">
                <a:latin typeface="Cambria Math"/>
                <a:cs typeface="Cambria Math"/>
              </a:rPr>
              <a:t>=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887720" y="3343846"/>
            <a:ext cx="2640330" cy="5594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2085"/>
              </a:lnSpc>
              <a:spcBef>
                <a:spcPts val="125"/>
              </a:spcBef>
              <a:tabLst>
                <a:tab pos="391160" algn="l"/>
                <a:tab pos="963294" algn="l"/>
                <a:tab pos="1342390" algn="l"/>
                <a:tab pos="1914525" algn="l"/>
                <a:tab pos="2293620" algn="l"/>
              </a:tabLst>
            </a:pPr>
            <a:r>
              <a:rPr dirty="0" sz="2000" spc="-50">
                <a:latin typeface="Cambria Math"/>
                <a:cs typeface="Cambria Math"/>
              </a:rPr>
              <a:t>0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25">
                <a:latin typeface="Cambria Math"/>
                <a:cs typeface="Cambria Math"/>
              </a:rPr>
              <a:t>0.5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50">
                <a:latin typeface="Cambria Math"/>
                <a:cs typeface="Cambria Math"/>
              </a:rPr>
              <a:t>1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25">
                <a:latin typeface="Cambria Math"/>
                <a:cs typeface="Cambria Math"/>
              </a:rPr>
              <a:t>1.5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50">
                <a:latin typeface="Cambria Math"/>
                <a:cs typeface="Cambria Math"/>
              </a:rPr>
              <a:t>2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25">
                <a:latin typeface="Cambria Math"/>
                <a:cs typeface="Cambria Math"/>
              </a:rPr>
              <a:t>2.5</a:t>
            </a:r>
            <a:endParaRPr sz="2000">
              <a:latin typeface="Cambria Math"/>
              <a:cs typeface="Cambria Math"/>
            </a:endParaRPr>
          </a:p>
          <a:p>
            <a:pPr marL="918844">
              <a:lnSpc>
                <a:spcPts val="2085"/>
              </a:lnSpc>
            </a:pPr>
            <a:r>
              <a:rPr dirty="0" sz="2000" spc="-50">
                <a:latin typeface="Cambria Math"/>
                <a:cs typeface="Cambria Math"/>
              </a:rPr>
              <a:t>𝑤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33" name="object 3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5270" y="3361944"/>
            <a:ext cx="376185" cy="359409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5285" y="4110101"/>
            <a:ext cx="165100" cy="276860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8457" y="3991025"/>
            <a:ext cx="790956" cy="411962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10659" y="4104462"/>
            <a:ext cx="76073" cy="262889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67251" y="4122889"/>
            <a:ext cx="275589" cy="222250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64244" y="4104678"/>
            <a:ext cx="132617" cy="39408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69872" y="4214952"/>
            <a:ext cx="139041" cy="34886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81536" y="3950614"/>
            <a:ext cx="422596" cy="551865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21956" y="4077398"/>
            <a:ext cx="286046" cy="193725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883906" y="4037482"/>
            <a:ext cx="588137" cy="223519"/>
          </a:xfrm>
          <a:prstGeom prst="rect">
            <a:avLst/>
          </a:prstGeom>
        </p:spPr>
      </p:pic>
      <p:grpSp>
        <p:nvGrpSpPr>
          <p:cNvPr id="43" name="object 43" descr=""/>
          <p:cNvGrpSpPr/>
          <p:nvPr/>
        </p:nvGrpSpPr>
        <p:grpSpPr>
          <a:xfrm>
            <a:off x="5754878" y="2064511"/>
            <a:ext cx="847090" cy="875665"/>
            <a:chOff x="5754878" y="2064511"/>
            <a:chExt cx="847090" cy="875665"/>
          </a:xfrm>
        </p:grpSpPr>
        <p:pic>
          <p:nvPicPr>
            <p:cNvPr id="44" name="object 4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54878" y="2064511"/>
              <a:ext cx="169993" cy="300736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72733" y="2691129"/>
              <a:ext cx="228981" cy="248538"/>
            </a:xfrm>
            <a:prstGeom prst="rect">
              <a:avLst/>
            </a:prstGeom>
          </p:spPr>
        </p:pic>
      </p:grpSp>
      <p:grpSp>
        <p:nvGrpSpPr>
          <p:cNvPr id="46" name="object 46" descr=""/>
          <p:cNvGrpSpPr/>
          <p:nvPr/>
        </p:nvGrpSpPr>
        <p:grpSpPr>
          <a:xfrm>
            <a:off x="1205509" y="3697985"/>
            <a:ext cx="5490845" cy="983615"/>
            <a:chOff x="1205509" y="3697985"/>
            <a:chExt cx="5490845" cy="983615"/>
          </a:xfrm>
        </p:grpSpPr>
        <p:pic>
          <p:nvPicPr>
            <p:cNvPr id="47" name="object 4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5509" y="3882694"/>
              <a:ext cx="1639163" cy="563118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7774" y="4457699"/>
              <a:ext cx="223837" cy="223837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15739" y="3697985"/>
              <a:ext cx="1134872" cy="749871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54598" y="3936098"/>
              <a:ext cx="1141349" cy="520395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95950" y="4438649"/>
              <a:ext cx="223837" cy="223837"/>
            </a:xfrm>
            <a:prstGeom prst="rect">
              <a:avLst/>
            </a:prstGeom>
          </p:spPr>
        </p:pic>
      </p:grpSp>
      <p:grpSp>
        <p:nvGrpSpPr>
          <p:cNvPr id="52" name="object 52" descr=""/>
          <p:cNvGrpSpPr/>
          <p:nvPr/>
        </p:nvGrpSpPr>
        <p:grpSpPr>
          <a:xfrm>
            <a:off x="1628775" y="1171575"/>
            <a:ext cx="2535555" cy="2214880"/>
            <a:chOff x="1628775" y="1171575"/>
            <a:chExt cx="2535555" cy="2214880"/>
          </a:xfrm>
        </p:grpSpPr>
        <p:pic>
          <p:nvPicPr>
            <p:cNvPr id="53" name="object 5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16149" y="2639949"/>
              <a:ext cx="163321" cy="144780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48129" y="2243327"/>
              <a:ext cx="389635" cy="396366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55977" y="2875788"/>
              <a:ext cx="1132205" cy="371982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88614" y="1821052"/>
              <a:ext cx="266446" cy="189230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74110" y="1499234"/>
              <a:ext cx="490092" cy="1071880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7825" y="2924111"/>
              <a:ext cx="223837" cy="223837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28775" y="3152711"/>
              <a:ext cx="223837" cy="233362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686050" y="2771711"/>
              <a:ext cx="233362" cy="223837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57475" y="2324036"/>
              <a:ext cx="223837" cy="223837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47950" y="1847786"/>
              <a:ext cx="223837" cy="223837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00350" y="2190686"/>
              <a:ext cx="223837" cy="223837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00225" y="2562161"/>
              <a:ext cx="223837" cy="223837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1828800" y="1190625"/>
              <a:ext cx="1867535" cy="1524635"/>
            </a:xfrm>
            <a:custGeom>
              <a:avLst/>
              <a:gdLst/>
              <a:ahLst/>
              <a:cxnLst/>
              <a:rect l="l" t="t" r="r" b="b"/>
              <a:pathLst>
                <a:path w="1867535" h="1524635">
                  <a:moveTo>
                    <a:pt x="0" y="1362075"/>
                  </a:moveTo>
                  <a:lnTo>
                    <a:pt x="162051" y="1524127"/>
                  </a:lnTo>
                </a:path>
                <a:path w="1867535" h="1524635">
                  <a:moveTo>
                    <a:pt x="162051" y="1362075"/>
                  </a:moveTo>
                  <a:lnTo>
                    <a:pt x="0" y="1524127"/>
                  </a:lnTo>
                </a:path>
                <a:path w="1867535" h="1524635">
                  <a:moveTo>
                    <a:pt x="866775" y="685800"/>
                  </a:moveTo>
                  <a:lnTo>
                    <a:pt x="1028826" y="847851"/>
                  </a:lnTo>
                </a:path>
                <a:path w="1867535" h="1524635">
                  <a:moveTo>
                    <a:pt x="1028826" y="685800"/>
                  </a:moveTo>
                  <a:lnTo>
                    <a:pt x="866775" y="847851"/>
                  </a:lnTo>
                </a:path>
                <a:path w="1867535" h="1524635">
                  <a:moveTo>
                    <a:pt x="1704975" y="0"/>
                  </a:moveTo>
                  <a:lnTo>
                    <a:pt x="1867027" y="162051"/>
                  </a:lnTo>
                </a:path>
                <a:path w="1867535" h="1524635">
                  <a:moveTo>
                    <a:pt x="1867027" y="0"/>
                  </a:moveTo>
                  <a:lnTo>
                    <a:pt x="1704975" y="162051"/>
                  </a:lnTo>
                </a:path>
              </a:pathLst>
            </a:custGeom>
            <a:ln w="381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19175" y="1185925"/>
            <a:ext cx="2706370" cy="2129155"/>
            <a:chOff x="1019175" y="1185925"/>
            <a:chExt cx="2706370" cy="2129155"/>
          </a:xfrm>
        </p:grpSpPr>
        <p:sp>
          <p:nvSpPr>
            <p:cNvPr id="3" name="object 3" descr=""/>
            <p:cNvSpPr/>
            <p:nvPr/>
          </p:nvSpPr>
          <p:spPr>
            <a:xfrm>
              <a:off x="1038225" y="1285874"/>
              <a:ext cx="161925" cy="1933575"/>
            </a:xfrm>
            <a:custGeom>
              <a:avLst/>
              <a:gdLst/>
              <a:ahLst/>
              <a:cxnLst/>
              <a:rect l="l" t="t" r="r" b="b"/>
              <a:pathLst>
                <a:path w="161925" h="1933575">
                  <a:moveTo>
                    <a:pt x="85725" y="1933575"/>
                  </a:moveTo>
                  <a:lnTo>
                    <a:pt x="85725" y="0"/>
                  </a:lnTo>
                </a:path>
                <a:path w="161925" h="1933575">
                  <a:moveTo>
                    <a:pt x="0" y="1933575"/>
                  </a:moveTo>
                  <a:lnTo>
                    <a:pt x="161925" y="1933575"/>
                  </a:lnTo>
                </a:path>
                <a:path w="161925" h="1933575">
                  <a:moveTo>
                    <a:pt x="0" y="1285875"/>
                  </a:moveTo>
                  <a:lnTo>
                    <a:pt x="161925" y="1285875"/>
                  </a:lnTo>
                </a:path>
                <a:path w="161925" h="1933575">
                  <a:moveTo>
                    <a:pt x="0" y="638175"/>
                  </a:moveTo>
                  <a:lnTo>
                    <a:pt x="161925" y="638175"/>
                  </a:lnTo>
                </a:path>
                <a:path w="161925" h="1933575">
                  <a:moveTo>
                    <a:pt x="0" y="0"/>
                  </a:moveTo>
                  <a:lnTo>
                    <a:pt x="161925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123950" y="3133724"/>
              <a:ext cx="2505075" cy="161925"/>
            </a:xfrm>
            <a:custGeom>
              <a:avLst/>
              <a:gdLst/>
              <a:ahLst/>
              <a:cxnLst/>
              <a:rect l="l" t="t" r="r" b="b"/>
              <a:pathLst>
                <a:path w="2505075" h="161925">
                  <a:moveTo>
                    <a:pt x="0" y="85725"/>
                  </a:moveTo>
                  <a:lnTo>
                    <a:pt x="2505075" y="85725"/>
                  </a:lnTo>
                </a:path>
                <a:path w="2505075" h="161925">
                  <a:moveTo>
                    <a:pt x="0" y="0"/>
                  </a:moveTo>
                  <a:lnTo>
                    <a:pt x="0" y="161925"/>
                  </a:lnTo>
                </a:path>
                <a:path w="2505075" h="161925">
                  <a:moveTo>
                    <a:pt x="828675" y="0"/>
                  </a:moveTo>
                  <a:lnTo>
                    <a:pt x="828675" y="161925"/>
                  </a:lnTo>
                </a:path>
                <a:path w="2505075" h="161925">
                  <a:moveTo>
                    <a:pt x="1666875" y="0"/>
                  </a:moveTo>
                  <a:lnTo>
                    <a:pt x="1666875" y="161925"/>
                  </a:lnTo>
                </a:path>
                <a:path w="2505075" h="161925">
                  <a:moveTo>
                    <a:pt x="2505075" y="0"/>
                  </a:moveTo>
                  <a:lnTo>
                    <a:pt x="2505075" y="161925"/>
                  </a:lnTo>
                </a:path>
              </a:pathLst>
            </a:custGeom>
            <a:ln w="3810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8136" y="2471800"/>
              <a:ext cx="190500" cy="1905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6336" y="1824100"/>
              <a:ext cx="190500" cy="1905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4536" y="1185925"/>
              <a:ext cx="190500" cy="190500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738187" y="3030219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38187" y="2385377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38187" y="1739519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38187" y="1094803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38225" y="3352228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874901" y="3352228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711450" y="3352228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548126" y="3352228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1933575" y="1257300"/>
            <a:ext cx="1695450" cy="2018030"/>
          </a:xfrm>
          <a:custGeom>
            <a:avLst/>
            <a:gdLst/>
            <a:ahLst/>
            <a:cxnLst/>
            <a:rect l="l" t="t" r="r" b="b"/>
            <a:pathLst>
              <a:path w="1695450" h="2018029">
                <a:moveTo>
                  <a:pt x="1695450" y="0"/>
                </a:moveTo>
                <a:lnTo>
                  <a:pt x="1695450" y="2015998"/>
                </a:lnTo>
              </a:path>
              <a:path w="1695450" h="2018029">
                <a:moveTo>
                  <a:pt x="847725" y="685800"/>
                </a:moveTo>
                <a:lnTo>
                  <a:pt x="847725" y="2017776"/>
                </a:lnTo>
              </a:path>
              <a:path w="1695450" h="2018029">
                <a:moveTo>
                  <a:pt x="0" y="1333500"/>
                </a:moveTo>
                <a:lnTo>
                  <a:pt x="0" y="2017522"/>
                </a:lnTo>
              </a:path>
            </a:pathLst>
          </a:custGeom>
          <a:ln w="38100">
            <a:solidFill>
              <a:srgbClr val="007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4576826" y="214375"/>
            <a:ext cx="8890" cy="3369310"/>
          </a:xfrm>
          <a:custGeom>
            <a:avLst/>
            <a:gdLst/>
            <a:ahLst/>
            <a:cxnLst/>
            <a:rect l="l" t="t" r="r" b="b"/>
            <a:pathLst>
              <a:path w="8889" h="3369310">
                <a:moveTo>
                  <a:pt x="8762" y="0"/>
                </a:moveTo>
                <a:lnTo>
                  <a:pt x="0" y="3368929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6565518" y="85153"/>
            <a:ext cx="53276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solidFill>
                  <a:srgbClr val="AB7942"/>
                </a:solidFill>
                <a:latin typeface="Cambria Math"/>
                <a:cs typeface="Cambria Math"/>
              </a:rPr>
              <a:t>𝐽(𝑤)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400810" y="85153"/>
            <a:ext cx="1725295" cy="835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92125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Cambria Math"/>
                <a:cs typeface="Cambria Math"/>
              </a:rPr>
              <a:t>𝑓</a:t>
            </a:r>
            <a:r>
              <a:rPr dirty="0" baseline="-16666" sz="2250" spc="-15">
                <a:latin typeface="Cambria Math"/>
                <a:cs typeface="Cambria Math"/>
              </a:rPr>
              <a:t>w</a:t>
            </a:r>
            <a:r>
              <a:rPr dirty="0" sz="2000" spc="-10">
                <a:latin typeface="Cambria Math"/>
                <a:cs typeface="Cambria Math"/>
              </a:rPr>
              <a:t>(𝑥)</a:t>
            </a:r>
            <a:endParaRPr sz="20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785"/>
              </a:spcBef>
            </a:pPr>
            <a:r>
              <a:rPr dirty="0" sz="1800">
                <a:latin typeface="Verdana"/>
                <a:cs typeface="Verdana"/>
              </a:rPr>
              <a:t>(function</a:t>
            </a:r>
            <a:r>
              <a:rPr dirty="0" sz="1800" spc="-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of</a:t>
            </a:r>
            <a:r>
              <a:rPr dirty="0" sz="1800" spc="-15">
                <a:latin typeface="Verdana"/>
                <a:cs typeface="Verdana"/>
              </a:rPr>
              <a:t> </a:t>
            </a:r>
            <a:r>
              <a:rPr dirty="0" sz="1800" spc="-25">
                <a:latin typeface="Cambria Math"/>
                <a:cs typeface="Cambria Math"/>
              </a:rPr>
              <a:t>𝑥</a:t>
            </a:r>
            <a:r>
              <a:rPr dirty="0" sz="1800" spc="-25"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898515" y="619124"/>
            <a:ext cx="171259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latin typeface="Verdana"/>
                <a:cs typeface="Verdana"/>
              </a:rPr>
              <a:t>(function</a:t>
            </a:r>
            <a:r>
              <a:rPr dirty="0" sz="1800" spc="-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of</a:t>
            </a:r>
            <a:r>
              <a:rPr dirty="0" sz="1800" spc="-15">
                <a:latin typeface="Verdana"/>
                <a:cs typeface="Verdana"/>
              </a:rPr>
              <a:t> </a:t>
            </a:r>
            <a:r>
              <a:rPr dirty="0" sz="1800" spc="-35">
                <a:latin typeface="Cambria Math"/>
                <a:cs typeface="Cambria Math"/>
              </a:rPr>
              <a:t>𝑤</a:t>
            </a:r>
            <a:r>
              <a:rPr dirty="0" sz="1800" spc="-35"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441959" y="2032254"/>
            <a:ext cx="17970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>
                <a:latin typeface="Cambria Math"/>
                <a:cs typeface="Cambria Math"/>
              </a:rPr>
              <a:t>y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272664" y="3478276"/>
            <a:ext cx="17335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>
                <a:latin typeface="Cambria Math"/>
                <a:cs typeface="Cambria Math"/>
              </a:rPr>
              <a:t>x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914400" y="3286125"/>
            <a:ext cx="2916555" cy="0"/>
          </a:xfrm>
          <a:custGeom>
            <a:avLst/>
            <a:gdLst/>
            <a:ahLst/>
            <a:cxnLst/>
            <a:rect l="l" t="t" r="r" b="b"/>
            <a:pathLst>
              <a:path w="2916554" h="0">
                <a:moveTo>
                  <a:pt x="0" y="0"/>
                </a:moveTo>
                <a:lnTo>
                  <a:pt x="2916047" y="0"/>
                </a:lnTo>
              </a:path>
            </a:pathLst>
          </a:custGeom>
          <a:ln w="38100">
            <a:solidFill>
              <a:srgbClr val="1D1B1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3804665" y="1105598"/>
            <a:ext cx="32766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2000" spc="-25">
                <a:latin typeface="Cambria Math"/>
                <a:cs typeface="Cambria Math"/>
              </a:rPr>
              <a:t>𝑓</a:t>
            </a:r>
            <a:r>
              <a:rPr dirty="0" baseline="-16666" sz="2250" spc="-37">
                <a:latin typeface="Cambria Math"/>
                <a:cs typeface="Cambria Math"/>
              </a:rPr>
              <a:t>w</a:t>
            </a:r>
            <a:endParaRPr baseline="-16666" sz="2250">
              <a:latin typeface="Cambria Math"/>
              <a:cs typeface="Cambria Math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5486400" y="1276350"/>
            <a:ext cx="2857500" cy="2009775"/>
          </a:xfrm>
          <a:custGeom>
            <a:avLst/>
            <a:gdLst/>
            <a:ahLst/>
            <a:cxnLst/>
            <a:rect l="l" t="t" r="r" b="b"/>
            <a:pathLst>
              <a:path w="2857500" h="2009775">
                <a:moveTo>
                  <a:pt x="476250" y="1933575"/>
                </a:moveTo>
                <a:lnTo>
                  <a:pt x="476250" y="0"/>
                </a:lnTo>
              </a:path>
              <a:path w="2857500" h="2009775">
                <a:moveTo>
                  <a:pt x="400050" y="1933575"/>
                </a:moveTo>
                <a:lnTo>
                  <a:pt x="561975" y="1933575"/>
                </a:lnTo>
              </a:path>
              <a:path w="2857500" h="2009775">
                <a:moveTo>
                  <a:pt x="400050" y="1285875"/>
                </a:moveTo>
                <a:lnTo>
                  <a:pt x="561975" y="1285875"/>
                </a:lnTo>
              </a:path>
              <a:path w="2857500" h="2009775">
                <a:moveTo>
                  <a:pt x="400050" y="647700"/>
                </a:moveTo>
                <a:lnTo>
                  <a:pt x="561975" y="647700"/>
                </a:lnTo>
              </a:path>
              <a:path w="2857500" h="2009775">
                <a:moveTo>
                  <a:pt x="400050" y="0"/>
                </a:moveTo>
                <a:lnTo>
                  <a:pt x="561975" y="0"/>
                </a:lnTo>
              </a:path>
              <a:path w="2857500" h="2009775">
                <a:moveTo>
                  <a:pt x="0" y="1933575"/>
                </a:moveTo>
                <a:lnTo>
                  <a:pt x="2857500" y="1933575"/>
                </a:lnTo>
              </a:path>
              <a:path w="2857500" h="2009775">
                <a:moveTo>
                  <a:pt x="0" y="1847850"/>
                </a:moveTo>
                <a:lnTo>
                  <a:pt x="0" y="2009775"/>
                </a:lnTo>
              </a:path>
              <a:path w="2857500" h="2009775">
                <a:moveTo>
                  <a:pt x="476250" y="1847850"/>
                </a:moveTo>
                <a:lnTo>
                  <a:pt x="476250" y="2009775"/>
                </a:lnTo>
              </a:path>
              <a:path w="2857500" h="2009775">
                <a:moveTo>
                  <a:pt x="952500" y="1847850"/>
                </a:moveTo>
                <a:lnTo>
                  <a:pt x="952500" y="2009775"/>
                </a:lnTo>
              </a:path>
              <a:path w="2857500" h="2009775">
                <a:moveTo>
                  <a:pt x="1428750" y="1847850"/>
                </a:moveTo>
                <a:lnTo>
                  <a:pt x="1428750" y="2009775"/>
                </a:lnTo>
              </a:path>
              <a:path w="2857500" h="2009775">
                <a:moveTo>
                  <a:pt x="1905000" y="1847850"/>
                </a:moveTo>
                <a:lnTo>
                  <a:pt x="1905000" y="2009775"/>
                </a:lnTo>
              </a:path>
              <a:path w="2857500" h="2009775">
                <a:moveTo>
                  <a:pt x="2381250" y="1847850"/>
                </a:moveTo>
                <a:lnTo>
                  <a:pt x="2381250" y="2009775"/>
                </a:lnTo>
              </a:path>
              <a:path w="2857500" h="2009775">
                <a:moveTo>
                  <a:pt x="2857500" y="1847850"/>
                </a:moveTo>
                <a:lnTo>
                  <a:pt x="2857500" y="200977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5587746" y="3022536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587746" y="2376804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587746" y="1731962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587746" y="1086230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273421" y="3343846"/>
            <a:ext cx="445134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mbria Math"/>
                <a:cs typeface="Cambria Math"/>
              </a:rPr>
              <a:t>-</a:t>
            </a:r>
            <a:r>
              <a:rPr dirty="0" sz="2000" spc="-25">
                <a:latin typeface="Cambria Math"/>
                <a:cs typeface="Cambria Math"/>
              </a:rPr>
              <a:t>0.5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4988940" y="2063432"/>
            <a:ext cx="5334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latin typeface="Cambria Math"/>
                <a:cs typeface="Cambria Math"/>
              </a:rPr>
              <a:t>𝐽(𝑤)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887720" y="3343846"/>
            <a:ext cx="2640330" cy="5594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2085"/>
              </a:lnSpc>
              <a:spcBef>
                <a:spcPts val="125"/>
              </a:spcBef>
              <a:tabLst>
                <a:tab pos="391160" algn="l"/>
                <a:tab pos="963294" algn="l"/>
                <a:tab pos="1342390" algn="l"/>
                <a:tab pos="1914525" algn="l"/>
                <a:tab pos="2293620" algn="l"/>
              </a:tabLst>
            </a:pPr>
            <a:r>
              <a:rPr dirty="0" sz="2000" spc="-50">
                <a:latin typeface="Cambria Math"/>
                <a:cs typeface="Cambria Math"/>
              </a:rPr>
              <a:t>0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25">
                <a:latin typeface="Cambria Math"/>
                <a:cs typeface="Cambria Math"/>
              </a:rPr>
              <a:t>0.5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50">
                <a:latin typeface="Cambria Math"/>
                <a:cs typeface="Cambria Math"/>
              </a:rPr>
              <a:t>1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25">
                <a:latin typeface="Cambria Math"/>
                <a:cs typeface="Cambria Math"/>
              </a:rPr>
              <a:t>1.5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50">
                <a:latin typeface="Cambria Math"/>
                <a:cs typeface="Cambria Math"/>
              </a:rPr>
              <a:t>2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25">
                <a:latin typeface="Cambria Math"/>
                <a:cs typeface="Cambria Math"/>
              </a:rPr>
              <a:t>2.5</a:t>
            </a:r>
            <a:endParaRPr sz="2000">
              <a:latin typeface="Cambria Math"/>
              <a:cs typeface="Cambria Math"/>
            </a:endParaRPr>
          </a:p>
          <a:p>
            <a:pPr marL="918844">
              <a:lnSpc>
                <a:spcPts val="2085"/>
              </a:lnSpc>
            </a:pPr>
            <a:r>
              <a:rPr dirty="0" sz="2000" spc="-50">
                <a:latin typeface="Cambria Math"/>
                <a:cs typeface="Cambria Math"/>
              </a:rPr>
              <a:t>𝑤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6334125" y="2762250"/>
            <a:ext cx="676910" cy="619760"/>
            <a:chOff x="6334125" y="2762250"/>
            <a:chExt cx="676910" cy="619760"/>
          </a:xfrm>
        </p:grpSpPr>
        <p:sp>
          <p:nvSpPr>
            <p:cNvPr id="34" name="object 34" descr=""/>
            <p:cNvSpPr/>
            <p:nvPr/>
          </p:nvSpPr>
          <p:spPr>
            <a:xfrm>
              <a:off x="6829425" y="3200400"/>
              <a:ext cx="162560" cy="162560"/>
            </a:xfrm>
            <a:custGeom>
              <a:avLst/>
              <a:gdLst/>
              <a:ahLst/>
              <a:cxnLst/>
              <a:rect l="l" t="t" r="r" b="b"/>
              <a:pathLst>
                <a:path w="162559" h="162560">
                  <a:moveTo>
                    <a:pt x="0" y="0"/>
                  </a:moveTo>
                  <a:lnTo>
                    <a:pt x="162051" y="162051"/>
                  </a:lnTo>
                </a:path>
                <a:path w="162559" h="162560">
                  <a:moveTo>
                    <a:pt x="162051" y="0"/>
                  </a:moveTo>
                  <a:lnTo>
                    <a:pt x="0" y="162051"/>
                  </a:lnTo>
                </a:path>
              </a:pathLst>
            </a:custGeom>
            <a:ln w="381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353175" y="2781300"/>
              <a:ext cx="162560" cy="162560"/>
            </a:xfrm>
            <a:custGeom>
              <a:avLst/>
              <a:gdLst/>
              <a:ahLst/>
              <a:cxnLst/>
              <a:rect l="l" t="t" r="r" b="b"/>
              <a:pathLst>
                <a:path w="162559" h="162560">
                  <a:moveTo>
                    <a:pt x="0" y="0"/>
                  </a:moveTo>
                  <a:lnTo>
                    <a:pt x="162051" y="162051"/>
                  </a:lnTo>
                </a:path>
                <a:path w="162559" h="162560">
                  <a:moveTo>
                    <a:pt x="162051" y="0"/>
                  </a:moveTo>
                  <a:lnTo>
                    <a:pt x="0" y="162051"/>
                  </a:lnTo>
                </a:path>
              </a:pathLst>
            </a:custGeom>
            <a:ln w="381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3700145" y="2495232"/>
            <a:ext cx="69278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sz="2000" spc="17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80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325500" y="4035107"/>
            <a:ext cx="309245" cy="238760"/>
          </a:xfrm>
          <a:custGeom>
            <a:avLst/>
            <a:gdLst/>
            <a:ahLst/>
            <a:cxnLst/>
            <a:rect l="l" t="t" r="r" b="b"/>
            <a:pathLst>
              <a:path w="309245" h="238760">
                <a:moveTo>
                  <a:pt x="233210" y="0"/>
                </a:moveTo>
                <a:lnTo>
                  <a:pt x="229819" y="9664"/>
                </a:lnTo>
                <a:lnTo>
                  <a:pt x="243607" y="15651"/>
                </a:lnTo>
                <a:lnTo>
                  <a:pt x="255463" y="23936"/>
                </a:lnTo>
                <a:lnTo>
                  <a:pt x="279543" y="62337"/>
                </a:lnTo>
                <a:lnTo>
                  <a:pt x="287451" y="117906"/>
                </a:lnTo>
                <a:lnTo>
                  <a:pt x="286568" y="138921"/>
                </a:lnTo>
                <a:lnTo>
                  <a:pt x="273329" y="190372"/>
                </a:lnTo>
                <a:lnTo>
                  <a:pt x="243763" y="222534"/>
                </a:lnTo>
                <a:lnTo>
                  <a:pt x="230187" y="228549"/>
                </a:lnTo>
                <a:lnTo>
                  <a:pt x="233210" y="238213"/>
                </a:lnTo>
                <a:lnTo>
                  <a:pt x="278717" y="211171"/>
                </a:lnTo>
                <a:lnTo>
                  <a:pt x="304284" y="161255"/>
                </a:lnTo>
                <a:lnTo>
                  <a:pt x="309181" y="119164"/>
                </a:lnTo>
                <a:lnTo>
                  <a:pt x="307952" y="97330"/>
                </a:lnTo>
                <a:lnTo>
                  <a:pt x="298122" y="58626"/>
                </a:lnTo>
                <a:lnTo>
                  <a:pt x="265618" y="15273"/>
                </a:lnTo>
                <a:lnTo>
                  <a:pt x="250475" y="6237"/>
                </a:lnTo>
                <a:lnTo>
                  <a:pt x="233210" y="0"/>
                </a:lnTo>
                <a:close/>
              </a:path>
              <a:path w="309245" h="238760">
                <a:moveTo>
                  <a:pt x="75971" y="0"/>
                </a:moveTo>
                <a:lnTo>
                  <a:pt x="30538" y="27112"/>
                </a:lnTo>
                <a:lnTo>
                  <a:pt x="4913" y="77150"/>
                </a:lnTo>
                <a:lnTo>
                  <a:pt x="0" y="119164"/>
                </a:lnTo>
                <a:lnTo>
                  <a:pt x="1223" y="141054"/>
                </a:lnTo>
                <a:lnTo>
                  <a:pt x="11015" y="179764"/>
                </a:lnTo>
                <a:lnTo>
                  <a:pt x="43476" y="222970"/>
                </a:lnTo>
                <a:lnTo>
                  <a:pt x="75971" y="238213"/>
                </a:lnTo>
                <a:lnTo>
                  <a:pt x="78981" y="228549"/>
                </a:lnTo>
                <a:lnTo>
                  <a:pt x="65405" y="222534"/>
                </a:lnTo>
                <a:lnTo>
                  <a:pt x="53692" y="214166"/>
                </a:lnTo>
                <a:lnTo>
                  <a:pt x="29667" y="175151"/>
                </a:lnTo>
                <a:lnTo>
                  <a:pt x="21717" y="117906"/>
                </a:lnTo>
                <a:lnTo>
                  <a:pt x="22600" y="97585"/>
                </a:lnTo>
                <a:lnTo>
                  <a:pt x="35852" y="47409"/>
                </a:lnTo>
                <a:lnTo>
                  <a:pt x="65620" y="15651"/>
                </a:lnTo>
                <a:lnTo>
                  <a:pt x="79362" y="9664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185737" y="3963352"/>
            <a:ext cx="74231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36575" algn="l"/>
              </a:tabLst>
            </a:pPr>
            <a:r>
              <a:rPr dirty="0" sz="2000">
                <a:latin typeface="Cambria Math"/>
                <a:cs typeface="Cambria Math"/>
              </a:rPr>
              <a:t>𝐽</a:t>
            </a:r>
            <a:r>
              <a:rPr dirty="0" sz="2000" spc="434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0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50">
                <a:latin typeface="Cambria Math"/>
                <a:cs typeface="Cambria Math"/>
              </a:rPr>
              <a:t>=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39" name="object 3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32528" y="432816"/>
            <a:ext cx="687324" cy="293750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40478" y="111632"/>
            <a:ext cx="397383" cy="226060"/>
          </a:xfrm>
          <a:prstGeom prst="rect">
            <a:avLst/>
          </a:prstGeom>
        </p:spPr>
      </p:pic>
      <p:grpSp>
        <p:nvGrpSpPr>
          <p:cNvPr id="41" name="object 41" descr=""/>
          <p:cNvGrpSpPr/>
          <p:nvPr/>
        </p:nvGrpSpPr>
        <p:grpSpPr>
          <a:xfrm>
            <a:off x="752475" y="796162"/>
            <a:ext cx="4347210" cy="3630295"/>
            <a:chOff x="752475" y="796162"/>
            <a:chExt cx="4347210" cy="3630295"/>
          </a:xfrm>
        </p:grpSpPr>
        <p:sp>
          <p:nvSpPr>
            <p:cNvPr id="42" name="object 42" descr=""/>
            <p:cNvSpPr/>
            <p:nvPr/>
          </p:nvSpPr>
          <p:spPr>
            <a:xfrm>
              <a:off x="962025" y="3200399"/>
              <a:ext cx="1527175" cy="707390"/>
            </a:xfrm>
            <a:custGeom>
              <a:avLst/>
              <a:gdLst/>
              <a:ahLst/>
              <a:cxnLst/>
              <a:rect l="l" t="t" r="r" b="b"/>
              <a:pathLst>
                <a:path w="1527175" h="707389">
                  <a:moveTo>
                    <a:pt x="0" y="0"/>
                  </a:moveTo>
                  <a:lnTo>
                    <a:pt x="1527048" y="707110"/>
                  </a:lnTo>
                </a:path>
              </a:pathLst>
            </a:custGeom>
            <a:ln w="381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771525" y="1076324"/>
              <a:ext cx="3063240" cy="2447925"/>
            </a:xfrm>
            <a:custGeom>
              <a:avLst/>
              <a:gdLst/>
              <a:ahLst/>
              <a:cxnLst/>
              <a:rect l="l" t="t" r="r" b="b"/>
              <a:pathLst>
                <a:path w="3063240" h="2447925">
                  <a:moveTo>
                    <a:pt x="0" y="2447798"/>
                  </a:moveTo>
                  <a:lnTo>
                    <a:pt x="3063240" y="0"/>
                  </a:lnTo>
                </a:path>
              </a:pathLst>
            </a:custGeom>
            <a:ln w="381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914400" y="3286124"/>
              <a:ext cx="2916555" cy="0"/>
            </a:xfrm>
            <a:custGeom>
              <a:avLst/>
              <a:gdLst/>
              <a:ahLst/>
              <a:cxnLst/>
              <a:rect l="l" t="t" r="r" b="b"/>
              <a:pathLst>
                <a:path w="2916554" h="0">
                  <a:moveTo>
                    <a:pt x="0" y="0"/>
                  </a:moveTo>
                  <a:lnTo>
                    <a:pt x="2916047" y="0"/>
                  </a:lnTo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35019" y="796162"/>
              <a:ext cx="555625" cy="220345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34892" y="1648968"/>
              <a:ext cx="164412" cy="275590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3664204" y="2777489"/>
              <a:ext cx="727075" cy="67310"/>
            </a:xfrm>
            <a:custGeom>
              <a:avLst/>
              <a:gdLst/>
              <a:ahLst/>
              <a:cxnLst/>
              <a:rect l="l" t="t" r="r" b="b"/>
              <a:pathLst>
                <a:path w="727075" h="67310">
                  <a:moveTo>
                    <a:pt x="117348" y="39751"/>
                  </a:moveTo>
                  <a:lnTo>
                    <a:pt x="102235" y="40640"/>
                  </a:lnTo>
                  <a:lnTo>
                    <a:pt x="101726" y="40640"/>
                  </a:lnTo>
                  <a:lnTo>
                    <a:pt x="87630" y="42164"/>
                  </a:lnTo>
                  <a:lnTo>
                    <a:pt x="88011" y="42164"/>
                  </a:lnTo>
                  <a:lnTo>
                    <a:pt x="75057" y="43053"/>
                  </a:lnTo>
                  <a:lnTo>
                    <a:pt x="74803" y="43053"/>
                  </a:lnTo>
                  <a:lnTo>
                    <a:pt x="62484" y="44196"/>
                  </a:lnTo>
                  <a:lnTo>
                    <a:pt x="51688" y="45466"/>
                  </a:lnTo>
                  <a:lnTo>
                    <a:pt x="30353" y="48260"/>
                  </a:lnTo>
                  <a:lnTo>
                    <a:pt x="30225" y="48260"/>
                  </a:lnTo>
                  <a:lnTo>
                    <a:pt x="6858" y="51816"/>
                  </a:lnTo>
                  <a:lnTo>
                    <a:pt x="2794" y="52324"/>
                  </a:lnTo>
                  <a:lnTo>
                    <a:pt x="0" y="56007"/>
                  </a:lnTo>
                  <a:lnTo>
                    <a:pt x="1016" y="64008"/>
                  </a:lnTo>
                  <a:lnTo>
                    <a:pt x="4699" y="66929"/>
                  </a:lnTo>
                  <a:lnTo>
                    <a:pt x="32131" y="64262"/>
                  </a:lnTo>
                  <a:lnTo>
                    <a:pt x="53467" y="61976"/>
                  </a:lnTo>
                  <a:lnTo>
                    <a:pt x="64135" y="61087"/>
                  </a:lnTo>
                  <a:lnTo>
                    <a:pt x="76326" y="60198"/>
                  </a:lnTo>
                  <a:lnTo>
                    <a:pt x="76073" y="60198"/>
                  </a:lnTo>
                  <a:lnTo>
                    <a:pt x="89026" y="59562"/>
                  </a:lnTo>
                  <a:lnTo>
                    <a:pt x="89408" y="59562"/>
                  </a:lnTo>
                  <a:lnTo>
                    <a:pt x="103505" y="58166"/>
                  </a:lnTo>
                  <a:lnTo>
                    <a:pt x="106019" y="58166"/>
                  </a:lnTo>
                  <a:lnTo>
                    <a:pt x="118110" y="57658"/>
                  </a:lnTo>
                  <a:lnTo>
                    <a:pt x="118491" y="57531"/>
                  </a:lnTo>
                  <a:lnTo>
                    <a:pt x="135000" y="56261"/>
                  </a:lnTo>
                  <a:lnTo>
                    <a:pt x="196215" y="53086"/>
                  </a:lnTo>
                  <a:lnTo>
                    <a:pt x="250190" y="51054"/>
                  </a:lnTo>
                  <a:lnTo>
                    <a:pt x="277368" y="49530"/>
                  </a:lnTo>
                  <a:lnTo>
                    <a:pt x="338328" y="47371"/>
                  </a:lnTo>
                  <a:lnTo>
                    <a:pt x="437896" y="42545"/>
                  </a:lnTo>
                  <a:lnTo>
                    <a:pt x="477878" y="39878"/>
                  </a:lnTo>
                  <a:lnTo>
                    <a:pt x="116967" y="39878"/>
                  </a:lnTo>
                  <a:lnTo>
                    <a:pt x="117348" y="39751"/>
                  </a:lnTo>
                  <a:close/>
                </a:path>
                <a:path w="727075" h="67310">
                  <a:moveTo>
                    <a:pt x="106019" y="58166"/>
                  </a:moveTo>
                  <a:lnTo>
                    <a:pt x="103505" y="58166"/>
                  </a:lnTo>
                  <a:lnTo>
                    <a:pt x="102997" y="58293"/>
                  </a:lnTo>
                  <a:lnTo>
                    <a:pt x="106019" y="58166"/>
                  </a:lnTo>
                  <a:close/>
                </a:path>
                <a:path w="727075" h="67310">
                  <a:moveTo>
                    <a:pt x="688721" y="3175"/>
                  </a:moveTo>
                  <a:lnTo>
                    <a:pt x="687324" y="3302"/>
                  </a:lnTo>
                  <a:lnTo>
                    <a:pt x="664591" y="5968"/>
                  </a:lnTo>
                  <a:lnTo>
                    <a:pt x="665099" y="5968"/>
                  </a:lnTo>
                  <a:lnTo>
                    <a:pt x="652526" y="6731"/>
                  </a:lnTo>
                  <a:lnTo>
                    <a:pt x="652272" y="6731"/>
                  </a:lnTo>
                  <a:lnTo>
                    <a:pt x="588518" y="12827"/>
                  </a:lnTo>
                  <a:lnTo>
                    <a:pt x="527431" y="17780"/>
                  </a:lnTo>
                  <a:lnTo>
                    <a:pt x="436753" y="24003"/>
                  </a:lnTo>
                  <a:lnTo>
                    <a:pt x="437007" y="24003"/>
                  </a:lnTo>
                  <a:lnTo>
                    <a:pt x="407162" y="25400"/>
                  </a:lnTo>
                  <a:lnTo>
                    <a:pt x="373888" y="27305"/>
                  </a:lnTo>
                  <a:lnTo>
                    <a:pt x="374015" y="27305"/>
                  </a:lnTo>
                  <a:lnTo>
                    <a:pt x="337566" y="29083"/>
                  </a:lnTo>
                  <a:lnTo>
                    <a:pt x="276606" y="31242"/>
                  </a:lnTo>
                  <a:lnTo>
                    <a:pt x="170942" y="36068"/>
                  </a:lnTo>
                  <a:lnTo>
                    <a:pt x="133731" y="38354"/>
                  </a:lnTo>
                  <a:lnTo>
                    <a:pt x="133476" y="38354"/>
                  </a:lnTo>
                  <a:lnTo>
                    <a:pt x="116967" y="39878"/>
                  </a:lnTo>
                  <a:lnTo>
                    <a:pt x="477878" y="39878"/>
                  </a:lnTo>
                  <a:lnTo>
                    <a:pt x="528828" y="36449"/>
                  </a:lnTo>
                  <a:lnTo>
                    <a:pt x="590169" y="31368"/>
                  </a:lnTo>
                  <a:lnTo>
                    <a:pt x="612521" y="29210"/>
                  </a:lnTo>
                  <a:lnTo>
                    <a:pt x="634238" y="26924"/>
                  </a:lnTo>
                  <a:lnTo>
                    <a:pt x="635431" y="26924"/>
                  </a:lnTo>
                  <a:lnTo>
                    <a:pt x="653923" y="25146"/>
                  </a:lnTo>
                  <a:lnTo>
                    <a:pt x="666623" y="23749"/>
                  </a:lnTo>
                  <a:lnTo>
                    <a:pt x="666876" y="23749"/>
                  </a:lnTo>
                  <a:lnTo>
                    <a:pt x="689483" y="20701"/>
                  </a:lnTo>
                  <a:lnTo>
                    <a:pt x="698881" y="18796"/>
                  </a:lnTo>
                  <a:lnTo>
                    <a:pt x="699135" y="18796"/>
                  </a:lnTo>
                  <a:lnTo>
                    <a:pt x="713359" y="15493"/>
                  </a:lnTo>
                  <a:lnTo>
                    <a:pt x="716534" y="14732"/>
                  </a:lnTo>
                  <a:lnTo>
                    <a:pt x="719709" y="14097"/>
                  </a:lnTo>
                  <a:lnTo>
                    <a:pt x="720471" y="13843"/>
                  </a:lnTo>
                  <a:lnTo>
                    <a:pt x="719328" y="13843"/>
                  </a:lnTo>
                  <a:lnTo>
                    <a:pt x="721487" y="13462"/>
                  </a:lnTo>
                  <a:lnTo>
                    <a:pt x="724281" y="13462"/>
                  </a:lnTo>
                  <a:lnTo>
                    <a:pt x="726948" y="10795"/>
                  </a:lnTo>
                  <a:lnTo>
                    <a:pt x="726948" y="3556"/>
                  </a:lnTo>
                  <a:lnTo>
                    <a:pt x="696468" y="3556"/>
                  </a:lnTo>
                  <a:lnTo>
                    <a:pt x="696780" y="3520"/>
                  </a:lnTo>
                  <a:lnTo>
                    <a:pt x="688721" y="3175"/>
                  </a:lnTo>
                  <a:close/>
                </a:path>
                <a:path w="727075" h="67310">
                  <a:moveTo>
                    <a:pt x="635431" y="26924"/>
                  </a:moveTo>
                  <a:lnTo>
                    <a:pt x="634238" y="26924"/>
                  </a:lnTo>
                  <a:lnTo>
                    <a:pt x="634111" y="27051"/>
                  </a:lnTo>
                  <a:lnTo>
                    <a:pt x="635431" y="26924"/>
                  </a:lnTo>
                  <a:close/>
                </a:path>
                <a:path w="727075" h="67310">
                  <a:moveTo>
                    <a:pt x="721487" y="13462"/>
                  </a:moveTo>
                  <a:lnTo>
                    <a:pt x="719328" y="13843"/>
                  </a:lnTo>
                  <a:lnTo>
                    <a:pt x="720471" y="13843"/>
                  </a:lnTo>
                  <a:lnTo>
                    <a:pt x="721487" y="13462"/>
                  </a:lnTo>
                  <a:close/>
                </a:path>
                <a:path w="727075" h="67310">
                  <a:moveTo>
                    <a:pt x="724281" y="13462"/>
                  </a:moveTo>
                  <a:lnTo>
                    <a:pt x="721487" y="13462"/>
                  </a:lnTo>
                  <a:lnTo>
                    <a:pt x="720471" y="13843"/>
                  </a:lnTo>
                  <a:lnTo>
                    <a:pt x="723900" y="13843"/>
                  </a:lnTo>
                  <a:lnTo>
                    <a:pt x="724281" y="13462"/>
                  </a:lnTo>
                  <a:close/>
                </a:path>
                <a:path w="727075" h="67310">
                  <a:moveTo>
                    <a:pt x="696780" y="3520"/>
                  </a:moveTo>
                  <a:lnTo>
                    <a:pt x="696468" y="3556"/>
                  </a:lnTo>
                  <a:lnTo>
                    <a:pt x="697611" y="3556"/>
                  </a:lnTo>
                  <a:lnTo>
                    <a:pt x="696780" y="3520"/>
                  </a:lnTo>
                  <a:close/>
                </a:path>
                <a:path w="727075" h="67310">
                  <a:moveTo>
                    <a:pt x="710744" y="1927"/>
                  </a:moveTo>
                  <a:lnTo>
                    <a:pt x="696780" y="3520"/>
                  </a:lnTo>
                  <a:lnTo>
                    <a:pt x="697611" y="3556"/>
                  </a:lnTo>
                  <a:lnTo>
                    <a:pt x="726948" y="3556"/>
                  </a:lnTo>
                  <a:lnTo>
                    <a:pt x="726948" y="3175"/>
                  </a:lnTo>
                  <a:lnTo>
                    <a:pt x="725850" y="2032"/>
                  </a:lnTo>
                  <a:lnTo>
                    <a:pt x="710311" y="2032"/>
                  </a:lnTo>
                  <a:lnTo>
                    <a:pt x="710744" y="1927"/>
                  </a:lnTo>
                  <a:close/>
                </a:path>
                <a:path w="727075" h="67310">
                  <a:moveTo>
                    <a:pt x="710946" y="1905"/>
                  </a:moveTo>
                  <a:lnTo>
                    <a:pt x="710744" y="1927"/>
                  </a:lnTo>
                  <a:lnTo>
                    <a:pt x="710311" y="2032"/>
                  </a:lnTo>
                  <a:lnTo>
                    <a:pt x="710946" y="1905"/>
                  </a:lnTo>
                  <a:close/>
                </a:path>
                <a:path w="727075" h="67310">
                  <a:moveTo>
                    <a:pt x="725728" y="1905"/>
                  </a:moveTo>
                  <a:lnTo>
                    <a:pt x="710946" y="1905"/>
                  </a:lnTo>
                  <a:lnTo>
                    <a:pt x="710311" y="2032"/>
                  </a:lnTo>
                  <a:lnTo>
                    <a:pt x="725850" y="2032"/>
                  </a:lnTo>
                  <a:lnTo>
                    <a:pt x="725728" y="1905"/>
                  </a:lnTo>
                  <a:close/>
                </a:path>
                <a:path w="727075" h="67310">
                  <a:moveTo>
                    <a:pt x="716787" y="508"/>
                  </a:moveTo>
                  <a:lnTo>
                    <a:pt x="710744" y="1927"/>
                  </a:lnTo>
                  <a:lnTo>
                    <a:pt x="710946" y="1905"/>
                  </a:lnTo>
                  <a:lnTo>
                    <a:pt x="725728" y="1905"/>
                  </a:lnTo>
                  <a:lnTo>
                    <a:pt x="724631" y="762"/>
                  </a:lnTo>
                  <a:lnTo>
                    <a:pt x="716026" y="762"/>
                  </a:lnTo>
                  <a:lnTo>
                    <a:pt x="716787" y="508"/>
                  </a:lnTo>
                  <a:close/>
                </a:path>
                <a:path w="727075" h="67310">
                  <a:moveTo>
                    <a:pt x="723900" y="0"/>
                  </a:moveTo>
                  <a:lnTo>
                    <a:pt x="719328" y="0"/>
                  </a:lnTo>
                  <a:lnTo>
                    <a:pt x="717169" y="381"/>
                  </a:lnTo>
                  <a:lnTo>
                    <a:pt x="716026" y="762"/>
                  </a:lnTo>
                  <a:lnTo>
                    <a:pt x="724631" y="762"/>
                  </a:lnTo>
                  <a:lnTo>
                    <a:pt x="7239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3840" y="3896461"/>
              <a:ext cx="402336" cy="492302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08401" y="3990479"/>
              <a:ext cx="93472" cy="435609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85566" y="3680079"/>
              <a:ext cx="683487" cy="202425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6026" y="3928732"/>
              <a:ext cx="604011" cy="476250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55189" y="3687965"/>
              <a:ext cx="654050" cy="598271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65858" y="3977576"/>
              <a:ext cx="477900" cy="306717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88614" y="3977347"/>
              <a:ext cx="929259" cy="409117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98390" y="4038498"/>
              <a:ext cx="700786" cy="242570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914400" y="2295524"/>
              <a:ext cx="2966085" cy="1068070"/>
            </a:xfrm>
            <a:custGeom>
              <a:avLst/>
              <a:gdLst/>
              <a:ahLst/>
              <a:cxnLst/>
              <a:rect l="l" t="t" r="r" b="b"/>
              <a:pathLst>
                <a:path w="2966085" h="1068070">
                  <a:moveTo>
                    <a:pt x="0" y="1068070"/>
                  </a:moveTo>
                  <a:lnTo>
                    <a:pt x="2965577" y="0"/>
                  </a:lnTo>
                </a:path>
              </a:pathLst>
            </a:custGeom>
            <a:ln w="381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 descr=""/>
          <p:cNvGrpSpPr/>
          <p:nvPr/>
        </p:nvGrpSpPr>
        <p:grpSpPr>
          <a:xfrm>
            <a:off x="5218048" y="114172"/>
            <a:ext cx="3312160" cy="3773170"/>
            <a:chOff x="5218048" y="114172"/>
            <a:chExt cx="3312160" cy="3773170"/>
          </a:xfrm>
        </p:grpSpPr>
        <p:sp>
          <p:nvSpPr>
            <p:cNvPr id="58" name="object 58" descr=""/>
            <p:cNvSpPr/>
            <p:nvPr/>
          </p:nvSpPr>
          <p:spPr>
            <a:xfrm>
              <a:off x="5657849" y="180975"/>
              <a:ext cx="2762885" cy="3029585"/>
            </a:xfrm>
            <a:custGeom>
              <a:avLst/>
              <a:gdLst/>
              <a:ahLst/>
              <a:cxnLst/>
              <a:rect l="l" t="t" r="r" b="b"/>
              <a:pathLst>
                <a:path w="2762884" h="3029585">
                  <a:moveTo>
                    <a:pt x="1647825" y="2609850"/>
                  </a:moveTo>
                  <a:lnTo>
                    <a:pt x="1809877" y="2771902"/>
                  </a:lnTo>
                </a:path>
                <a:path w="2762884" h="3029585">
                  <a:moveTo>
                    <a:pt x="1809877" y="2609850"/>
                  </a:moveTo>
                  <a:lnTo>
                    <a:pt x="1647825" y="2771902"/>
                  </a:lnTo>
                </a:path>
                <a:path w="2762884" h="3029585">
                  <a:moveTo>
                    <a:pt x="2600325" y="0"/>
                  </a:moveTo>
                  <a:lnTo>
                    <a:pt x="2762377" y="162051"/>
                  </a:lnTo>
                </a:path>
                <a:path w="2762884" h="3029585">
                  <a:moveTo>
                    <a:pt x="2762377" y="0"/>
                  </a:moveTo>
                  <a:lnTo>
                    <a:pt x="2600325" y="162051"/>
                  </a:lnTo>
                </a:path>
                <a:path w="2762884" h="3029585">
                  <a:moveTo>
                    <a:pt x="2124075" y="1447800"/>
                  </a:moveTo>
                  <a:lnTo>
                    <a:pt x="2286127" y="1609852"/>
                  </a:lnTo>
                </a:path>
                <a:path w="2762884" h="3029585">
                  <a:moveTo>
                    <a:pt x="2286127" y="1447800"/>
                  </a:moveTo>
                  <a:lnTo>
                    <a:pt x="2124075" y="1609852"/>
                  </a:lnTo>
                </a:path>
                <a:path w="2762884" h="3029585">
                  <a:moveTo>
                    <a:pt x="1438275" y="2867025"/>
                  </a:moveTo>
                  <a:lnTo>
                    <a:pt x="1600327" y="3029077"/>
                  </a:lnTo>
                </a:path>
                <a:path w="2762884" h="3029585">
                  <a:moveTo>
                    <a:pt x="1600327" y="2867025"/>
                  </a:moveTo>
                  <a:lnTo>
                    <a:pt x="1438275" y="3029077"/>
                  </a:lnTo>
                </a:path>
                <a:path w="2762884" h="3029585">
                  <a:moveTo>
                    <a:pt x="914400" y="2847975"/>
                  </a:moveTo>
                  <a:lnTo>
                    <a:pt x="1076452" y="3010027"/>
                  </a:lnTo>
                </a:path>
                <a:path w="2762884" h="3029585">
                  <a:moveTo>
                    <a:pt x="1076452" y="2847975"/>
                  </a:moveTo>
                  <a:lnTo>
                    <a:pt x="914400" y="3010027"/>
                  </a:lnTo>
                </a:path>
                <a:path w="2762884" h="3029585">
                  <a:moveTo>
                    <a:pt x="457200" y="2114550"/>
                  </a:moveTo>
                  <a:lnTo>
                    <a:pt x="619251" y="2276602"/>
                  </a:lnTo>
                </a:path>
                <a:path w="2762884" h="3029585">
                  <a:moveTo>
                    <a:pt x="619251" y="2114550"/>
                  </a:moveTo>
                  <a:lnTo>
                    <a:pt x="457200" y="2276602"/>
                  </a:lnTo>
                </a:path>
                <a:path w="2762884" h="3029585">
                  <a:moveTo>
                    <a:pt x="1885950" y="2114550"/>
                  </a:moveTo>
                  <a:lnTo>
                    <a:pt x="2048002" y="2276602"/>
                  </a:lnTo>
                </a:path>
                <a:path w="2762884" h="3029585">
                  <a:moveTo>
                    <a:pt x="2048002" y="2114550"/>
                  </a:moveTo>
                  <a:lnTo>
                    <a:pt x="1885950" y="2276602"/>
                  </a:lnTo>
                </a:path>
                <a:path w="2762884" h="3029585">
                  <a:moveTo>
                    <a:pt x="0" y="695325"/>
                  </a:moveTo>
                  <a:lnTo>
                    <a:pt x="162051" y="857376"/>
                  </a:lnTo>
                </a:path>
                <a:path w="2762884" h="3029585">
                  <a:moveTo>
                    <a:pt x="162051" y="695325"/>
                  </a:moveTo>
                  <a:lnTo>
                    <a:pt x="0" y="857376"/>
                  </a:lnTo>
                </a:path>
                <a:path w="2762884" h="3029585">
                  <a:moveTo>
                    <a:pt x="2362200" y="695325"/>
                  </a:moveTo>
                  <a:lnTo>
                    <a:pt x="2524252" y="857376"/>
                  </a:lnTo>
                </a:path>
                <a:path w="2762884" h="3029585">
                  <a:moveTo>
                    <a:pt x="2524252" y="695325"/>
                  </a:moveTo>
                  <a:lnTo>
                    <a:pt x="2362200" y="857376"/>
                  </a:lnTo>
                </a:path>
              </a:pathLst>
            </a:custGeom>
            <a:ln w="381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5514974" y="247650"/>
              <a:ext cx="2828925" cy="3028950"/>
            </a:xfrm>
            <a:custGeom>
              <a:avLst/>
              <a:gdLst/>
              <a:ahLst/>
              <a:cxnLst/>
              <a:rect l="l" t="t" r="r" b="b"/>
              <a:pathLst>
                <a:path w="2828925" h="3028950">
                  <a:moveTo>
                    <a:pt x="0" y="0"/>
                  </a:moveTo>
                  <a:lnTo>
                    <a:pt x="14355" y="51788"/>
                  </a:lnTo>
                  <a:lnTo>
                    <a:pt x="28711" y="103558"/>
                  </a:lnTo>
                  <a:lnTo>
                    <a:pt x="43070" y="155289"/>
                  </a:lnTo>
                  <a:lnTo>
                    <a:pt x="57433" y="206962"/>
                  </a:lnTo>
                  <a:lnTo>
                    <a:pt x="71801" y="258557"/>
                  </a:lnTo>
                  <a:lnTo>
                    <a:pt x="86174" y="310055"/>
                  </a:lnTo>
                  <a:lnTo>
                    <a:pt x="100555" y="361436"/>
                  </a:lnTo>
                  <a:lnTo>
                    <a:pt x="114945" y="412680"/>
                  </a:lnTo>
                  <a:lnTo>
                    <a:pt x="129345" y="463768"/>
                  </a:lnTo>
                  <a:lnTo>
                    <a:pt x="143755" y="514679"/>
                  </a:lnTo>
                  <a:lnTo>
                    <a:pt x="158178" y="565395"/>
                  </a:lnTo>
                  <a:lnTo>
                    <a:pt x="172614" y="615896"/>
                  </a:lnTo>
                  <a:lnTo>
                    <a:pt x="187065" y="666162"/>
                  </a:lnTo>
                  <a:lnTo>
                    <a:pt x="201532" y="716173"/>
                  </a:lnTo>
                  <a:lnTo>
                    <a:pt x="216017" y="765910"/>
                  </a:lnTo>
                  <a:lnTo>
                    <a:pt x="230519" y="815353"/>
                  </a:lnTo>
                  <a:lnTo>
                    <a:pt x="245041" y="864483"/>
                  </a:lnTo>
                  <a:lnTo>
                    <a:pt x="259585" y="913279"/>
                  </a:lnTo>
                  <a:lnTo>
                    <a:pt x="274150" y="961723"/>
                  </a:lnTo>
                  <a:lnTo>
                    <a:pt x="288738" y="1009794"/>
                  </a:lnTo>
                  <a:lnTo>
                    <a:pt x="303352" y="1057474"/>
                  </a:lnTo>
                  <a:lnTo>
                    <a:pt x="317990" y="1104741"/>
                  </a:lnTo>
                  <a:lnTo>
                    <a:pt x="332656" y="1151577"/>
                  </a:lnTo>
                  <a:lnTo>
                    <a:pt x="347351" y="1197962"/>
                  </a:lnTo>
                  <a:lnTo>
                    <a:pt x="362074" y="1243876"/>
                  </a:lnTo>
                  <a:lnTo>
                    <a:pt x="376829" y="1289300"/>
                  </a:lnTo>
                  <a:lnTo>
                    <a:pt x="391615" y="1334215"/>
                  </a:lnTo>
                  <a:lnTo>
                    <a:pt x="406434" y="1378599"/>
                  </a:lnTo>
                  <a:lnTo>
                    <a:pt x="421288" y="1422434"/>
                  </a:lnTo>
                  <a:lnTo>
                    <a:pt x="436177" y="1465701"/>
                  </a:lnTo>
                  <a:lnTo>
                    <a:pt x="451103" y="1508378"/>
                  </a:lnTo>
                  <a:lnTo>
                    <a:pt x="470474" y="1563051"/>
                  </a:lnTo>
                  <a:lnTo>
                    <a:pt x="489942" y="1617548"/>
                  </a:lnTo>
                  <a:lnTo>
                    <a:pt x="509498" y="1671798"/>
                  </a:lnTo>
                  <a:lnTo>
                    <a:pt x="529135" y="1725729"/>
                  </a:lnTo>
                  <a:lnTo>
                    <a:pt x="548845" y="1779270"/>
                  </a:lnTo>
                  <a:lnTo>
                    <a:pt x="568620" y="1832350"/>
                  </a:lnTo>
                  <a:lnTo>
                    <a:pt x="588453" y="1884896"/>
                  </a:lnTo>
                  <a:lnTo>
                    <a:pt x="608334" y="1936839"/>
                  </a:lnTo>
                  <a:lnTo>
                    <a:pt x="628257" y="1988106"/>
                  </a:lnTo>
                  <a:lnTo>
                    <a:pt x="648214" y="2038626"/>
                  </a:lnTo>
                  <a:lnTo>
                    <a:pt x="668196" y="2088328"/>
                  </a:lnTo>
                  <a:lnTo>
                    <a:pt x="688197" y="2137140"/>
                  </a:lnTo>
                  <a:lnTo>
                    <a:pt x="708207" y="2184991"/>
                  </a:lnTo>
                  <a:lnTo>
                    <a:pt x="728219" y="2231809"/>
                  </a:lnTo>
                  <a:lnTo>
                    <a:pt x="748225" y="2277523"/>
                  </a:lnTo>
                  <a:lnTo>
                    <a:pt x="768218" y="2322063"/>
                  </a:lnTo>
                  <a:lnTo>
                    <a:pt x="788189" y="2365355"/>
                  </a:lnTo>
                  <a:lnTo>
                    <a:pt x="808130" y="2407330"/>
                  </a:lnTo>
                  <a:lnTo>
                    <a:pt x="828034" y="2447915"/>
                  </a:lnTo>
                  <a:lnTo>
                    <a:pt x="847893" y="2487040"/>
                  </a:lnTo>
                  <a:lnTo>
                    <a:pt x="867699" y="2524632"/>
                  </a:lnTo>
                  <a:lnTo>
                    <a:pt x="887444" y="2560621"/>
                  </a:lnTo>
                  <a:lnTo>
                    <a:pt x="907119" y="2594935"/>
                  </a:lnTo>
                  <a:lnTo>
                    <a:pt x="962690" y="2684116"/>
                  </a:lnTo>
                  <a:lnTo>
                    <a:pt x="998422" y="2736931"/>
                  </a:lnTo>
                  <a:lnTo>
                    <a:pt x="1033966" y="2785812"/>
                  </a:lnTo>
                  <a:lnTo>
                    <a:pt x="1069371" y="2830628"/>
                  </a:lnTo>
                  <a:lnTo>
                    <a:pt x="1104687" y="2871243"/>
                  </a:lnTo>
                  <a:lnTo>
                    <a:pt x="1139965" y="2907526"/>
                  </a:lnTo>
                  <a:lnTo>
                    <a:pt x="1175253" y="2939341"/>
                  </a:lnTo>
                  <a:lnTo>
                    <a:pt x="1210603" y="2966556"/>
                  </a:lnTo>
                  <a:lnTo>
                    <a:pt x="1246063" y="2989036"/>
                  </a:lnTo>
                  <a:lnTo>
                    <a:pt x="1281685" y="3006650"/>
                  </a:lnTo>
                  <a:lnTo>
                    <a:pt x="1353611" y="3026740"/>
                  </a:lnTo>
                  <a:lnTo>
                    <a:pt x="1390015" y="3028950"/>
                  </a:lnTo>
                  <a:lnTo>
                    <a:pt x="1424181" y="3026234"/>
                  </a:lnTo>
                  <a:lnTo>
                    <a:pt x="1493410" y="3007399"/>
                  </a:lnTo>
                  <a:lnTo>
                    <a:pt x="1528366" y="2991466"/>
                  </a:lnTo>
                  <a:lnTo>
                    <a:pt x="1563479" y="2971312"/>
                  </a:lnTo>
                  <a:lnTo>
                    <a:pt x="1598697" y="2947030"/>
                  </a:lnTo>
                  <a:lnTo>
                    <a:pt x="1633966" y="2918714"/>
                  </a:lnTo>
                  <a:lnTo>
                    <a:pt x="1669232" y="2886455"/>
                  </a:lnTo>
                  <a:lnTo>
                    <a:pt x="1704444" y="2850347"/>
                  </a:lnTo>
                  <a:lnTo>
                    <a:pt x="1739548" y="2810482"/>
                  </a:lnTo>
                  <a:lnTo>
                    <a:pt x="1774490" y="2766953"/>
                  </a:lnTo>
                  <a:lnTo>
                    <a:pt x="1809219" y="2719853"/>
                  </a:lnTo>
                  <a:lnTo>
                    <a:pt x="1843680" y="2669275"/>
                  </a:lnTo>
                  <a:lnTo>
                    <a:pt x="1877822" y="2615311"/>
                  </a:lnTo>
                  <a:lnTo>
                    <a:pt x="1897572" y="2581900"/>
                  </a:lnTo>
                  <a:lnTo>
                    <a:pt x="1917206" y="2546594"/>
                  </a:lnTo>
                  <a:lnTo>
                    <a:pt x="1936734" y="2509481"/>
                  </a:lnTo>
                  <a:lnTo>
                    <a:pt x="1956166" y="2470652"/>
                  </a:lnTo>
                  <a:lnTo>
                    <a:pt x="1975514" y="2430197"/>
                  </a:lnTo>
                  <a:lnTo>
                    <a:pt x="1994789" y="2388205"/>
                  </a:lnTo>
                  <a:lnTo>
                    <a:pt x="2013999" y="2344766"/>
                  </a:lnTo>
                  <a:lnTo>
                    <a:pt x="2033157" y="2299970"/>
                  </a:lnTo>
                  <a:lnTo>
                    <a:pt x="2052272" y="2253906"/>
                  </a:lnTo>
                  <a:lnTo>
                    <a:pt x="2071355" y="2206665"/>
                  </a:lnTo>
                  <a:lnTo>
                    <a:pt x="2090418" y="2158336"/>
                  </a:lnTo>
                  <a:lnTo>
                    <a:pt x="2109469" y="2109009"/>
                  </a:lnTo>
                  <a:lnTo>
                    <a:pt x="2128521" y="2058774"/>
                  </a:lnTo>
                  <a:lnTo>
                    <a:pt x="2147584" y="2007721"/>
                  </a:lnTo>
                  <a:lnTo>
                    <a:pt x="2166667" y="1955939"/>
                  </a:lnTo>
                  <a:lnTo>
                    <a:pt x="2185782" y="1903518"/>
                  </a:lnTo>
                  <a:lnTo>
                    <a:pt x="2204940" y="1850548"/>
                  </a:lnTo>
                  <a:lnTo>
                    <a:pt x="2224150" y="1797119"/>
                  </a:lnTo>
                  <a:lnTo>
                    <a:pt x="2243425" y="1743320"/>
                  </a:lnTo>
                  <a:lnTo>
                    <a:pt x="2262773" y="1689242"/>
                  </a:lnTo>
                  <a:lnTo>
                    <a:pt x="2282205" y="1634974"/>
                  </a:lnTo>
                  <a:lnTo>
                    <a:pt x="2301733" y="1580606"/>
                  </a:lnTo>
                  <a:lnTo>
                    <a:pt x="2321367" y="1526228"/>
                  </a:lnTo>
                  <a:lnTo>
                    <a:pt x="2341118" y="1471929"/>
                  </a:lnTo>
                  <a:lnTo>
                    <a:pt x="2356999" y="1428274"/>
                  </a:lnTo>
                  <a:lnTo>
                    <a:pt x="2372920" y="1384109"/>
                  </a:lnTo>
                  <a:lnTo>
                    <a:pt x="2388878" y="1339455"/>
                  </a:lnTo>
                  <a:lnTo>
                    <a:pt x="2404871" y="1294326"/>
                  </a:lnTo>
                  <a:lnTo>
                    <a:pt x="2420899" y="1248742"/>
                  </a:lnTo>
                  <a:lnTo>
                    <a:pt x="2436960" y="1202720"/>
                  </a:lnTo>
                  <a:lnTo>
                    <a:pt x="2453053" y="1156277"/>
                  </a:lnTo>
                  <a:lnTo>
                    <a:pt x="2469176" y="1109430"/>
                  </a:lnTo>
                  <a:lnTo>
                    <a:pt x="2485329" y="1062198"/>
                  </a:lnTo>
                  <a:lnTo>
                    <a:pt x="2501509" y="1014598"/>
                  </a:lnTo>
                  <a:lnTo>
                    <a:pt x="2517716" y="966647"/>
                  </a:lnTo>
                  <a:lnTo>
                    <a:pt x="2533948" y="918362"/>
                  </a:lnTo>
                  <a:lnTo>
                    <a:pt x="2550204" y="869761"/>
                  </a:lnTo>
                  <a:lnTo>
                    <a:pt x="2566483" y="820863"/>
                  </a:lnTo>
                  <a:lnTo>
                    <a:pt x="2582783" y="771683"/>
                  </a:lnTo>
                  <a:lnTo>
                    <a:pt x="2599102" y="722240"/>
                  </a:lnTo>
                  <a:lnTo>
                    <a:pt x="2615441" y="672552"/>
                  </a:lnTo>
                  <a:lnTo>
                    <a:pt x="2631796" y="622635"/>
                  </a:lnTo>
                  <a:lnTo>
                    <a:pt x="2648168" y="572507"/>
                  </a:lnTo>
                  <a:lnTo>
                    <a:pt x="2664554" y="522186"/>
                  </a:lnTo>
                  <a:lnTo>
                    <a:pt x="2680953" y="471689"/>
                  </a:lnTo>
                  <a:lnTo>
                    <a:pt x="2697364" y="421034"/>
                  </a:lnTo>
                  <a:lnTo>
                    <a:pt x="2713786" y="370238"/>
                  </a:lnTo>
                  <a:lnTo>
                    <a:pt x="2730217" y="319318"/>
                  </a:lnTo>
                  <a:lnTo>
                    <a:pt x="2746656" y="268293"/>
                  </a:lnTo>
                  <a:lnTo>
                    <a:pt x="2763102" y="217179"/>
                  </a:lnTo>
                  <a:lnTo>
                    <a:pt x="2779553" y="165995"/>
                  </a:lnTo>
                  <a:lnTo>
                    <a:pt x="2796008" y="114757"/>
                  </a:lnTo>
                  <a:lnTo>
                    <a:pt x="2812466" y="63483"/>
                  </a:lnTo>
                  <a:lnTo>
                    <a:pt x="2828925" y="12191"/>
                  </a:lnTo>
                </a:path>
              </a:pathLst>
            </a:custGeom>
            <a:ln w="38100">
              <a:solidFill>
                <a:srgbClr val="AB79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93308" y="114172"/>
              <a:ext cx="258571" cy="270510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27188" y="2805302"/>
              <a:ext cx="257555" cy="198119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20201" y="2005711"/>
              <a:ext cx="310006" cy="323850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47331" y="1831212"/>
              <a:ext cx="691388" cy="1277747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33946" y="1990343"/>
              <a:ext cx="155321" cy="694690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61430" y="1072006"/>
              <a:ext cx="351536" cy="796290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31230" y="3391915"/>
              <a:ext cx="360640" cy="495211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03187" y="3355847"/>
              <a:ext cx="489204" cy="337819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06693" y="3350895"/>
              <a:ext cx="363546" cy="339090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18048" y="3331209"/>
              <a:ext cx="553465" cy="367029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6557136" y="455422"/>
              <a:ext cx="659765" cy="24130"/>
            </a:xfrm>
            <a:custGeom>
              <a:avLst/>
              <a:gdLst/>
              <a:ahLst/>
              <a:cxnLst/>
              <a:rect l="l" t="t" r="r" b="b"/>
              <a:pathLst>
                <a:path w="659765" h="24129">
                  <a:moveTo>
                    <a:pt x="596519" y="22351"/>
                  </a:moveTo>
                  <a:lnTo>
                    <a:pt x="197579" y="22352"/>
                  </a:lnTo>
                  <a:lnTo>
                    <a:pt x="344678" y="23622"/>
                  </a:lnTo>
                  <a:lnTo>
                    <a:pt x="470662" y="23875"/>
                  </a:lnTo>
                  <a:lnTo>
                    <a:pt x="530606" y="23113"/>
                  </a:lnTo>
                  <a:lnTo>
                    <a:pt x="556895" y="23113"/>
                  </a:lnTo>
                  <a:lnTo>
                    <a:pt x="596519" y="22351"/>
                  </a:lnTo>
                  <a:close/>
                </a:path>
                <a:path w="659765" h="24129">
                  <a:moveTo>
                    <a:pt x="608541" y="22098"/>
                  </a:moveTo>
                  <a:lnTo>
                    <a:pt x="58674" y="22098"/>
                  </a:lnTo>
                  <a:lnTo>
                    <a:pt x="71628" y="22605"/>
                  </a:lnTo>
                  <a:lnTo>
                    <a:pt x="85852" y="22732"/>
                  </a:lnTo>
                  <a:lnTo>
                    <a:pt x="85725" y="22732"/>
                  </a:lnTo>
                  <a:lnTo>
                    <a:pt x="101473" y="23113"/>
                  </a:lnTo>
                  <a:lnTo>
                    <a:pt x="119634" y="23240"/>
                  </a:lnTo>
                  <a:lnTo>
                    <a:pt x="197579" y="22352"/>
                  </a:lnTo>
                  <a:lnTo>
                    <a:pt x="596519" y="22351"/>
                  </a:lnTo>
                  <a:lnTo>
                    <a:pt x="608541" y="22098"/>
                  </a:lnTo>
                  <a:close/>
                </a:path>
                <a:path w="659765" h="24129">
                  <a:moveTo>
                    <a:pt x="5080" y="0"/>
                  </a:moveTo>
                  <a:lnTo>
                    <a:pt x="1778" y="1777"/>
                  </a:lnTo>
                  <a:lnTo>
                    <a:pt x="0" y="8127"/>
                  </a:lnTo>
                  <a:lnTo>
                    <a:pt x="1778" y="11302"/>
                  </a:lnTo>
                  <a:lnTo>
                    <a:pt x="4826" y="12318"/>
                  </a:lnTo>
                  <a:lnTo>
                    <a:pt x="20955" y="17399"/>
                  </a:lnTo>
                  <a:lnTo>
                    <a:pt x="21209" y="17525"/>
                  </a:lnTo>
                  <a:lnTo>
                    <a:pt x="36195" y="21589"/>
                  </a:lnTo>
                  <a:lnTo>
                    <a:pt x="37846" y="21843"/>
                  </a:lnTo>
                  <a:lnTo>
                    <a:pt x="48006" y="21970"/>
                  </a:lnTo>
                  <a:lnTo>
                    <a:pt x="58801" y="22225"/>
                  </a:lnTo>
                  <a:lnTo>
                    <a:pt x="58674" y="22098"/>
                  </a:lnTo>
                  <a:lnTo>
                    <a:pt x="608541" y="22098"/>
                  </a:lnTo>
                  <a:lnTo>
                    <a:pt x="614553" y="21970"/>
                  </a:lnTo>
                  <a:lnTo>
                    <a:pt x="623824" y="21843"/>
                  </a:lnTo>
                  <a:lnTo>
                    <a:pt x="631698" y="21843"/>
                  </a:lnTo>
                  <a:lnTo>
                    <a:pt x="632333" y="21716"/>
                  </a:lnTo>
                  <a:lnTo>
                    <a:pt x="638810" y="21208"/>
                  </a:lnTo>
                  <a:lnTo>
                    <a:pt x="643763" y="20827"/>
                  </a:lnTo>
                  <a:lnTo>
                    <a:pt x="644652" y="20700"/>
                  </a:lnTo>
                  <a:lnTo>
                    <a:pt x="648208" y="20065"/>
                  </a:lnTo>
                  <a:lnTo>
                    <a:pt x="647700" y="20065"/>
                  </a:lnTo>
                  <a:lnTo>
                    <a:pt x="650240" y="19812"/>
                  </a:lnTo>
                  <a:lnTo>
                    <a:pt x="656463" y="19812"/>
                  </a:lnTo>
                  <a:lnTo>
                    <a:pt x="659638" y="16637"/>
                  </a:lnTo>
                  <a:lnTo>
                    <a:pt x="659638" y="8762"/>
                  </a:lnTo>
                  <a:lnTo>
                    <a:pt x="39624" y="8762"/>
                  </a:lnTo>
                  <a:lnTo>
                    <a:pt x="37846" y="8636"/>
                  </a:lnTo>
                  <a:lnTo>
                    <a:pt x="39039" y="8621"/>
                  </a:lnTo>
                  <a:lnTo>
                    <a:pt x="24384" y="5079"/>
                  </a:lnTo>
                  <a:lnTo>
                    <a:pt x="8255" y="762"/>
                  </a:lnTo>
                  <a:lnTo>
                    <a:pt x="5080" y="0"/>
                  </a:lnTo>
                  <a:close/>
                </a:path>
                <a:path w="659765" h="24129">
                  <a:moveTo>
                    <a:pt x="39039" y="8621"/>
                  </a:moveTo>
                  <a:lnTo>
                    <a:pt x="37846" y="8636"/>
                  </a:lnTo>
                  <a:lnTo>
                    <a:pt x="39624" y="8762"/>
                  </a:lnTo>
                  <a:lnTo>
                    <a:pt x="39039" y="8621"/>
                  </a:lnTo>
                  <a:close/>
                </a:path>
                <a:path w="659765" h="24129">
                  <a:moveTo>
                    <a:pt x="59055" y="8381"/>
                  </a:moveTo>
                  <a:lnTo>
                    <a:pt x="39039" y="8621"/>
                  </a:lnTo>
                  <a:lnTo>
                    <a:pt x="39624" y="8762"/>
                  </a:lnTo>
                  <a:lnTo>
                    <a:pt x="101854" y="8762"/>
                  </a:lnTo>
                  <a:lnTo>
                    <a:pt x="85979" y="8508"/>
                  </a:lnTo>
                  <a:lnTo>
                    <a:pt x="72009" y="8508"/>
                  </a:lnTo>
                  <a:lnTo>
                    <a:pt x="59055" y="8381"/>
                  </a:lnTo>
                  <a:close/>
                </a:path>
                <a:path w="659765" h="24129">
                  <a:moveTo>
                    <a:pt x="623824" y="4952"/>
                  </a:moveTo>
                  <a:lnTo>
                    <a:pt x="614172" y="4952"/>
                  </a:lnTo>
                  <a:lnTo>
                    <a:pt x="608202" y="5079"/>
                  </a:lnTo>
                  <a:lnTo>
                    <a:pt x="580644" y="5587"/>
                  </a:lnTo>
                  <a:lnTo>
                    <a:pt x="556641" y="5968"/>
                  </a:lnTo>
                  <a:lnTo>
                    <a:pt x="402336" y="6857"/>
                  </a:lnTo>
                  <a:lnTo>
                    <a:pt x="174752" y="8381"/>
                  </a:lnTo>
                  <a:lnTo>
                    <a:pt x="149860" y="8381"/>
                  </a:lnTo>
                  <a:lnTo>
                    <a:pt x="119634" y="8762"/>
                  </a:lnTo>
                  <a:lnTo>
                    <a:pt x="659638" y="8762"/>
                  </a:lnTo>
                  <a:lnTo>
                    <a:pt x="656971" y="6095"/>
                  </a:lnTo>
                  <a:lnTo>
                    <a:pt x="645795" y="6095"/>
                  </a:lnTo>
                  <a:lnTo>
                    <a:pt x="647113" y="5900"/>
                  </a:lnTo>
                  <a:lnTo>
                    <a:pt x="644652" y="5461"/>
                  </a:lnTo>
                  <a:lnTo>
                    <a:pt x="643763" y="5333"/>
                  </a:lnTo>
                  <a:lnTo>
                    <a:pt x="640376" y="5079"/>
                  </a:lnTo>
                  <a:lnTo>
                    <a:pt x="631444" y="5079"/>
                  </a:lnTo>
                  <a:lnTo>
                    <a:pt x="623824" y="4952"/>
                  </a:lnTo>
                  <a:close/>
                </a:path>
                <a:path w="659765" h="24129">
                  <a:moveTo>
                    <a:pt x="647113" y="5900"/>
                  </a:moveTo>
                  <a:lnTo>
                    <a:pt x="645795" y="6095"/>
                  </a:lnTo>
                  <a:lnTo>
                    <a:pt x="648208" y="6095"/>
                  </a:lnTo>
                  <a:lnTo>
                    <a:pt x="647113" y="5900"/>
                  </a:lnTo>
                  <a:close/>
                </a:path>
                <a:path w="659765" h="24129">
                  <a:moveTo>
                    <a:pt x="656463" y="5587"/>
                  </a:moveTo>
                  <a:lnTo>
                    <a:pt x="649224" y="5587"/>
                  </a:lnTo>
                  <a:lnTo>
                    <a:pt x="647113" y="5900"/>
                  </a:lnTo>
                  <a:lnTo>
                    <a:pt x="648208" y="6095"/>
                  </a:lnTo>
                  <a:lnTo>
                    <a:pt x="656971" y="6095"/>
                  </a:lnTo>
                  <a:lnTo>
                    <a:pt x="656463" y="5587"/>
                  </a:lnTo>
                  <a:close/>
                </a:path>
                <a:path w="659765" h="24129">
                  <a:moveTo>
                    <a:pt x="631558" y="5077"/>
                  </a:moveTo>
                  <a:lnTo>
                    <a:pt x="631698" y="5079"/>
                  </a:lnTo>
                  <a:lnTo>
                    <a:pt x="631558" y="5077"/>
                  </a:lnTo>
                  <a:close/>
                </a:path>
                <a:path w="659765" h="24129">
                  <a:moveTo>
                    <a:pt x="638683" y="4952"/>
                  </a:moveTo>
                  <a:lnTo>
                    <a:pt x="637921" y="4952"/>
                  </a:lnTo>
                  <a:lnTo>
                    <a:pt x="631558" y="5077"/>
                  </a:lnTo>
                  <a:lnTo>
                    <a:pt x="631698" y="5079"/>
                  </a:lnTo>
                  <a:lnTo>
                    <a:pt x="640376" y="5079"/>
                  </a:lnTo>
                  <a:lnTo>
                    <a:pt x="638683" y="4952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1" name="object 71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083553" y="4078694"/>
            <a:ext cx="453771" cy="199898"/>
          </a:xfrm>
          <a:prstGeom prst="rect">
            <a:avLst/>
          </a:prstGeom>
        </p:spPr>
      </p:pic>
      <p:pic>
        <p:nvPicPr>
          <p:cNvPr id="72" name="object 72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665468" y="4088600"/>
            <a:ext cx="273303" cy="200571"/>
          </a:xfrm>
          <a:prstGeom prst="rect">
            <a:avLst/>
          </a:prstGeom>
        </p:spPr>
      </p:pic>
      <p:pic>
        <p:nvPicPr>
          <p:cNvPr id="73" name="object 73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090282" y="4045470"/>
            <a:ext cx="968375" cy="243712"/>
          </a:xfrm>
          <a:prstGeom prst="rect">
            <a:avLst/>
          </a:prstGeom>
        </p:spPr>
      </p:pic>
      <p:pic>
        <p:nvPicPr>
          <p:cNvPr id="74" name="object 74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8202930" y="4043336"/>
            <a:ext cx="326009" cy="307174"/>
          </a:xfrm>
          <a:prstGeom prst="rect">
            <a:avLst/>
          </a:prstGeom>
        </p:spPr>
      </p:pic>
      <p:sp>
        <p:nvSpPr>
          <p:cNvPr id="75" name="object 7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576826" y="214375"/>
            <a:ext cx="8890" cy="3369310"/>
          </a:xfrm>
          <a:custGeom>
            <a:avLst/>
            <a:gdLst/>
            <a:ahLst/>
            <a:cxnLst/>
            <a:rect l="l" t="t" r="r" b="b"/>
            <a:pathLst>
              <a:path w="8889" h="3369310">
                <a:moveTo>
                  <a:pt x="8762" y="0"/>
                </a:moveTo>
                <a:lnTo>
                  <a:pt x="0" y="3368929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6565518" y="85153"/>
            <a:ext cx="53276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solidFill>
                  <a:srgbClr val="AB7942"/>
                </a:solidFill>
                <a:latin typeface="Cambria Math"/>
                <a:cs typeface="Cambria Math"/>
              </a:rPr>
              <a:t>𝐽(𝑤)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898515" y="619124"/>
            <a:ext cx="171259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latin typeface="Verdana"/>
                <a:cs typeface="Verdana"/>
              </a:rPr>
              <a:t>(function</a:t>
            </a:r>
            <a:r>
              <a:rPr dirty="0" sz="1800" spc="-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of</a:t>
            </a:r>
            <a:r>
              <a:rPr dirty="0" sz="1800" spc="-15">
                <a:latin typeface="Verdana"/>
                <a:cs typeface="Verdana"/>
              </a:rPr>
              <a:t> </a:t>
            </a:r>
            <a:r>
              <a:rPr dirty="0" sz="1800" spc="-35">
                <a:latin typeface="Cambria Math"/>
                <a:cs typeface="Cambria Math"/>
              </a:rPr>
              <a:t>𝑤</a:t>
            </a:r>
            <a:r>
              <a:rPr dirty="0" sz="1800" spc="-35"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4732528" y="111632"/>
            <a:ext cx="3797935" cy="3775710"/>
            <a:chOff x="4732528" y="111632"/>
            <a:chExt cx="3797935" cy="3775710"/>
          </a:xfrm>
        </p:grpSpPr>
        <p:sp>
          <p:nvSpPr>
            <p:cNvPr id="6" name="object 6" descr=""/>
            <p:cNvSpPr/>
            <p:nvPr/>
          </p:nvSpPr>
          <p:spPr>
            <a:xfrm>
              <a:off x="5486400" y="1276349"/>
              <a:ext cx="2857500" cy="1933575"/>
            </a:xfrm>
            <a:custGeom>
              <a:avLst/>
              <a:gdLst/>
              <a:ahLst/>
              <a:cxnLst/>
              <a:rect l="l" t="t" r="r" b="b"/>
              <a:pathLst>
                <a:path w="2857500" h="1933575">
                  <a:moveTo>
                    <a:pt x="476250" y="1933575"/>
                  </a:moveTo>
                  <a:lnTo>
                    <a:pt x="476250" y="0"/>
                  </a:lnTo>
                </a:path>
                <a:path w="2857500" h="1933575">
                  <a:moveTo>
                    <a:pt x="400050" y="1933575"/>
                  </a:moveTo>
                  <a:lnTo>
                    <a:pt x="561975" y="1933575"/>
                  </a:lnTo>
                </a:path>
                <a:path w="2857500" h="1933575">
                  <a:moveTo>
                    <a:pt x="400050" y="1285875"/>
                  </a:moveTo>
                  <a:lnTo>
                    <a:pt x="561975" y="1285875"/>
                  </a:lnTo>
                </a:path>
                <a:path w="2857500" h="1933575">
                  <a:moveTo>
                    <a:pt x="400050" y="647700"/>
                  </a:moveTo>
                  <a:lnTo>
                    <a:pt x="561975" y="647700"/>
                  </a:lnTo>
                </a:path>
                <a:path w="2857500" h="1933575">
                  <a:moveTo>
                    <a:pt x="400050" y="0"/>
                  </a:moveTo>
                  <a:lnTo>
                    <a:pt x="561975" y="0"/>
                  </a:lnTo>
                </a:path>
                <a:path w="2857500" h="1933575">
                  <a:moveTo>
                    <a:pt x="0" y="1933575"/>
                  </a:moveTo>
                  <a:lnTo>
                    <a:pt x="2857500" y="193357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2528" y="111632"/>
              <a:ext cx="3797680" cy="3775494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5587746" y="3022536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587746" y="2376804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587746" y="1731962"/>
            <a:ext cx="1682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587746" y="1086230"/>
            <a:ext cx="1682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273421" y="3343846"/>
            <a:ext cx="445134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mbria Math"/>
                <a:cs typeface="Cambria Math"/>
              </a:rPr>
              <a:t>-</a:t>
            </a:r>
            <a:r>
              <a:rPr dirty="0" sz="2000" spc="-25">
                <a:latin typeface="Cambria Math"/>
                <a:cs typeface="Cambria Math"/>
              </a:rPr>
              <a:t>0.5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988940" y="2063432"/>
            <a:ext cx="5334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latin typeface="Cambria Math"/>
                <a:cs typeface="Cambria Math"/>
              </a:rPr>
              <a:t>𝐽(𝑤)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887720" y="3343846"/>
            <a:ext cx="2640330" cy="5594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2085"/>
              </a:lnSpc>
              <a:spcBef>
                <a:spcPts val="125"/>
              </a:spcBef>
              <a:tabLst>
                <a:tab pos="391160" algn="l"/>
                <a:tab pos="963294" algn="l"/>
                <a:tab pos="1342390" algn="l"/>
                <a:tab pos="1914525" algn="l"/>
                <a:tab pos="2293620" algn="l"/>
              </a:tabLst>
            </a:pPr>
            <a:r>
              <a:rPr dirty="0" sz="2000" spc="-50">
                <a:latin typeface="Cambria Math"/>
                <a:cs typeface="Cambria Math"/>
              </a:rPr>
              <a:t>0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25">
                <a:latin typeface="Cambria Math"/>
                <a:cs typeface="Cambria Math"/>
              </a:rPr>
              <a:t>0.5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50">
                <a:latin typeface="Cambria Math"/>
                <a:cs typeface="Cambria Math"/>
              </a:rPr>
              <a:t>1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25">
                <a:latin typeface="Cambria Math"/>
                <a:cs typeface="Cambria Math"/>
              </a:rPr>
              <a:t>1.5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50">
                <a:latin typeface="Cambria Math"/>
                <a:cs typeface="Cambria Math"/>
              </a:rPr>
              <a:t>2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25">
                <a:latin typeface="Cambria Math"/>
                <a:cs typeface="Cambria Math"/>
              </a:rPr>
              <a:t>2.5</a:t>
            </a:r>
            <a:endParaRPr sz="2000">
              <a:latin typeface="Cambria Math"/>
              <a:cs typeface="Cambria Math"/>
            </a:endParaRPr>
          </a:p>
          <a:p>
            <a:pPr marL="918844">
              <a:lnSpc>
                <a:spcPts val="2085"/>
              </a:lnSpc>
            </a:pPr>
            <a:r>
              <a:rPr dirty="0" sz="2000" spc="-50">
                <a:latin typeface="Cambria Math"/>
                <a:cs typeface="Cambria Math"/>
              </a:rPr>
              <a:t>𝑤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38240" y="4079747"/>
            <a:ext cx="1938146" cy="308394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04800" y="905763"/>
            <a:ext cx="3877310" cy="3924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/>
              <a:t>goal</a:t>
            </a:r>
            <a:r>
              <a:rPr dirty="0" sz="2400" spc="10"/>
              <a:t> </a:t>
            </a:r>
            <a:r>
              <a:rPr dirty="0" sz="2400"/>
              <a:t>of</a:t>
            </a:r>
            <a:r>
              <a:rPr dirty="0" sz="2400" spc="-15"/>
              <a:t> </a:t>
            </a:r>
            <a:r>
              <a:rPr dirty="0" sz="2400"/>
              <a:t>linear</a:t>
            </a:r>
            <a:r>
              <a:rPr dirty="0" sz="2400" spc="-40"/>
              <a:t> </a:t>
            </a:r>
            <a:r>
              <a:rPr dirty="0" sz="2400" spc="-10"/>
              <a:t>regression:</a:t>
            </a:r>
            <a:endParaRPr sz="2400"/>
          </a:p>
        </p:txBody>
      </p:sp>
      <p:sp>
        <p:nvSpPr>
          <p:cNvPr id="17" name="object 17" descr=""/>
          <p:cNvSpPr/>
          <p:nvPr/>
        </p:nvSpPr>
        <p:spPr>
          <a:xfrm>
            <a:off x="2430526" y="1497202"/>
            <a:ext cx="366395" cy="238125"/>
          </a:xfrm>
          <a:custGeom>
            <a:avLst/>
            <a:gdLst/>
            <a:ahLst/>
            <a:cxnLst/>
            <a:rect l="l" t="t" r="r" b="b"/>
            <a:pathLst>
              <a:path w="366394" h="238125">
                <a:moveTo>
                  <a:pt x="290322" y="0"/>
                </a:moveTo>
                <a:lnTo>
                  <a:pt x="286893" y="9651"/>
                </a:lnTo>
                <a:lnTo>
                  <a:pt x="300702" y="15652"/>
                </a:lnTo>
                <a:lnTo>
                  <a:pt x="312594" y="23939"/>
                </a:lnTo>
                <a:lnTo>
                  <a:pt x="336675" y="62277"/>
                </a:lnTo>
                <a:lnTo>
                  <a:pt x="344550" y="117856"/>
                </a:lnTo>
                <a:lnTo>
                  <a:pt x="343669" y="138884"/>
                </a:lnTo>
                <a:lnTo>
                  <a:pt x="330454" y="190373"/>
                </a:lnTo>
                <a:lnTo>
                  <a:pt x="300896" y="222502"/>
                </a:lnTo>
                <a:lnTo>
                  <a:pt x="287274" y="228473"/>
                </a:lnTo>
                <a:lnTo>
                  <a:pt x="290322" y="238125"/>
                </a:lnTo>
                <a:lnTo>
                  <a:pt x="335827" y="211139"/>
                </a:lnTo>
                <a:lnTo>
                  <a:pt x="361394" y="161242"/>
                </a:lnTo>
                <a:lnTo>
                  <a:pt x="366268" y="119125"/>
                </a:lnTo>
                <a:lnTo>
                  <a:pt x="365051" y="97287"/>
                </a:lnTo>
                <a:lnTo>
                  <a:pt x="355284" y="58564"/>
                </a:lnTo>
                <a:lnTo>
                  <a:pt x="322754" y="15208"/>
                </a:lnTo>
                <a:lnTo>
                  <a:pt x="307615" y="6187"/>
                </a:lnTo>
                <a:lnTo>
                  <a:pt x="290322" y="0"/>
                </a:lnTo>
                <a:close/>
              </a:path>
              <a:path w="366394" h="238125">
                <a:moveTo>
                  <a:pt x="75946" y="0"/>
                </a:moveTo>
                <a:lnTo>
                  <a:pt x="30565" y="27039"/>
                </a:lnTo>
                <a:lnTo>
                  <a:pt x="4889" y="77104"/>
                </a:lnTo>
                <a:lnTo>
                  <a:pt x="0" y="119125"/>
                </a:lnTo>
                <a:lnTo>
                  <a:pt x="1216" y="141035"/>
                </a:lnTo>
                <a:lnTo>
                  <a:pt x="10983" y="179758"/>
                </a:lnTo>
                <a:lnTo>
                  <a:pt x="43465" y="222932"/>
                </a:lnTo>
                <a:lnTo>
                  <a:pt x="75946" y="238125"/>
                </a:lnTo>
                <a:lnTo>
                  <a:pt x="78993" y="228473"/>
                </a:lnTo>
                <a:lnTo>
                  <a:pt x="65371" y="222502"/>
                </a:lnTo>
                <a:lnTo>
                  <a:pt x="53641" y="214137"/>
                </a:lnTo>
                <a:lnTo>
                  <a:pt x="29646" y="175131"/>
                </a:lnTo>
                <a:lnTo>
                  <a:pt x="21717" y="117856"/>
                </a:lnTo>
                <a:lnTo>
                  <a:pt x="22598" y="97520"/>
                </a:lnTo>
                <a:lnTo>
                  <a:pt x="35813" y="47371"/>
                </a:lnTo>
                <a:lnTo>
                  <a:pt x="65585" y="15652"/>
                </a:lnTo>
                <a:lnTo>
                  <a:pt x="79375" y="9651"/>
                </a:lnTo>
                <a:lnTo>
                  <a:pt x="759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2409317" y="2523744"/>
            <a:ext cx="614045" cy="238760"/>
          </a:xfrm>
          <a:custGeom>
            <a:avLst/>
            <a:gdLst/>
            <a:ahLst/>
            <a:cxnLst/>
            <a:rect l="l" t="t" r="r" b="b"/>
            <a:pathLst>
              <a:path w="614044" h="238760">
                <a:moveTo>
                  <a:pt x="537971" y="0"/>
                </a:moveTo>
                <a:lnTo>
                  <a:pt x="534669" y="9779"/>
                </a:lnTo>
                <a:lnTo>
                  <a:pt x="548459" y="15708"/>
                </a:lnTo>
                <a:lnTo>
                  <a:pt x="560308" y="23971"/>
                </a:lnTo>
                <a:lnTo>
                  <a:pt x="584398" y="62404"/>
                </a:lnTo>
                <a:lnTo>
                  <a:pt x="592327" y="117982"/>
                </a:lnTo>
                <a:lnTo>
                  <a:pt x="591444" y="139009"/>
                </a:lnTo>
                <a:lnTo>
                  <a:pt x="578103" y="190373"/>
                </a:lnTo>
                <a:lnTo>
                  <a:pt x="548600" y="222573"/>
                </a:lnTo>
                <a:lnTo>
                  <a:pt x="535051" y="228600"/>
                </a:lnTo>
                <a:lnTo>
                  <a:pt x="537971" y="238251"/>
                </a:lnTo>
                <a:lnTo>
                  <a:pt x="583549" y="211195"/>
                </a:lnTo>
                <a:lnTo>
                  <a:pt x="609107" y="161305"/>
                </a:lnTo>
                <a:lnTo>
                  <a:pt x="614044" y="119253"/>
                </a:lnTo>
                <a:lnTo>
                  <a:pt x="612808" y="97414"/>
                </a:lnTo>
                <a:lnTo>
                  <a:pt x="602954" y="58691"/>
                </a:lnTo>
                <a:lnTo>
                  <a:pt x="570452" y="15319"/>
                </a:lnTo>
                <a:lnTo>
                  <a:pt x="555283" y="6260"/>
                </a:lnTo>
                <a:lnTo>
                  <a:pt x="537971" y="0"/>
                </a:lnTo>
                <a:close/>
              </a:path>
              <a:path w="614044" h="238760">
                <a:moveTo>
                  <a:pt x="75945" y="0"/>
                </a:moveTo>
                <a:lnTo>
                  <a:pt x="30565" y="27164"/>
                </a:lnTo>
                <a:lnTo>
                  <a:pt x="4937" y="77231"/>
                </a:lnTo>
                <a:lnTo>
                  <a:pt x="0" y="119253"/>
                </a:lnTo>
                <a:lnTo>
                  <a:pt x="1234" y="141106"/>
                </a:lnTo>
                <a:lnTo>
                  <a:pt x="11037" y="179814"/>
                </a:lnTo>
                <a:lnTo>
                  <a:pt x="43465" y="222996"/>
                </a:lnTo>
                <a:lnTo>
                  <a:pt x="75945" y="238251"/>
                </a:lnTo>
                <a:lnTo>
                  <a:pt x="78993" y="228600"/>
                </a:lnTo>
                <a:lnTo>
                  <a:pt x="65444" y="222573"/>
                </a:lnTo>
                <a:lnTo>
                  <a:pt x="53752" y="214201"/>
                </a:lnTo>
                <a:lnTo>
                  <a:pt x="29700" y="175204"/>
                </a:lnTo>
                <a:lnTo>
                  <a:pt x="21716" y="117982"/>
                </a:lnTo>
                <a:lnTo>
                  <a:pt x="22600" y="97647"/>
                </a:lnTo>
                <a:lnTo>
                  <a:pt x="35940" y="47498"/>
                </a:lnTo>
                <a:lnTo>
                  <a:pt x="65658" y="15708"/>
                </a:lnTo>
                <a:lnTo>
                  <a:pt x="79375" y="9779"/>
                </a:lnTo>
                <a:lnTo>
                  <a:pt x="759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327025" y="1421066"/>
            <a:ext cx="2614295" cy="15024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929640">
              <a:lnSpc>
                <a:spcPts val="2050"/>
              </a:lnSpc>
              <a:spcBef>
                <a:spcPts val="125"/>
              </a:spcBef>
            </a:pPr>
            <a:r>
              <a:rPr dirty="0" sz="2000" spc="-10">
                <a:latin typeface="Cambria Math"/>
                <a:cs typeface="Cambria Math"/>
              </a:rPr>
              <a:t>minimize</a:t>
            </a:r>
            <a:r>
              <a:rPr dirty="0" sz="2000" spc="-13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𝐽</a:t>
            </a:r>
            <a:r>
              <a:rPr dirty="0" sz="2000" spc="420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𝑤</a:t>
            </a:r>
            <a:endParaRPr sz="2000">
              <a:latin typeface="Cambria Math"/>
              <a:cs typeface="Cambria Math"/>
            </a:endParaRPr>
          </a:p>
          <a:p>
            <a:pPr algn="ctr" marL="258445">
              <a:lnSpc>
                <a:spcPts val="1450"/>
              </a:lnSpc>
            </a:pPr>
            <a:r>
              <a:rPr dirty="0" sz="1500" spc="65">
                <a:latin typeface="Cambria Math"/>
                <a:cs typeface="Cambria Math"/>
              </a:rPr>
              <a:t>w</a:t>
            </a:r>
            <a:endParaRPr sz="15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dirty="0" sz="2400">
                <a:latin typeface="Verdana"/>
                <a:cs typeface="Verdana"/>
              </a:rPr>
              <a:t>general</a:t>
            </a:r>
            <a:r>
              <a:rPr dirty="0" sz="2400" spc="-50">
                <a:latin typeface="Verdana"/>
                <a:cs typeface="Verdana"/>
              </a:rPr>
              <a:t> </a:t>
            </a:r>
            <a:r>
              <a:rPr dirty="0" sz="2400" spc="-20">
                <a:latin typeface="Verdana"/>
                <a:cs typeface="Verdana"/>
              </a:rPr>
              <a:t>case:</a:t>
            </a:r>
            <a:endParaRPr sz="2400">
              <a:latin typeface="Verdana"/>
              <a:cs typeface="Verdana"/>
            </a:endParaRPr>
          </a:p>
          <a:p>
            <a:pPr marL="908050">
              <a:lnSpc>
                <a:spcPts val="2050"/>
              </a:lnSpc>
              <a:spcBef>
                <a:spcPts val="509"/>
              </a:spcBef>
            </a:pPr>
            <a:r>
              <a:rPr dirty="0" sz="2000" spc="-10">
                <a:latin typeface="Cambria Math"/>
                <a:cs typeface="Cambria Math"/>
              </a:rPr>
              <a:t>minimize</a:t>
            </a:r>
            <a:r>
              <a:rPr dirty="0" sz="2000" spc="-12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𝐽</a:t>
            </a:r>
            <a:r>
              <a:rPr dirty="0" sz="2000" spc="45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𝑤,</a:t>
            </a:r>
            <a:r>
              <a:rPr dirty="0" sz="2000" spc="-65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  <a:p>
            <a:pPr algn="ctr" marL="203200">
              <a:lnSpc>
                <a:spcPts val="1450"/>
              </a:lnSpc>
            </a:pPr>
            <a:r>
              <a:rPr dirty="0" sz="1500" spc="35">
                <a:latin typeface="Cambria Math"/>
                <a:cs typeface="Cambria Math"/>
              </a:rPr>
              <a:t>w,𝑏</a:t>
            </a:r>
            <a:endParaRPr sz="1500">
              <a:latin typeface="Cambria Math"/>
              <a:cs typeface="Cambria Math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85741" y="4127588"/>
            <a:ext cx="798753" cy="214680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68182" y="4195686"/>
            <a:ext cx="174884" cy="119380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38316" y="4138129"/>
            <a:ext cx="257996" cy="192214"/>
          </a:xfrm>
          <a:prstGeom prst="rect">
            <a:avLst/>
          </a:prstGeom>
        </p:spPr>
      </p:pic>
      <p:sp>
        <p:nvSpPr>
          <p:cNvPr id="23" name="object 2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3019" rIns="0" bIns="0" rtlCol="0" vert="horz">
            <a:spAutoFit/>
          </a:bodyPr>
          <a:lstStyle/>
          <a:p>
            <a:pPr marL="22225" marR="5080" indent="-9525">
              <a:lnSpc>
                <a:spcPts val="5710"/>
              </a:lnSpc>
              <a:spcBef>
                <a:spcPts val="259"/>
              </a:spcBef>
            </a:pPr>
            <a:r>
              <a:rPr dirty="0" sz="4800">
                <a:solidFill>
                  <a:srgbClr val="0070EA"/>
                </a:solidFill>
              </a:rPr>
              <a:t>Linear</a:t>
            </a:r>
            <a:r>
              <a:rPr dirty="0" sz="4800" spc="-60">
                <a:solidFill>
                  <a:srgbClr val="0070EA"/>
                </a:solidFill>
              </a:rPr>
              <a:t> </a:t>
            </a:r>
            <a:r>
              <a:rPr dirty="0" sz="4800" spc="-10">
                <a:solidFill>
                  <a:srgbClr val="0070EA"/>
                </a:solidFill>
              </a:rPr>
              <a:t>Regression </a:t>
            </a:r>
            <a:r>
              <a:rPr dirty="0" sz="4800">
                <a:solidFill>
                  <a:srgbClr val="0070EA"/>
                </a:solidFill>
              </a:rPr>
              <a:t>with</a:t>
            </a:r>
            <a:r>
              <a:rPr dirty="0" sz="4800" spc="-45">
                <a:solidFill>
                  <a:srgbClr val="0070EA"/>
                </a:solidFill>
              </a:rPr>
              <a:t> </a:t>
            </a:r>
            <a:r>
              <a:rPr dirty="0" sz="4800">
                <a:solidFill>
                  <a:srgbClr val="0070EA"/>
                </a:solidFill>
              </a:rPr>
              <a:t>One</a:t>
            </a:r>
            <a:r>
              <a:rPr dirty="0" sz="4800" spc="-75">
                <a:solidFill>
                  <a:srgbClr val="0070EA"/>
                </a:solidFill>
              </a:rPr>
              <a:t> </a:t>
            </a:r>
            <a:r>
              <a:rPr dirty="0" sz="4800" spc="-10">
                <a:solidFill>
                  <a:srgbClr val="0070EA"/>
                </a:solidFill>
              </a:rPr>
              <a:t>Variable</a:t>
            </a:r>
            <a:endParaRPr sz="4800"/>
          </a:p>
        </p:txBody>
      </p:sp>
      <p:sp>
        <p:nvSpPr>
          <p:cNvPr id="3" name="object 3" descr=""/>
          <p:cNvSpPr txBox="1"/>
          <p:nvPr/>
        </p:nvSpPr>
        <p:spPr>
          <a:xfrm>
            <a:off x="3736975" y="3017075"/>
            <a:ext cx="4299585" cy="13614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838835">
              <a:lnSpc>
                <a:spcPct val="115399"/>
              </a:lnSpc>
              <a:spcBef>
                <a:spcPts val="90"/>
              </a:spcBef>
            </a:pPr>
            <a:r>
              <a:rPr dirty="0" sz="3800" spc="-10">
                <a:latin typeface="Verdana"/>
                <a:cs typeface="Verdana"/>
              </a:rPr>
              <a:t>Visualizing </a:t>
            </a:r>
            <a:r>
              <a:rPr dirty="0" sz="3800">
                <a:latin typeface="Verdana"/>
                <a:cs typeface="Verdana"/>
              </a:rPr>
              <a:t>the</a:t>
            </a:r>
            <a:r>
              <a:rPr dirty="0" sz="3800" spc="-25">
                <a:latin typeface="Verdana"/>
                <a:cs typeface="Verdana"/>
              </a:rPr>
              <a:t> </a:t>
            </a:r>
            <a:r>
              <a:rPr dirty="0" sz="3800">
                <a:latin typeface="Verdana"/>
                <a:cs typeface="Verdana"/>
              </a:rPr>
              <a:t>Cost</a:t>
            </a:r>
            <a:r>
              <a:rPr dirty="0" sz="3800" spc="-140">
                <a:latin typeface="Verdana"/>
                <a:cs typeface="Verdana"/>
              </a:rPr>
              <a:t> </a:t>
            </a:r>
            <a:r>
              <a:rPr dirty="0" sz="3800" spc="-10">
                <a:latin typeface="Verdana"/>
                <a:cs typeface="Verdana"/>
              </a:rPr>
              <a:t>Function</a:t>
            </a:r>
            <a:endParaRPr sz="3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2152" y="410273"/>
            <a:ext cx="91948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Verdana"/>
                <a:cs typeface="Verdana"/>
              </a:rPr>
              <a:t>Model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378834" y="398780"/>
            <a:ext cx="56070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12731" sz="3600" spc="-30">
                <a:latin typeface="Cambria Math"/>
                <a:cs typeface="Cambria Math"/>
              </a:rPr>
              <a:t>𝑓</a:t>
            </a:r>
            <a:r>
              <a:rPr dirty="0" sz="1700" spc="-20">
                <a:latin typeface="Cambria Math"/>
                <a:cs typeface="Cambria Math"/>
              </a:rPr>
              <a:t>w,𝑏</a:t>
            </a:r>
            <a:endParaRPr sz="1700">
              <a:latin typeface="Cambria Math"/>
              <a:cs typeface="Cambria Math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3945001" y="424180"/>
            <a:ext cx="368300" cy="282575"/>
          </a:xfrm>
          <a:custGeom>
            <a:avLst/>
            <a:gdLst/>
            <a:ahLst/>
            <a:cxnLst/>
            <a:rect l="l" t="t" r="r" b="b"/>
            <a:pathLst>
              <a:path w="368300" h="282575">
                <a:moveTo>
                  <a:pt x="278129" y="0"/>
                </a:moveTo>
                <a:lnTo>
                  <a:pt x="274193" y="11430"/>
                </a:lnTo>
                <a:lnTo>
                  <a:pt x="290500" y="18577"/>
                </a:lnTo>
                <a:lnTo>
                  <a:pt x="304546" y="28416"/>
                </a:lnTo>
                <a:lnTo>
                  <a:pt x="333089" y="73925"/>
                </a:lnTo>
                <a:lnTo>
                  <a:pt x="341471" y="115732"/>
                </a:lnTo>
                <a:lnTo>
                  <a:pt x="342519" y="139827"/>
                </a:lnTo>
                <a:lnTo>
                  <a:pt x="341471" y="164689"/>
                </a:lnTo>
                <a:lnTo>
                  <a:pt x="333089" y="207603"/>
                </a:lnTo>
                <a:lnTo>
                  <a:pt x="304593" y="253857"/>
                </a:lnTo>
                <a:lnTo>
                  <a:pt x="274574" y="270891"/>
                </a:lnTo>
                <a:lnTo>
                  <a:pt x="278129" y="282321"/>
                </a:lnTo>
                <a:lnTo>
                  <a:pt x="316690" y="264302"/>
                </a:lnTo>
                <a:lnTo>
                  <a:pt x="345059" y="233045"/>
                </a:lnTo>
                <a:lnTo>
                  <a:pt x="362378" y="191135"/>
                </a:lnTo>
                <a:lnTo>
                  <a:pt x="368173" y="141224"/>
                </a:lnTo>
                <a:lnTo>
                  <a:pt x="366720" y="115341"/>
                </a:lnTo>
                <a:lnTo>
                  <a:pt x="355099" y="69482"/>
                </a:lnTo>
                <a:lnTo>
                  <a:pt x="332047" y="32146"/>
                </a:lnTo>
                <a:lnTo>
                  <a:pt x="298658" y="7381"/>
                </a:lnTo>
                <a:lnTo>
                  <a:pt x="278129" y="0"/>
                </a:lnTo>
                <a:close/>
              </a:path>
              <a:path w="368300" h="282575">
                <a:moveTo>
                  <a:pt x="90043" y="0"/>
                </a:moveTo>
                <a:lnTo>
                  <a:pt x="51657" y="18097"/>
                </a:lnTo>
                <a:lnTo>
                  <a:pt x="23368" y="49530"/>
                </a:lnTo>
                <a:lnTo>
                  <a:pt x="5826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03"/>
                </a:lnTo>
                <a:lnTo>
                  <a:pt x="26828" y="164689"/>
                </a:lnTo>
                <a:lnTo>
                  <a:pt x="25781" y="139827"/>
                </a:lnTo>
                <a:lnTo>
                  <a:pt x="26828" y="115732"/>
                </a:lnTo>
                <a:lnTo>
                  <a:pt x="35210" y="73925"/>
                </a:lnTo>
                <a:lnTo>
                  <a:pt x="63801" y="28416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33520" y="331724"/>
            <a:ext cx="1649095" cy="3924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3225" algn="l"/>
              </a:tabLst>
            </a:pPr>
            <a:r>
              <a:rPr dirty="0" sz="2400" spc="-50">
                <a:latin typeface="Cambria Math"/>
                <a:cs typeface="Cambria Math"/>
              </a:rPr>
              <a:t>𝑥</a:t>
            </a:r>
            <a:r>
              <a:rPr dirty="0" sz="2400">
                <a:latin typeface="Cambria Math"/>
                <a:cs typeface="Cambria Math"/>
              </a:rPr>
              <a:t>	=</a:t>
            </a:r>
            <a:r>
              <a:rPr dirty="0" sz="2400" spc="75">
                <a:latin typeface="Cambria Math"/>
                <a:cs typeface="Cambria Math"/>
              </a:rPr>
              <a:t> </a:t>
            </a:r>
            <a:r>
              <a:rPr dirty="0" sz="2400">
                <a:latin typeface="Cambria Math"/>
                <a:cs typeface="Cambria Math"/>
              </a:rPr>
              <a:t>𝑤𝑥</a:t>
            </a:r>
            <a:r>
              <a:rPr dirty="0" sz="2400" spc="60">
                <a:latin typeface="Cambria Math"/>
                <a:cs typeface="Cambria Math"/>
              </a:rPr>
              <a:t> </a:t>
            </a:r>
            <a:r>
              <a:rPr dirty="0" sz="2400">
                <a:latin typeface="Cambria Math"/>
                <a:cs typeface="Cambria Math"/>
              </a:rPr>
              <a:t>+</a:t>
            </a:r>
            <a:r>
              <a:rPr dirty="0" sz="2400" spc="5">
                <a:latin typeface="Cambria Math"/>
                <a:cs typeface="Cambria Math"/>
              </a:rPr>
              <a:t> </a:t>
            </a:r>
            <a:r>
              <a:rPr dirty="0" sz="2400" spc="-60">
                <a:latin typeface="Cambria Math"/>
                <a:cs typeface="Cambria Math"/>
              </a:rPr>
              <a:t>𝑏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12152" y="1251585"/>
            <a:ext cx="1775460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 spc="-10">
                <a:latin typeface="Verdana"/>
                <a:cs typeface="Verdana"/>
              </a:rPr>
              <a:t>Parameters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404234" y="1243711"/>
            <a:ext cx="533400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 spc="50">
                <a:latin typeface="Cambria Math"/>
                <a:cs typeface="Cambria Math"/>
              </a:rPr>
              <a:t>𝑤,</a:t>
            </a:r>
            <a:r>
              <a:rPr dirty="0" sz="2400" spc="-200">
                <a:latin typeface="Cambria Math"/>
                <a:cs typeface="Cambria Math"/>
              </a:rPr>
              <a:t> </a:t>
            </a:r>
            <a:r>
              <a:rPr dirty="0" sz="2400" spc="-50">
                <a:latin typeface="Cambria Math"/>
                <a:cs typeface="Cambria Math"/>
              </a:rPr>
              <a:t>𝑏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2152" y="2234819"/>
            <a:ext cx="2103120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>
                <a:latin typeface="Verdana"/>
                <a:cs typeface="Verdana"/>
              </a:rPr>
              <a:t>Cost</a:t>
            </a:r>
            <a:r>
              <a:rPr dirty="0" sz="2400" spc="-45">
                <a:latin typeface="Verdana"/>
                <a:cs typeface="Verdana"/>
              </a:rPr>
              <a:t> </a:t>
            </a:r>
            <a:r>
              <a:rPr dirty="0" sz="2400" spc="-10">
                <a:latin typeface="Verdana"/>
                <a:cs typeface="Verdana"/>
              </a:rPr>
              <a:t>Function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386073" y="2308986"/>
            <a:ext cx="898525" cy="282575"/>
            <a:chOff x="3386073" y="2308986"/>
            <a:chExt cx="898525" cy="282575"/>
          </a:xfrm>
        </p:grpSpPr>
        <p:sp>
          <p:nvSpPr>
            <p:cNvPr id="10" name="object 10" descr=""/>
            <p:cNvSpPr/>
            <p:nvPr/>
          </p:nvSpPr>
          <p:spPr>
            <a:xfrm>
              <a:off x="3386074" y="2308986"/>
              <a:ext cx="898525" cy="282575"/>
            </a:xfrm>
            <a:custGeom>
              <a:avLst/>
              <a:gdLst/>
              <a:ahLst/>
              <a:cxnLst/>
              <a:rect l="l" t="t" r="r" b="b"/>
              <a:pathLst>
                <a:path w="898525" h="282575">
                  <a:moveTo>
                    <a:pt x="135255" y="21463"/>
                  </a:moveTo>
                  <a:lnTo>
                    <a:pt x="75692" y="21463"/>
                  </a:lnTo>
                  <a:lnTo>
                    <a:pt x="74041" y="28702"/>
                  </a:lnTo>
                  <a:lnTo>
                    <a:pt x="79121" y="29083"/>
                  </a:lnTo>
                  <a:lnTo>
                    <a:pt x="82804" y="30099"/>
                  </a:lnTo>
                  <a:lnTo>
                    <a:pt x="87503" y="33782"/>
                  </a:lnTo>
                  <a:lnTo>
                    <a:pt x="88646" y="37084"/>
                  </a:lnTo>
                  <a:lnTo>
                    <a:pt x="88646" y="47879"/>
                  </a:lnTo>
                  <a:lnTo>
                    <a:pt x="50546" y="222504"/>
                  </a:lnTo>
                  <a:lnTo>
                    <a:pt x="32004" y="263906"/>
                  </a:lnTo>
                  <a:lnTo>
                    <a:pt x="24511" y="267589"/>
                  </a:lnTo>
                  <a:lnTo>
                    <a:pt x="9652" y="267589"/>
                  </a:lnTo>
                  <a:lnTo>
                    <a:pt x="5842" y="267208"/>
                  </a:lnTo>
                  <a:lnTo>
                    <a:pt x="3810" y="266446"/>
                  </a:lnTo>
                  <a:lnTo>
                    <a:pt x="0" y="280670"/>
                  </a:lnTo>
                  <a:lnTo>
                    <a:pt x="3683" y="281686"/>
                  </a:lnTo>
                  <a:lnTo>
                    <a:pt x="8382" y="282194"/>
                  </a:lnTo>
                  <a:lnTo>
                    <a:pt x="14097" y="282194"/>
                  </a:lnTo>
                  <a:lnTo>
                    <a:pt x="50952" y="271830"/>
                  </a:lnTo>
                  <a:lnTo>
                    <a:pt x="72644" y="239052"/>
                  </a:lnTo>
                  <a:lnTo>
                    <a:pt x="113919" y="56261"/>
                  </a:lnTo>
                  <a:lnTo>
                    <a:pt x="116967" y="45212"/>
                  </a:lnTo>
                  <a:lnTo>
                    <a:pt x="133604" y="28702"/>
                  </a:lnTo>
                  <a:lnTo>
                    <a:pt x="135255" y="21463"/>
                  </a:lnTo>
                  <a:close/>
                </a:path>
                <a:path w="898525" h="282575">
                  <a:moveTo>
                    <a:pt x="272034" y="11430"/>
                  </a:moveTo>
                  <a:lnTo>
                    <a:pt x="267970" y="0"/>
                  </a:lnTo>
                  <a:lnTo>
                    <a:pt x="247510" y="7391"/>
                  </a:lnTo>
                  <a:lnTo>
                    <a:pt x="229577" y="18097"/>
                  </a:lnTo>
                  <a:lnTo>
                    <a:pt x="201295" y="49530"/>
                  </a:lnTo>
                  <a:lnTo>
                    <a:pt x="183743" y="91427"/>
                  </a:lnTo>
                  <a:lnTo>
                    <a:pt x="177927" y="141224"/>
                  </a:lnTo>
                  <a:lnTo>
                    <a:pt x="179374" y="167182"/>
                  </a:lnTo>
                  <a:lnTo>
                    <a:pt x="190995" y="213093"/>
                  </a:lnTo>
                  <a:lnTo>
                    <a:pt x="214045" y="250342"/>
                  </a:lnTo>
                  <a:lnTo>
                    <a:pt x="247434" y="274967"/>
                  </a:lnTo>
                  <a:lnTo>
                    <a:pt x="267970" y="282321"/>
                  </a:lnTo>
                  <a:lnTo>
                    <a:pt x="271526" y="270891"/>
                  </a:lnTo>
                  <a:lnTo>
                    <a:pt x="255473" y="263779"/>
                  </a:lnTo>
                  <a:lnTo>
                    <a:pt x="241617" y="253860"/>
                  </a:lnTo>
                  <a:lnTo>
                    <a:pt x="213131" y="207606"/>
                  </a:lnTo>
                  <a:lnTo>
                    <a:pt x="204749" y="164693"/>
                  </a:lnTo>
                  <a:lnTo>
                    <a:pt x="203708" y="139827"/>
                  </a:lnTo>
                  <a:lnTo>
                    <a:pt x="204749" y="115735"/>
                  </a:lnTo>
                  <a:lnTo>
                    <a:pt x="213131" y="73926"/>
                  </a:lnTo>
                  <a:lnTo>
                    <a:pt x="241719" y="28422"/>
                  </a:lnTo>
                  <a:lnTo>
                    <a:pt x="255739" y="18580"/>
                  </a:lnTo>
                  <a:lnTo>
                    <a:pt x="272034" y="11430"/>
                  </a:lnTo>
                  <a:close/>
                </a:path>
                <a:path w="898525" h="282575">
                  <a:moveTo>
                    <a:pt x="898525" y="141224"/>
                  </a:moveTo>
                  <a:lnTo>
                    <a:pt x="892708" y="91427"/>
                  </a:lnTo>
                  <a:lnTo>
                    <a:pt x="875284" y="49530"/>
                  </a:lnTo>
                  <a:lnTo>
                    <a:pt x="846975" y="18097"/>
                  </a:lnTo>
                  <a:lnTo>
                    <a:pt x="808482" y="0"/>
                  </a:lnTo>
                  <a:lnTo>
                    <a:pt x="804545" y="11430"/>
                  </a:lnTo>
                  <a:lnTo>
                    <a:pt x="820851" y="18580"/>
                  </a:lnTo>
                  <a:lnTo>
                    <a:pt x="834898" y="28422"/>
                  </a:lnTo>
                  <a:lnTo>
                    <a:pt x="863434" y="73926"/>
                  </a:lnTo>
                  <a:lnTo>
                    <a:pt x="871816" y="115735"/>
                  </a:lnTo>
                  <a:lnTo>
                    <a:pt x="872871" y="139827"/>
                  </a:lnTo>
                  <a:lnTo>
                    <a:pt x="871816" y="164693"/>
                  </a:lnTo>
                  <a:lnTo>
                    <a:pt x="863434" y="207606"/>
                  </a:lnTo>
                  <a:lnTo>
                    <a:pt x="834936" y="253860"/>
                  </a:lnTo>
                  <a:lnTo>
                    <a:pt x="804926" y="270891"/>
                  </a:lnTo>
                  <a:lnTo>
                    <a:pt x="808482" y="282321"/>
                  </a:lnTo>
                  <a:lnTo>
                    <a:pt x="847039" y="264312"/>
                  </a:lnTo>
                  <a:lnTo>
                    <a:pt x="875411" y="233045"/>
                  </a:lnTo>
                  <a:lnTo>
                    <a:pt x="892721" y="191135"/>
                  </a:lnTo>
                  <a:lnTo>
                    <a:pt x="897064" y="167182"/>
                  </a:lnTo>
                  <a:lnTo>
                    <a:pt x="898525" y="141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69283" y="2391282"/>
              <a:ext cx="212598" cy="144653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3902709" y="2499105"/>
              <a:ext cx="45085" cy="75565"/>
            </a:xfrm>
            <a:custGeom>
              <a:avLst/>
              <a:gdLst/>
              <a:ahLst/>
              <a:cxnLst/>
              <a:rect l="l" t="t" r="r" b="b"/>
              <a:pathLst>
                <a:path w="45085" h="75564">
                  <a:moveTo>
                    <a:pt x="42417" y="0"/>
                  </a:moveTo>
                  <a:lnTo>
                    <a:pt x="16382" y="0"/>
                  </a:lnTo>
                  <a:lnTo>
                    <a:pt x="17144" y="7238"/>
                  </a:lnTo>
                  <a:lnTo>
                    <a:pt x="17399" y="14731"/>
                  </a:lnTo>
                  <a:lnTo>
                    <a:pt x="17399" y="29591"/>
                  </a:lnTo>
                  <a:lnTo>
                    <a:pt x="17017" y="35687"/>
                  </a:lnTo>
                  <a:lnTo>
                    <a:pt x="0" y="66420"/>
                  </a:lnTo>
                  <a:lnTo>
                    <a:pt x="8127" y="75564"/>
                  </a:lnTo>
                  <a:lnTo>
                    <a:pt x="38607" y="45338"/>
                  </a:lnTo>
                  <a:lnTo>
                    <a:pt x="44576" y="27431"/>
                  </a:lnTo>
                  <a:lnTo>
                    <a:pt x="44576" y="13716"/>
                  </a:lnTo>
                  <a:lnTo>
                    <a:pt x="43814" y="6857"/>
                  </a:lnTo>
                  <a:lnTo>
                    <a:pt x="424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7169" y="2320797"/>
              <a:ext cx="135000" cy="215137"/>
            </a:xfrm>
            <a:prstGeom prst="rect">
              <a:avLst/>
            </a:prstGeom>
          </p:spPr>
        </p:pic>
      </p:grpSp>
      <p:sp>
        <p:nvSpPr>
          <p:cNvPr id="14" name="object 14" descr=""/>
          <p:cNvSpPr/>
          <p:nvPr/>
        </p:nvSpPr>
        <p:spPr>
          <a:xfrm>
            <a:off x="4416679" y="2405760"/>
            <a:ext cx="183515" cy="81915"/>
          </a:xfrm>
          <a:custGeom>
            <a:avLst/>
            <a:gdLst/>
            <a:ahLst/>
            <a:cxnLst/>
            <a:rect l="l" t="t" r="r" b="b"/>
            <a:pathLst>
              <a:path w="183514" h="81914">
                <a:moveTo>
                  <a:pt x="183388" y="61722"/>
                </a:moveTo>
                <a:lnTo>
                  <a:pt x="0" y="61722"/>
                </a:lnTo>
                <a:lnTo>
                  <a:pt x="0" y="81534"/>
                </a:lnTo>
                <a:lnTo>
                  <a:pt x="183388" y="81534"/>
                </a:lnTo>
                <a:lnTo>
                  <a:pt x="183388" y="61722"/>
                </a:lnTo>
                <a:close/>
              </a:path>
              <a:path w="183514" h="81914">
                <a:moveTo>
                  <a:pt x="183388" y="0"/>
                </a:moveTo>
                <a:lnTo>
                  <a:pt x="0" y="0"/>
                </a:lnTo>
                <a:lnTo>
                  <a:pt x="0" y="19812"/>
                </a:lnTo>
                <a:lnTo>
                  <a:pt x="183388" y="19812"/>
                </a:lnTo>
                <a:lnTo>
                  <a:pt x="183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4699253" y="2438400"/>
            <a:ext cx="428625" cy="19050"/>
          </a:xfrm>
          <a:custGeom>
            <a:avLst/>
            <a:gdLst/>
            <a:ahLst/>
            <a:cxnLst/>
            <a:rect l="l" t="t" r="r" b="b"/>
            <a:pathLst>
              <a:path w="428625" h="19050">
                <a:moveTo>
                  <a:pt x="428625" y="0"/>
                </a:moveTo>
                <a:lnTo>
                  <a:pt x="0" y="0"/>
                </a:lnTo>
                <a:lnTo>
                  <a:pt x="0" y="19050"/>
                </a:lnTo>
                <a:lnTo>
                  <a:pt x="428625" y="19050"/>
                </a:lnTo>
                <a:lnTo>
                  <a:pt x="4286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49621" y="2099436"/>
            <a:ext cx="118490" cy="205612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4718430" y="2528061"/>
            <a:ext cx="404495" cy="208279"/>
          </a:xfrm>
          <a:custGeom>
            <a:avLst/>
            <a:gdLst/>
            <a:ahLst/>
            <a:cxnLst/>
            <a:rect l="l" t="t" r="r" b="b"/>
            <a:pathLst>
              <a:path w="404495" h="208280">
                <a:moveTo>
                  <a:pt x="380890" y="78358"/>
                </a:moveTo>
                <a:lnTo>
                  <a:pt x="346710" y="78358"/>
                </a:lnTo>
                <a:lnTo>
                  <a:pt x="350520" y="79756"/>
                </a:lnTo>
                <a:lnTo>
                  <a:pt x="355092" y="85851"/>
                </a:lnTo>
                <a:lnTo>
                  <a:pt x="356235" y="90805"/>
                </a:lnTo>
                <a:lnTo>
                  <a:pt x="356166" y="101092"/>
                </a:lnTo>
                <a:lnTo>
                  <a:pt x="355832" y="104139"/>
                </a:lnTo>
                <a:lnTo>
                  <a:pt x="354330" y="113030"/>
                </a:lnTo>
                <a:lnTo>
                  <a:pt x="352806" y="119887"/>
                </a:lnTo>
                <a:lnTo>
                  <a:pt x="350393" y="129158"/>
                </a:lnTo>
                <a:lnTo>
                  <a:pt x="343789" y="154939"/>
                </a:lnTo>
                <a:lnTo>
                  <a:pt x="339087" y="190881"/>
                </a:lnTo>
                <a:lnTo>
                  <a:pt x="340868" y="196342"/>
                </a:lnTo>
                <a:lnTo>
                  <a:pt x="344678" y="201040"/>
                </a:lnTo>
                <a:lnTo>
                  <a:pt x="348615" y="205612"/>
                </a:lnTo>
                <a:lnTo>
                  <a:pt x="353822" y="207899"/>
                </a:lnTo>
                <a:lnTo>
                  <a:pt x="368300" y="207899"/>
                </a:lnTo>
                <a:lnTo>
                  <a:pt x="394887" y="190881"/>
                </a:lnTo>
                <a:lnTo>
                  <a:pt x="369189" y="190881"/>
                </a:lnTo>
                <a:lnTo>
                  <a:pt x="367157" y="189864"/>
                </a:lnTo>
                <a:lnTo>
                  <a:pt x="364617" y="186308"/>
                </a:lnTo>
                <a:lnTo>
                  <a:pt x="363982" y="183514"/>
                </a:lnTo>
                <a:lnTo>
                  <a:pt x="363982" y="175006"/>
                </a:lnTo>
                <a:lnTo>
                  <a:pt x="365252" y="167386"/>
                </a:lnTo>
                <a:lnTo>
                  <a:pt x="377689" y="117093"/>
                </a:lnTo>
                <a:lnTo>
                  <a:pt x="379477" y="109434"/>
                </a:lnTo>
                <a:lnTo>
                  <a:pt x="381889" y="81406"/>
                </a:lnTo>
                <a:lnTo>
                  <a:pt x="380890" y="78358"/>
                </a:lnTo>
                <a:close/>
              </a:path>
              <a:path w="404495" h="208280">
                <a:moveTo>
                  <a:pt x="219456" y="77850"/>
                </a:moveTo>
                <a:lnTo>
                  <a:pt x="191008" y="77850"/>
                </a:lnTo>
                <a:lnTo>
                  <a:pt x="193040" y="78739"/>
                </a:lnTo>
                <a:lnTo>
                  <a:pt x="195580" y="82295"/>
                </a:lnTo>
                <a:lnTo>
                  <a:pt x="196215" y="85217"/>
                </a:lnTo>
                <a:lnTo>
                  <a:pt x="196215" y="94361"/>
                </a:lnTo>
                <a:lnTo>
                  <a:pt x="195072" y="101726"/>
                </a:lnTo>
                <a:lnTo>
                  <a:pt x="191451" y="117601"/>
                </a:lnTo>
                <a:lnTo>
                  <a:pt x="171196" y="205612"/>
                </a:lnTo>
                <a:lnTo>
                  <a:pt x="196977" y="205612"/>
                </a:lnTo>
                <a:lnTo>
                  <a:pt x="211074" y="141096"/>
                </a:lnTo>
                <a:lnTo>
                  <a:pt x="226187" y="104901"/>
                </a:lnTo>
                <a:lnTo>
                  <a:pt x="229220" y="101092"/>
                </a:lnTo>
                <a:lnTo>
                  <a:pt x="217805" y="101092"/>
                </a:lnTo>
                <a:lnTo>
                  <a:pt x="216027" y="100456"/>
                </a:lnTo>
                <a:lnTo>
                  <a:pt x="218313" y="94361"/>
                </a:lnTo>
                <a:lnTo>
                  <a:pt x="219406" y="88773"/>
                </a:lnTo>
                <a:lnTo>
                  <a:pt x="219456" y="77850"/>
                </a:lnTo>
                <a:close/>
              </a:path>
              <a:path w="404495" h="208280">
                <a:moveTo>
                  <a:pt x="300375" y="78358"/>
                </a:moveTo>
                <a:lnTo>
                  <a:pt x="265303" y="78358"/>
                </a:lnTo>
                <a:lnTo>
                  <a:pt x="269240" y="79756"/>
                </a:lnTo>
                <a:lnTo>
                  <a:pt x="274320" y="85851"/>
                </a:lnTo>
                <a:lnTo>
                  <a:pt x="275558" y="90805"/>
                </a:lnTo>
                <a:lnTo>
                  <a:pt x="275485" y="102266"/>
                </a:lnTo>
                <a:lnTo>
                  <a:pt x="275209" y="105029"/>
                </a:lnTo>
                <a:lnTo>
                  <a:pt x="273685" y="113918"/>
                </a:lnTo>
                <a:lnTo>
                  <a:pt x="272288" y="120776"/>
                </a:lnTo>
                <a:lnTo>
                  <a:pt x="270129" y="129920"/>
                </a:lnTo>
                <a:lnTo>
                  <a:pt x="253111" y="205612"/>
                </a:lnTo>
                <a:lnTo>
                  <a:pt x="278765" y="205612"/>
                </a:lnTo>
                <a:lnTo>
                  <a:pt x="292354" y="140462"/>
                </a:lnTo>
                <a:lnTo>
                  <a:pt x="294386" y="131318"/>
                </a:lnTo>
                <a:lnTo>
                  <a:pt x="296926" y="123443"/>
                </a:lnTo>
                <a:lnTo>
                  <a:pt x="300355" y="117093"/>
                </a:lnTo>
                <a:lnTo>
                  <a:pt x="303657" y="110617"/>
                </a:lnTo>
                <a:lnTo>
                  <a:pt x="308075" y="104012"/>
                </a:lnTo>
                <a:lnTo>
                  <a:pt x="313782" y="96774"/>
                </a:lnTo>
                <a:lnTo>
                  <a:pt x="301371" y="96774"/>
                </a:lnTo>
                <a:lnTo>
                  <a:pt x="301603" y="95376"/>
                </a:lnTo>
                <a:lnTo>
                  <a:pt x="301625" y="82168"/>
                </a:lnTo>
                <a:lnTo>
                  <a:pt x="300375" y="78358"/>
                </a:lnTo>
                <a:close/>
              </a:path>
              <a:path w="404495" h="208280">
                <a:moveTo>
                  <a:pt x="395732" y="173227"/>
                </a:moveTo>
                <a:lnTo>
                  <a:pt x="374904" y="190881"/>
                </a:lnTo>
                <a:lnTo>
                  <a:pt x="394887" y="190881"/>
                </a:lnTo>
                <a:lnTo>
                  <a:pt x="398051" y="187922"/>
                </a:lnTo>
                <a:lnTo>
                  <a:pt x="404241" y="181610"/>
                </a:lnTo>
                <a:lnTo>
                  <a:pt x="395732" y="173227"/>
                </a:lnTo>
                <a:close/>
              </a:path>
              <a:path w="404495" h="208280">
                <a:moveTo>
                  <a:pt x="281940" y="60832"/>
                </a:moveTo>
                <a:lnTo>
                  <a:pt x="272415" y="60832"/>
                </a:lnTo>
                <a:lnTo>
                  <a:pt x="265485" y="61452"/>
                </a:lnTo>
                <a:lnTo>
                  <a:pt x="231441" y="83296"/>
                </a:lnTo>
                <a:lnTo>
                  <a:pt x="217805" y="101092"/>
                </a:lnTo>
                <a:lnTo>
                  <a:pt x="229220" y="101092"/>
                </a:lnTo>
                <a:lnTo>
                  <a:pt x="237109" y="91186"/>
                </a:lnTo>
                <a:lnTo>
                  <a:pt x="242189" y="86106"/>
                </a:lnTo>
                <a:lnTo>
                  <a:pt x="247015" y="82931"/>
                </a:lnTo>
                <a:lnTo>
                  <a:pt x="251841" y="79882"/>
                </a:lnTo>
                <a:lnTo>
                  <a:pt x="256159" y="78358"/>
                </a:lnTo>
                <a:lnTo>
                  <a:pt x="300375" y="78358"/>
                </a:lnTo>
                <a:lnTo>
                  <a:pt x="299085" y="74421"/>
                </a:lnTo>
                <a:lnTo>
                  <a:pt x="294014" y="68833"/>
                </a:lnTo>
                <a:lnTo>
                  <a:pt x="289179" y="63626"/>
                </a:lnTo>
                <a:lnTo>
                  <a:pt x="281940" y="60832"/>
                </a:lnTo>
                <a:close/>
              </a:path>
              <a:path w="404495" h="208280">
                <a:moveTo>
                  <a:pt x="362458" y="60832"/>
                </a:moveTo>
                <a:lnTo>
                  <a:pt x="353314" y="60832"/>
                </a:lnTo>
                <a:lnTo>
                  <a:pt x="346579" y="61400"/>
                </a:lnTo>
                <a:lnTo>
                  <a:pt x="307824" y="88296"/>
                </a:lnTo>
                <a:lnTo>
                  <a:pt x="301371" y="96774"/>
                </a:lnTo>
                <a:lnTo>
                  <a:pt x="313782" y="96774"/>
                </a:lnTo>
                <a:lnTo>
                  <a:pt x="318389" y="90931"/>
                </a:lnTo>
                <a:lnTo>
                  <a:pt x="323469" y="86106"/>
                </a:lnTo>
                <a:lnTo>
                  <a:pt x="328168" y="82931"/>
                </a:lnTo>
                <a:lnTo>
                  <a:pt x="332994" y="79882"/>
                </a:lnTo>
                <a:lnTo>
                  <a:pt x="337439" y="78358"/>
                </a:lnTo>
                <a:lnTo>
                  <a:pt x="380890" y="78358"/>
                </a:lnTo>
                <a:lnTo>
                  <a:pt x="379476" y="74040"/>
                </a:lnTo>
                <a:lnTo>
                  <a:pt x="374523" y="68833"/>
                </a:lnTo>
                <a:lnTo>
                  <a:pt x="369570" y="63500"/>
                </a:lnTo>
                <a:lnTo>
                  <a:pt x="362458" y="60832"/>
                </a:lnTo>
                <a:close/>
              </a:path>
              <a:path w="404495" h="208280">
                <a:moveTo>
                  <a:pt x="205486" y="60706"/>
                </a:moveTo>
                <a:lnTo>
                  <a:pt x="191643" y="60706"/>
                </a:lnTo>
                <a:lnTo>
                  <a:pt x="184658" y="62864"/>
                </a:lnTo>
                <a:lnTo>
                  <a:pt x="155829" y="87121"/>
                </a:lnTo>
                <a:lnTo>
                  <a:pt x="164338" y="95376"/>
                </a:lnTo>
                <a:lnTo>
                  <a:pt x="170307" y="88773"/>
                </a:lnTo>
                <a:lnTo>
                  <a:pt x="175006" y="84200"/>
                </a:lnTo>
                <a:lnTo>
                  <a:pt x="181864" y="79120"/>
                </a:lnTo>
                <a:lnTo>
                  <a:pt x="185039" y="77850"/>
                </a:lnTo>
                <a:lnTo>
                  <a:pt x="219456" y="77850"/>
                </a:lnTo>
                <a:lnTo>
                  <a:pt x="219422" y="76356"/>
                </a:lnTo>
                <a:lnTo>
                  <a:pt x="217551" y="70993"/>
                </a:lnTo>
                <a:lnTo>
                  <a:pt x="213995" y="66929"/>
                </a:lnTo>
                <a:lnTo>
                  <a:pt x="210312" y="62864"/>
                </a:lnTo>
                <a:lnTo>
                  <a:pt x="205486" y="60706"/>
                </a:lnTo>
                <a:close/>
              </a:path>
              <a:path w="404495" h="208280">
                <a:moveTo>
                  <a:pt x="109621" y="13715"/>
                </a:moveTo>
                <a:lnTo>
                  <a:pt x="67437" y="13715"/>
                </a:lnTo>
                <a:lnTo>
                  <a:pt x="73660" y="15367"/>
                </a:lnTo>
                <a:lnTo>
                  <a:pt x="83439" y="21843"/>
                </a:lnTo>
                <a:lnTo>
                  <a:pt x="87122" y="26415"/>
                </a:lnTo>
                <a:lnTo>
                  <a:pt x="89535" y="32131"/>
                </a:lnTo>
                <a:lnTo>
                  <a:pt x="91821" y="37845"/>
                </a:lnTo>
                <a:lnTo>
                  <a:pt x="93091" y="44323"/>
                </a:lnTo>
                <a:lnTo>
                  <a:pt x="92967" y="57404"/>
                </a:lnTo>
                <a:lnTo>
                  <a:pt x="85344" y="80518"/>
                </a:lnTo>
                <a:lnTo>
                  <a:pt x="82677" y="85725"/>
                </a:lnTo>
                <a:lnTo>
                  <a:pt x="56183" y="118935"/>
                </a:lnTo>
                <a:lnTo>
                  <a:pt x="48133" y="127888"/>
                </a:lnTo>
                <a:lnTo>
                  <a:pt x="38703" y="138580"/>
                </a:lnTo>
                <a:lnTo>
                  <a:pt x="12063" y="174625"/>
                </a:lnTo>
                <a:lnTo>
                  <a:pt x="0" y="198374"/>
                </a:lnTo>
                <a:lnTo>
                  <a:pt x="0" y="205612"/>
                </a:lnTo>
                <a:lnTo>
                  <a:pt x="122555" y="205612"/>
                </a:lnTo>
                <a:lnTo>
                  <a:pt x="123947" y="181737"/>
                </a:lnTo>
                <a:lnTo>
                  <a:pt x="29210" y="181737"/>
                </a:lnTo>
                <a:lnTo>
                  <a:pt x="36806" y="170116"/>
                </a:lnTo>
                <a:lnTo>
                  <a:pt x="46259" y="157543"/>
                </a:lnTo>
                <a:lnTo>
                  <a:pt x="57570" y="144018"/>
                </a:lnTo>
                <a:lnTo>
                  <a:pt x="70739" y="129539"/>
                </a:lnTo>
                <a:lnTo>
                  <a:pt x="85026" y="114204"/>
                </a:lnTo>
                <a:lnTo>
                  <a:pt x="90312" y="108465"/>
                </a:lnTo>
                <a:lnTo>
                  <a:pt x="115951" y="74930"/>
                </a:lnTo>
                <a:lnTo>
                  <a:pt x="120777" y="61849"/>
                </a:lnTo>
                <a:lnTo>
                  <a:pt x="121920" y="57404"/>
                </a:lnTo>
                <a:lnTo>
                  <a:pt x="122428" y="52577"/>
                </a:lnTo>
                <a:lnTo>
                  <a:pt x="122428" y="47370"/>
                </a:lnTo>
                <a:lnTo>
                  <a:pt x="121544" y="36516"/>
                </a:lnTo>
                <a:lnTo>
                  <a:pt x="118887" y="27019"/>
                </a:lnTo>
                <a:lnTo>
                  <a:pt x="114444" y="18903"/>
                </a:lnTo>
                <a:lnTo>
                  <a:pt x="109621" y="13715"/>
                </a:lnTo>
                <a:close/>
              </a:path>
              <a:path w="404495" h="208280">
                <a:moveTo>
                  <a:pt x="125095" y="162051"/>
                </a:moveTo>
                <a:lnTo>
                  <a:pt x="112395" y="162051"/>
                </a:lnTo>
                <a:lnTo>
                  <a:pt x="110871" y="166750"/>
                </a:lnTo>
                <a:lnTo>
                  <a:pt x="109474" y="170180"/>
                </a:lnTo>
                <a:lnTo>
                  <a:pt x="90170" y="181737"/>
                </a:lnTo>
                <a:lnTo>
                  <a:pt x="123947" y="181737"/>
                </a:lnTo>
                <a:lnTo>
                  <a:pt x="125095" y="162051"/>
                </a:lnTo>
                <a:close/>
              </a:path>
              <a:path w="404495" h="208280">
                <a:moveTo>
                  <a:pt x="66421" y="0"/>
                </a:moveTo>
                <a:lnTo>
                  <a:pt x="21971" y="8778"/>
                </a:lnTo>
                <a:lnTo>
                  <a:pt x="4572" y="16129"/>
                </a:lnTo>
                <a:lnTo>
                  <a:pt x="4572" y="44704"/>
                </a:lnTo>
                <a:lnTo>
                  <a:pt x="22479" y="44704"/>
                </a:lnTo>
                <a:lnTo>
                  <a:pt x="28477" y="31128"/>
                </a:lnTo>
                <a:lnTo>
                  <a:pt x="36750" y="21447"/>
                </a:lnTo>
                <a:lnTo>
                  <a:pt x="47285" y="15646"/>
                </a:lnTo>
                <a:lnTo>
                  <a:pt x="60071" y="13715"/>
                </a:lnTo>
                <a:lnTo>
                  <a:pt x="109621" y="13715"/>
                </a:lnTo>
                <a:lnTo>
                  <a:pt x="108204" y="12192"/>
                </a:lnTo>
                <a:lnTo>
                  <a:pt x="100300" y="6858"/>
                </a:lnTo>
                <a:lnTo>
                  <a:pt x="90693" y="3048"/>
                </a:lnTo>
                <a:lnTo>
                  <a:pt x="79396" y="762"/>
                </a:lnTo>
                <a:lnTo>
                  <a:pt x="664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 descr=""/>
          <p:cNvGrpSpPr/>
          <p:nvPr/>
        </p:nvGrpSpPr>
        <p:grpSpPr>
          <a:xfrm>
            <a:off x="5188965" y="2165095"/>
            <a:ext cx="374015" cy="761365"/>
            <a:chOff x="5188965" y="2165095"/>
            <a:chExt cx="374015" cy="761365"/>
          </a:xfrm>
        </p:grpSpPr>
        <p:sp>
          <p:nvSpPr>
            <p:cNvPr id="19" name="object 19" descr=""/>
            <p:cNvSpPr/>
            <p:nvPr/>
          </p:nvSpPr>
          <p:spPr>
            <a:xfrm>
              <a:off x="5188966" y="2165095"/>
              <a:ext cx="374015" cy="761365"/>
            </a:xfrm>
            <a:custGeom>
              <a:avLst/>
              <a:gdLst/>
              <a:ahLst/>
              <a:cxnLst/>
              <a:rect l="l" t="t" r="r" b="b"/>
              <a:pathLst>
                <a:path w="374014" h="761364">
                  <a:moveTo>
                    <a:pt x="72136" y="607822"/>
                  </a:moveTo>
                  <a:lnTo>
                    <a:pt x="50800" y="607822"/>
                  </a:lnTo>
                  <a:lnTo>
                    <a:pt x="45720" y="630809"/>
                  </a:lnTo>
                  <a:lnTo>
                    <a:pt x="66929" y="630809"/>
                  </a:lnTo>
                  <a:lnTo>
                    <a:pt x="72136" y="607822"/>
                  </a:lnTo>
                  <a:close/>
                </a:path>
                <a:path w="374014" h="761364">
                  <a:moveTo>
                    <a:pt x="76200" y="740410"/>
                  </a:moveTo>
                  <a:lnTo>
                    <a:pt x="68961" y="733298"/>
                  </a:lnTo>
                  <a:lnTo>
                    <a:pt x="66802" y="735711"/>
                  </a:lnTo>
                  <a:lnTo>
                    <a:pt x="64897" y="737743"/>
                  </a:lnTo>
                  <a:lnTo>
                    <a:pt x="59817" y="742442"/>
                  </a:lnTo>
                  <a:lnTo>
                    <a:pt x="58293" y="743458"/>
                  </a:lnTo>
                  <a:lnTo>
                    <a:pt x="56896" y="744601"/>
                  </a:lnTo>
                  <a:lnTo>
                    <a:pt x="55499" y="745363"/>
                  </a:lnTo>
                  <a:lnTo>
                    <a:pt x="52959" y="746379"/>
                  </a:lnTo>
                  <a:lnTo>
                    <a:pt x="51562" y="746633"/>
                  </a:lnTo>
                  <a:lnTo>
                    <a:pt x="48133" y="746633"/>
                  </a:lnTo>
                  <a:lnTo>
                    <a:pt x="46482" y="745998"/>
                  </a:lnTo>
                  <a:lnTo>
                    <a:pt x="45339" y="744855"/>
                  </a:lnTo>
                  <a:lnTo>
                    <a:pt x="44196" y="743585"/>
                  </a:lnTo>
                  <a:lnTo>
                    <a:pt x="43688" y="741680"/>
                  </a:lnTo>
                  <a:lnTo>
                    <a:pt x="43688" y="736854"/>
                  </a:lnTo>
                  <a:lnTo>
                    <a:pt x="43942" y="734695"/>
                  </a:lnTo>
                  <a:lnTo>
                    <a:pt x="44704" y="729615"/>
                  </a:lnTo>
                  <a:lnTo>
                    <a:pt x="45339" y="726313"/>
                  </a:lnTo>
                  <a:lnTo>
                    <a:pt x="46355" y="722122"/>
                  </a:lnTo>
                  <a:lnTo>
                    <a:pt x="62230" y="650875"/>
                  </a:lnTo>
                  <a:lnTo>
                    <a:pt x="57023" y="650875"/>
                  </a:lnTo>
                  <a:lnTo>
                    <a:pt x="25908" y="652018"/>
                  </a:lnTo>
                  <a:lnTo>
                    <a:pt x="24638" y="659384"/>
                  </a:lnTo>
                  <a:lnTo>
                    <a:pt x="29337" y="659511"/>
                  </a:lnTo>
                  <a:lnTo>
                    <a:pt x="32512" y="660146"/>
                  </a:lnTo>
                  <a:lnTo>
                    <a:pt x="34290" y="661416"/>
                  </a:lnTo>
                  <a:lnTo>
                    <a:pt x="36195" y="662686"/>
                  </a:lnTo>
                  <a:lnTo>
                    <a:pt x="37084" y="664718"/>
                  </a:lnTo>
                  <a:lnTo>
                    <a:pt x="37211" y="670052"/>
                  </a:lnTo>
                  <a:lnTo>
                    <a:pt x="37084" y="670687"/>
                  </a:lnTo>
                  <a:lnTo>
                    <a:pt x="36703" y="673989"/>
                  </a:lnTo>
                  <a:lnTo>
                    <a:pt x="36068" y="677799"/>
                  </a:lnTo>
                  <a:lnTo>
                    <a:pt x="35306" y="681863"/>
                  </a:lnTo>
                  <a:lnTo>
                    <a:pt x="34417" y="685927"/>
                  </a:lnTo>
                  <a:lnTo>
                    <a:pt x="33528" y="690245"/>
                  </a:lnTo>
                  <a:lnTo>
                    <a:pt x="32512" y="694563"/>
                  </a:lnTo>
                  <a:lnTo>
                    <a:pt x="30480" y="703453"/>
                  </a:lnTo>
                  <a:lnTo>
                    <a:pt x="29337" y="708025"/>
                  </a:lnTo>
                  <a:lnTo>
                    <a:pt x="28321" y="712470"/>
                  </a:lnTo>
                  <a:lnTo>
                    <a:pt x="27305" y="716788"/>
                  </a:lnTo>
                  <a:lnTo>
                    <a:pt x="26416" y="720852"/>
                  </a:lnTo>
                  <a:lnTo>
                    <a:pt x="24765" y="728726"/>
                  </a:lnTo>
                  <a:lnTo>
                    <a:pt x="24257" y="732282"/>
                  </a:lnTo>
                  <a:lnTo>
                    <a:pt x="23622" y="735711"/>
                  </a:lnTo>
                  <a:lnTo>
                    <a:pt x="23520" y="736854"/>
                  </a:lnTo>
                  <a:lnTo>
                    <a:pt x="23456" y="744601"/>
                  </a:lnTo>
                  <a:lnTo>
                    <a:pt x="23749" y="746633"/>
                  </a:lnTo>
                  <a:lnTo>
                    <a:pt x="25527" y="751459"/>
                  </a:lnTo>
                  <a:lnTo>
                    <a:pt x="26670" y="753618"/>
                  </a:lnTo>
                  <a:lnTo>
                    <a:pt x="28321" y="755269"/>
                  </a:lnTo>
                  <a:lnTo>
                    <a:pt x="29845" y="757047"/>
                  </a:lnTo>
                  <a:lnTo>
                    <a:pt x="31750" y="758444"/>
                  </a:lnTo>
                  <a:lnTo>
                    <a:pt x="36068" y="760476"/>
                  </a:lnTo>
                  <a:lnTo>
                    <a:pt x="38481" y="760984"/>
                  </a:lnTo>
                  <a:lnTo>
                    <a:pt x="44196" y="760984"/>
                  </a:lnTo>
                  <a:lnTo>
                    <a:pt x="46863" y="760603"/>
                  </a:lnTo>
                  <a:lnTo>
                    <a:pt x="49530" y="759841"/>
                  </a:lnTo>
                  <a:lnTo>
                    <a:pt x="52070" y="759206"/>
                  </a:lnTo>
                  <a:lnTo>
                    <a:pt x="54737" y="757936"/>
                  </a:lnTo>
                  <a:lnTo>
                    <a:pt x="57531" y="756285"/>
                  </a:lnTo>
                  <a:lnTo>
                    <a:pt x="60198" y="754761"/>
                  </a:lnTo>
                  <a:lnTo>
                    <a:pt x="63119" y="752602"/>
                  </a:lnTo>
                  <a:lnTo>
                    <a:pt x="69088" y="747395"/>
                  </a:lnTo>
                  <a:lnTo>
                    <a:pt x="69900" y="746633"/>
                  </a:lnTo>
                  <a:lnTo>
                    <a:pt x="72517" y="744220"/>
                  </a:lnTo>
                  <a:lnTo>
                    <a:pt x="76200" y="740410"/>
                  </a:lnTo>
                  <a:close/>
                </a:path>
                <a:path w="374014" h="761364">
                  <a:moveTo>
                    <a:pt x="232664" y="711581"/>
                  </a:moveTo>
                  <a:lnTo>
                    <a:pt x="109474" y="711581"/>
                  </a:lnTo>
                  <a:lnTo>
                    <a:pt x="109474" y="727837"/>
                  </a:lnTo>
                  <a:lnTo>
                    <a:pt x="232664" y="727837"/>
                  </a:lnTo>
                  <a:lnTo>
                    <a:pt x="232664" y="711581"/>
                  </a:lnTo>
                  <a:close/>
                </a:path>
                <a:path w="374014" h="761364">
                  <a:moveTo>
                    <a:pt x="232664" y="664972"/>
                  </a:moveTo>
                  <a:lnTo>
                    <a:pt x="109474" y="664972"/>
                  </a:lnTo>
                  <a:lnTo>
                    <a:pt x="109474" y="681355"/>
                  </a:lnTo>
                  <a:lnTo>
                    <a:pt x="232664" y="681355"/>
                  </a:lnTo>
                  <a:lnTo>
                    <a:pt x="232664" y="664972"/>
                  </a:lnTo>
                  <a:close/>
                </a:path>
                <a:path w="374014" h="761364">
                  <a:moveTo>
                    <a:pt x="373507" y="472821"/>
                  </a:moveTo>
                  <a:lnTo>
                    <a:pt x="351536" y="472821"/>
                  </a:lnTo>
                  <a:lnTo>
                    <a:pt x="348056" y="491909"/>
                  </a:lnTo>
                  <a:lnTo>
                    <a:pt x="344297" y="507225"/>
                  </a:lnTo>
                  <a:lnTo>
                    <a:pt x="317690" y="537997"/>
                  </a:lnTo>
                  <a:lnTo>
                    <a:pt x="309626" y="538734"/>
                  </a:lnTo>
                  <a:lnTo>
                    <a:pt x="51435" y="538734"/>
                  </a:lnTo>
                  <a:lnTo>
                    <a:pt x="243205" y="278638"/>
                  </a:lnTo>
                  <a:lnTo>
                    <a:pt x="243205" y="260604"/>
                  </a:lnTo>
                  <a:lnTo>
                    <a:pt x="65532" y="19431"/>
                  </a:lnTo>
                  <a:lnTo>
                    <a:pt x="300482" y="19431"/>
                  </a:lnTo>
                  <a:lnTo>
                    <a:pt x="336765" y="48031"/>
                  </a:lnTo>
                  <a:lnTo>
                    <a:pt x="345821" y="88138"/>
                  </a:lnTo>
                  <a:lnTo>
                    <a:pt x="365506" y="88138"/>
                  </a:lnTo>
                  <a:lnTo>
                    <a:pt x="365506" y="0"/>
                  </a:lnTo>
                  <a:lnTo>
                    <a:pt x="6096" y="0"/>
                  </a:lnTo>
                  <a:lnTo>
                    <a:pt x="6096" y="14097"/>
                  </a:lnTo>
                  <a:lnTo>
                    <a:pt x="208407" y="284607"/>
                  </a:lnTo>
                  <a:lnTo>
                    <a:pt x="0" y="567182"/>
                  </a:lnTo>
                  <a:lnTo>
                    <a:pt x="0" y="581914"/>
                  </a:lnTo>
                  <a:lnTo>
                    <a:pt x="365887" y="581914"/>
                  </a:lnTo>
                  <a:lnTo>
                    <a:pt x="373507" y="4728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1761" y="2786379"/>
              <a:ext cx="90804" cy="137794"/>
            </a:xfrm>
            <a:prstGeom prst="rect">
              <a:avLst/>
            </a:prstGeom>
          </p:spPr>
        </p:pic>
      </p:grpSp>
      <p:pic>
        <p:nvPicPr>
          <p:cNvPr id="21" name="object 2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84723" y="1967229"/>
            <a:ext cx="196596" cy="111125"/>
          </a:xfrm>
          <a:prstGeom prst="rect">
            <a:avLst/>
          </a:prstGeom>
        </p:spPr>
      </p:pic>
      <p:grpSp>
        <p:nvGrpSpPr>
          <p:cNvPr id="22" name="object 22" descr=""/>
          <p:cNvGrpSpPr/>
          <p:nvPr/>
        </p:nvGrpSpPr>
        <p:grpSpPr>
          <a:xfrm>
            <a:off x="5611876" y="2318511"/>
            <a:ext cx="576580" cy="311785"/>
            <a:chOff x="5611876" y="2318511"/>
            <a:chExt cx="576580" cy="311785"/>
          </a:xfrm>
        </p:grpSpPr>
        <p:sp>
          <p:nvSpPr>
            <p:cNvPr id="23" name="object 23" descr=""/>
            <p:cNvSpPr/>
            <p:nvPr/>
          </p:nvSpPr>
          <p:spPr>
            <a:xfrm>
              <a:off x="5611876" y="2318511"/>
              <a:ext cx="272415" cy="282575"/>
            </a:xfrm>
            <a:custGeom>
              <a:avLst/>
              <a:gdLst/>
              <a:ahLst/>
              <a:cxnLst/>
              <a:rect l="l" t="t" r="r" b="b"/>
              <a:pathLst>
                <a:path w="272414" h="282575">
                  <a:moveTo>
                    <a:pt x="94107" y="11430"/>
                  </a:moveTo>
                  <a:lnTo>
                    <a:pt x="90043" y="0"/>
                  </a:lnTo>
                  <a:lnTo>
                    <a:pt x="69583" y="7391"/>
                  </a:lnTo>
                  <a:lnTo>
                    <a:pt x="51650" y="18097"/>
                  </a:lnTo>
                  <a:lnTo>
                    <a:pt x="23368" y="49530"/>
                  </a:lnTo>
                  <a:lnTo>
                    <a:pt x="5816" y="91427"/>
                  </a:lnTo>
                  <a:lnTo>
                    <a:pt x="0" y="141224"/>
                  </a:lnTo>
                  <a:lnTo>
                    <a:pt x="1447" y="167182"/>
                  </a:lnTo>
                  <a:lnTo>
                    <a:pt x="13068" y="213093"/>
                  </a:lnTo>
                  <a:lnTo>
                    <a:pt x="36118" y="250342"/>
                  </a:lnTo>
                  <a:lnTo>
                    <a:pt x="69507" y="274967"/>
                  </a:lnTo>
                  <a:lnTo>
                    <a:pt x="90043" y="282321"/>
                  </a:lnTo>
                  <a:lnTo>
                    <a:pt x="93599" y="270891"/>
                  </a:lnTo>
                  <a:lnTo>
                    <a:pt x="77546" y="263779"/>
                  </a:lnTo>
                  <a:lnTo>
                    <a:pt x="63690" y="253860"/>
                  </a:lnTo>
                  <a:lnTo>
                    <a:pt x="35204" y="207606"/>
                  </a:lnTo>
                  <a:lnTo>
                    <a:pt x="26822" y="164693"/>
                  </a:lnTo>
                  <a:lnTo>
                    <a:pt x="25781" y="139827"/>
                  </a:lnTo>
                  <a:lnTo>
                    <a:pt x="26822" y="115735"/>
                  </a:lnTo>
                  <a:lnTo>
                    <a:pt x="35204" y="73926"/>
                  </a:lnTo>
                  <a:lnTo>
                    <a:pt x="63792" y="28422"/>
                  </a:lnTo>
                  <a:lnTo>
                    <a:pt x="77812" y="18580"/>
                  </a:lnTo>
                  <a:lnTo>
                    <a:pt x="94107" y="11430"/>
                  </a:lnTo>
                  <a:close/>
                </a:path>
                <a:path w="272414" h="282575">
                  <a:moveTo>
                    <a:pt x="271907" y="3683"/>
                  </a:moveTo>
                  <a:lnTo>
                    <a:pt x="264922" y="2159"/>
                  </a:lnTo>
                  <a:lnTo>
                    <a:pt x="256540" y="1397"/>
                  </a:lnTo>
                  <a:lnTo>
                    <a:pt x="246761" y="1397"/>
                  </a:lnTo>
                  <a:lnTo>
                    <a:pt x="204851" y="14859"/>
                  </a:lnTo>
                  <a:lnTo>
                    <a:pt x="180594" y="55118"/>
                  </a:lnTo>
                  <a:lnTo>
                    <a:pt x="178816" y="61087"/>
                  </a:lnTo>
                  <a:lnTo>
                    <a:pt x="177292" y="65151"/>
                  </a:lnTo>
                  <a:lnTo>
                    <a:pt x="150749" y="77597"/>
                  </a:lnTo>
                  <a:lnTo>
                    <a:pt x="148590" y="87884"/>
                  </a:lnTo>
                  <a:lnTo>
                    <a:pt x="173736" y="87884"/>
                  </a:lnTo>
                  <a:lnTo>
                    <a:pt x="139446" y="239395"/>
                  </a:lnTo>
                  <a:lnTo>
                    <a:pt x="118364" y="268224"/>
                  </a:lnTo>
                  <a:lnTo>
                    <a:pt x="107823" y="268097"/>
                  </a:lnTo>
                  <a:lnTo>
                    <a:pt x="106934" y="267716"/>
                  </a:lnTo>
                  <a:lnTo>
                    <a:pt x="104394" y="280924"/>
                  </a:lnTo>
                  <a:lnTo>
                    <a:pt x="109982" y="281559"/>
                  </a:lnTo>
                  <a:lnTo>
                    <a:pt x="114173" y="281559"/>
                  </a:lnTo>
                  <a:lnTo>
                    <a:pt x="149733" y="265811"/>
                  </a:lnTo>
                  <a:lnTo>
                    <a:pt x="170688" y="217551"/>
                  </a:lnTo>
                  <a:lnTo>
                    <a:pt x="198374" y="87884"/>
                  </a:lnTo>
                  <a:lnTo>
                    <a:pt x="236855" y="87884"/>
                  </a:lnTo>
                  <a:lnTo>
                    <a:pt x="240030" y="72771"/>
                  </a:lnTo>
                  <a:lnTo>
                    <a:pt x="201803" y="72771"/>
                  </a:lnTo>
                  <a:lnTo>
                    <a:pt x="207391" y="49110"/>
                  </a:lnTo>
                  <a:lnTo>
                    <a:pt x="227203" y="14732"/>
                  </a:lnTo>
                  <a:lnTo>
                    <a:pt x="232029" y="13081"/>
                  </a:lnTo>
                  <a:lnTo>
                    <a:pt x="242062" y="13081"/>
                  </a:lnTo>
                  <a:lnTo>
                    <a:pt x="245364" y="14351"/>
                  </a:lnTo>
                  <a:lnTo>
                    <a:pt x="249809" y="19304"/>
                  </a:lnTo>
                  <a:lnTo>
                    <a:pt x="251587" y="23368"/>
                  </a:lnTo>
                  <a:lnTo>
                    <a:pt x="252984" y="29083"/>
                  </a:lnTo>
                  <a:lnTo>
                    <a:pt x="266065" y="29083"/>
                  </a:lnTo>
                  <a:lnTo>
                    <a:pt x="271907" y="36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8731" y="2493263"/>
              <a:ext cx="209042" cy="136525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3300" y="2454274"/>
              <a:ext cx="105028" cy="147955"/>
            </a:xfrm>
            <a:prstGeom prst="rect">
              <a:avLst/>
            </a:prstGeom>
          </p:spPr>
        </p:pic>
      </p:grpSp>
      <p:grpSp>
        <p:nvGrpSpPr>
          <p:cNvPr id="26" name="object 26" descr=""/>
          <p:cNvGrpSpPr/>
          <p:nvPr/>
        </p:nvGrpSpPr>
        <p:grpSpPr>
          <a:xfrm>
            <a:off x="6250056" y="2255139"/>
            <a:ext cx="683895" cy="375920"/>
            <a:chOff x="6250056" y="2255139"/>
            <a:chExt cx="683895" cy="375920"/>
          </a:xfrm>
        </p:grpSpPr>
        <p:sp>
          <p:nvSpPr>
            <p:cNvPr id="27" name="object 27" descr=""/>
            <p:cNvSpPr/>
            <p:nvPr/>
          </p:nvSpPr>
          <p:spPr>
            <a:xfrm>
              <a:off x="6250056" y="2262378"/>
              <a:ext cx="683895" cy="368300"/>
            </a:xfrm>
            <a:custGeom>
              <a:avLst/>
              <a:gdLst/>
              <a:ahLst/>
              <a:cxnLst/>
              <a:rect l="l" t="t" r="r" b="b"/>
              <a:pathLst>
                <a:path w="683895" h="368300">
                  <a:moveTo>
                    <a:pt x="586734" y="0"/>
                  </a:moveTo>
                  <a:lnTo>
                    <a:pt x="582924" y="12192"/>
                  </a:lnTo>
                  <a:lnTo>
                    <a:pt x="599850" y="21028"/>
                  </a:lnTo>
                  <a:lnTo>
                    <a:pt x="614610" y="33829"/>
                  </a:lnTo>
                  <a:lnTo>
                    <a:pt x="637534" y="71374"/>
                  </a:lnTo>
                  <a:lnTo>
                    <a:pt x="651424" y="122348"/>
                  </a:lnTo>
                  <a:lnTo>
                    <a:pt x="656076" y="184277"/>
                  </a:lnTo>
                  <a:lnTo>
                    <a:pt x="654911" y="216542"/>
                  </a:lnTo>
                  <a:lnTo>
                    <a:pt x="645628" y="272930"/>
                  </a:lnTo>
                  <a:lnTo>
                    <a:pt x="627179" y="317799"/>
                  </a:lnTo>
                  <a:lnTo>
                    <a:pt x="599850" y="347291"/>
                  </a:lnTo>
                  <a:lnTo>
                    <a:pt x="582924" y="356108"/>
                  </a:lnTo>
                  <a:lnTo>
                    <a:pt x="586734" y="368300"/>
                  </a:lnTo>
                  <a:lnTo>
                    <a:pt x="627770" y="346392"/>
                  </a:lnTo>
                  <a:lnTo>
                    <a:pt x="658235" y="305054"/>
                  </a:lnTo>
                  <a:lnTo>
                    <a:pt x="677094" y="249269"/>
                  </a:lnTo>
                  <a:lnTo>
                    <a:pt x="683381" y="184150"/>
                  </a:lnTo>
                  <a:lnTo>
                    <a:pt x="681809" y="150435"/>
                  </a:lnTo>
                  <a:lnTo>
                    <a:pt x="669236" y="89959"/>
                  </a:lnTo>
                  <a:lnTo>
                    <a:pt x="644330" y="40147"/>
                  </a:lnTo>
                  <a:lnTo>
                    <a:pt x="608568" y="8524"/>
                  </a:lnTo>
                  <a:lnTo>
                    <a:pt x="586734" y="0"/>
                  </a:lnTo>
                  <a:close/>
                </a:path>
                <a:path w="683895" h="368300">
                  <a:moveTo>
                    <a:pt x="96768" y="0"/>
                  </a:moveTo>
                  <a:lnTo>
                    <a:pt x="55620" y="21907"/>
                  </a:lnTo>
                  <a:lnTo>
                    <a:pt x="25140" y="63246"/>
                  </a:lnTo>
                  <a:lnTo>
                    <a:pt x="6280" y="119030"/>
                  </a:lnTo>
                  <a:lnTo>
                    <a:pt x="0" y="184277"/>
                  </a:lnTo>
                  <a:lnTo>
                    <a:pt x="1565" y="217864"/>
                  </a:lnTo>
                  <a:lnTo>
                    <a:pt x="14138" y="278340"/>
                  </a:lnTo>
                  <a:lnTo>
                    <a:pt x="39046" y="328152"/>
                  </a:lnTo>
                  <a:lnTo>
                    <a:pt x="74860" y="359775"/>
                  </a:lnTo>
                  <a:lnTo>
                    <a:pt x="96768" y="368300"/>
                  </a:lnTo>
                  <a:lnTo>
                    <a:pt x="100451" y="356108"/>
                  </a:lnTo>
                  <a:lnTo>
                    <a:pt x="83544" y="347291"/>
                  </a:lnTo>
                  <a:lnTo>
                    <a:pt x="68828" y="334533"/>
                  </a:lnTo>
                  <a:lnTo>
                    <a:pt x="45968" y="297053"/>
                  </a:lnTo>
                  <a:lnTo>
                    <a:pt x="32029" y="246094"/>
                  </a:lnTo>
                  <a:lnTo>
                    <a:pt x="27430" y="184150"/>
                  </a:lnTo>
                  <a:lnTo>
                    <a:pt x="28573" y="151937"/>
                  </a:lnTo>
                  <a:lnTo>
                    <a:pt x="37820" y="95498"/>
                  </a:lnTo>
                  <a:lnTo>
                    <a:pt x="56302" y="50607"/>
                  </a:lnTo>
                  <a:lnTo>
                    <a:pt x="83544" y="21028"/>
                  </a:lnTo>
                  <a:lnTo>
                    <a:pt x="100451" y="12192"/>
                  </a:lnTo>
                  <a:lnTo>
                    <a:pt x="967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1048" y="2388743"/>
              <a:ext cx="153289" cy="147193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6882" y="2255139"/>
              <a:ext cx="233425" cy="202946"/>
            </a:xfrm>
            <a:prstGeom prst="rect">
              <a:avLst/>
            </a:prstGeom>
          </p:spPr>
        </p:pic>
      </p:grpSp>
      <p:sp>
        <p:nvSpPr>
          <p:cNvPr id="30" name="object 30" descr=""/>
          <p:cNvSpPr/>
          <p:nvPr/>
        </p:nvSpPr>
        <p:spPr>
          <a:xfrm>
            <a:off x="7112254" y="2436512"/>
            <a:ext cx="183515" cy="20320"/>
          </a:xfrm>
          <a:custGeom>
            <a:avLst/>
            <a:gdLst/>
            <a:ahLst/>
            <a:cxnLst/>
            <a:rect l="l" t="t" r="r" b="b"/>
            <a:pathLst>
              <a:path w="183515" h="20319">
                <a:moveTo>
                  <a:pt x="183349" y="0"/>
                </a:moveTo>
                <a:lnTo>
                  <a:pt x="0" y="0"/>
                </a:lnTo>
                <a:lnTo>
                  <a:pt x="0" y="19794"/>
                </a:lnTo>
                <a:lnTo>
                  <a:pt x="183349" y="19794"/>
                </a:lnTo>
                <a:lnTo>
                  <a:pt x="183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1" name="object 31" descr=""/>
          <p:cNvGrpSpPr/>
          <p:nvPr/>
        </p:nvGrpSpPr>
        <p:grpSpPr>
          <a:xfrm>
            <a:off x="7452994" y="2255139"/>
            <a:ext cx="706755" cy="346075"/>
            <a:chOff x="7452994" y="2255139"/>
            <a:chExt cx="706755" cy="346075"/>
          </a:xfrm>
        </p:grpSpPr>
        <p:pic>
          <p:nvPicPr>
            <p:cNvPr id="32" name="object 3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52994" y="2388870"/>
              <a:ext cx="165100" cy="20955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61782" y="2255139"/>
              <a:ext cx="233425" cy="202946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7933943" y="2318512"/>
              <a:ext cx="93980" cy="282575"/>
            </a:xfrm>
            <a:custGeom>
              <a:avLst/>
              <a:gdLst/>
              <a:ahLst/>
              <a:cxnLst/>
              <a:rect l="l" t="t" r="r" b="b"/>
              <a:pathLst>
                <a:path w="93979" h="282575">
                  <a:moveTo>
                    <a:pt x="3936" y="0"/>
                  </a:moveTo>
                  <a:lnTo>
                    <a:pt x="0" y="11430"/>
                  </a:lnTo>
                  <a:lnTo>
                    <a:pt x="16307" y="18577"/>
                  </a:lnTo>
                  <a:lnTo>
                    <a:pt x="30352" y="28416"/>
                  </a:lnTo>
                  <a:lnTo>
                    <a:pt x="58896" y="73925"/>
                  </a:lnTo>
                  <a:lnTo>
                    <a:pt x="67278" y="115732"/>
                  </a:lnTo>
                  <a:lnTo>
                    <a:pt x="68325" y="139826"/>
                  </a:lnTo>
                  <a:lnTo>
                    <a:pt x="67278" y="164689"/>
                  </a:lnTo>
                  <a:lnTo>
                    <a:pt x="58896" y="207603"/>
                  </a:lnTo>
                  <a:lnTo>
                    <a:pt x="30400" y="253857"/>
                  </a:lnTo>
                  <a:lnTo>
                    <a:pt x="380" y="270890"/>
                  </a:lnTo>
                  <a:lnTo>
                    <a:pt x="3936" y="282320"/>
                  </a:lnTo>
                  <a:lnTo>
                    <a:pt x="42497" y="264302"/>
                  </a:lnTo>
                  <a:lnTo>
                    <a:pt x="70865" y="233044"/>
                  </a:lnTo>
                  <a:lnTo>
                    <a:pt x="88185" y="191134"/>
                  </a:lnTo>
                  <a:lnTo>
                    <a:pt x="93979" y="141224"/>
                  </a:lnTo>
                  <a:lnTo>
                    <a:pt x="92527" y="115341"/>
                  </a:lnTo>
                  <a:lnTo>
                    <a:pt x="80906" y="69482"/>
                  </a:lnTo>
                  <a:lnTo>
                    <a:pt x="57854" y="32146"/>
                  </a:lnTo>
                  <a:lnTo>
                    <a:pt x="24465" y="7381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66658" y="2280793"/>
              <a:ext cx="92583" cy="138556"/>
            </a:xfrm>
            <a:prstGeom prst="rect">
              <a:avLst/>
            </a:prstGeom>
          </p:spPr>
        </p:pic>
      </p:grpSp>
      <p:sp>
        <p:nvSpPr>
          <p:cNvPr id="36" name="object 36" descr=""/>
          <p:cNvSpPr txBox="1"/>
          <p:nvPr/>
        </p:nvSpPr>
        <p:spPr>
          <a:xfrm>
            <a:off x="712152" y="3261423"/>
            <a:ext cx="147320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0D0D0D"/>
                </a:solidFill>
                <a:latin typeface="Verdana"/>
                <a:cs typeface="Verdana"/>
              </a:rPr>
              <a:t>Objective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4830826" y="3338321"/>
            <a:ext cx="720725" cy="282575"/>
          </a:xfrm>
          <a:custGeom>
            <a:avLst/>
            <a:gdLst/>
            <a:ahLst/>
            <a:cxnLst/>
            <a:rect l="l" t="t" r="r" b="b"/>
            <a:pathLst>
              <a:path w="720725" h="282575">
                <a:moveTo>
                  <a:pt x="630554" y="0"/>
                </a:moveTo>
                <a:lnTo>
                  <a:pt x="626618" y="11429"/>
                </a:lnTo>
                <a:lnTo>
                  <a:pt x="642925" y="18522"/>
                </a:lnTo>
                <a:lnTo>
                  <a:pt x="656971" y="28352"/>
                </a:lnTo>
                <a:lnTo>
                  <a:pt x="685514" y="73852"/>
                </a:lnTo>
                <a:lnTo>
                  <a:pt x="693896" y="115623"/>
                </a:lnTo>
                <a:lnTo>
                  <a:pt x="694944" y="139700"/>
                </a:lnTo>
                <a:lnTo>
                  <a:pt x="693896" y="164633"/>
                </a:lnTo>
                <a:lnTo>
                  <a:pt x="685514" y="207547"/>
                </a:lnTo>
                <a:lnTo>
                  <a:pt x="657018" y="253841"/>
                </a:lnTo>
                <a:lnTo>
                  <a:pt x="626999" y="270890"/>
                </a:lnTo>
                <a:lnTo>
                  <a:pt x="630554" y="282320"/>
                </a:lnTo>
                <a:lnTo>
                  <a:pt x="669115" y="264255"/>
                </a:lnTo>
                <a:lnTo>
                  <a:pt x="697484" y="233044"/>
                </a:lnTo>
                <a:lnTo>
                  <a:pt x="714803" y="191134"/>
                </a:lnTo>
                <a:lnTo>
                  <a:pt x="720598" y="141223"/>
                </a:lnTo>
                <a:lnTo>
                  <a:pt x="719145" y="115341"/>
                </a:lnTo>
                <a:lnTo>
                  <a:pt x="707524" y="69482"/>
                </a:lnTo>
                <a:lnTo>
                  <a:pt x="684472" y="32146"/>
                </a:lnTo>
                <a:lnTo>
                  <a:pt x="651083" y="7381"/>
                </a:lnTo>
                <a:lnTo>
                  <a:pt x="630554" y="0"/>
                </a:lnTo>
                <a:close/>
              </a:path>
              <a:path w="720725" h="282575">
                <a:moveTo>
                  <a:pt x="90043" y="0"/>
                </a:moveTo>
                <a:lnTo>
                  <a:pt x="51657" y="18097"/>
                </a:lnTo>
                <a:lnTo>
                  <a:pt x="23368" y="49529"/>
                </a:lnTo>
                <a:lnTo>
                  <a:pt x="5826" y="91424"/>
                </a:lnTo>
                <a:lnTo>
                  <a:pt x="0" y="141223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281"/>
                </a:lnTo>
                <a:lnTo>
                  <a:pt x="69514" y="274943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49" y="263771"/>
                </a:lnTo>
                <a:lnTo>
                  <a:pt x="63690" y="253841"/>
                </a:lnTo>
                <a:lnTo>
                  <a:pt x="35210" y="207547"/>
                </a:lnTo>
                <a:lnTo>
                  <a:pt x="26828" y="164633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52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3404234" y="3251898"/>
            <a:ext cx="2059305" cy="555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505"/>
              </a:lnSpc>
              <a:spcBef>
                <a:spcPts val="100"/>
              </a:spcBef>
              <a:tabLst>
                <a:tab pos="1528445" algn="l"/>
              </a:tabLst>
            </a:pPr>
            <a:r>
              <a:rPr dirty="0" sz="2400">
                <a:latin typeface="Cambria Math"/>
                <a:cs typeface="Cambria Math"/>
              </a:rPr>
              <a:t>minimize</a:t>
            </a:r>
            <a:r>
              <a:rPr dirty="0" sz="2400" spc="-165">
                <a:latin typeface="Cambria Math"/>
                <a:cs typeface="Cambria Math"/>
              </a:rPr>
              <a:t> </a:t>
            </a:r>
            <a:r>
              <a:rPr dirty="0" sz="2400" spc="-50">
                <a:latin typeface="Cambria Math"/>
                <a:cs typeface="Cambria Math"/>
              </a:rPr>
              <a:t>𝐽</a:t>
            </a:r>
            <a:r>
              <a:rPr dirty="0" sz="2400">
                <a:latin typeface="Cambria Math"/>
                <a:cs typeface="Cambria Math"/>
              </a:rPr>
              <a:t>	</a:t>
            </a:r>
            <a:r>
              <a:rPr dirty="0" sz="2400" spc="50">
                <a:latin typeface="Cambria Math"/>
                <a:cs typeface="Cambria Math"/>
              </a:rPr>
              <a:t>𝑤,</a:t>
            </a:r>
            <a:r>
              <a:rPr dirty="0" sz="2400" spc="-125">
                <a:latin typeface="Cambria Math"/>
                <a:cs typeface="Cambria Math"/>
              </a:rPr>
              <a:t> </a:t>
            </a:r>
            <a:r>
              <a:rPr dirty="0" sz="2400" spc="-50">
                <a:latin typeface="Cambria Math"/>
                <a:cs typeface="Cambria Math"/>
              </a:rPr>
              <a:t>𝑏</a:t>
            </a:r>
            <a:endParaRPr sz="2400">
              <a:latin typeface="Cambria Math"/>
              <a:cs typeface="Cambria Math"/>
            </a:endParaRPr>
          </a:p>
          <a:p>
            <a:pPr marL="431800">
              <a:lnSpc>
                <a:spcPts val="1664"/>
              </a:lnSpc>
            </a:pPr>
            <a:r>
              <a:rPr dirty="0" sz="1700" spc="75">
                <a:latin typeface="Cambria Math"/>
                <a:cs typeface="Cambria Math"/>
              </a:rPr>
              <a:t>w,𝑏</a:t>
            </a:r>
            <a:endParaRPr sz="1700">
              <a:latin typeface="Cambria Math"/>
              <a:cs typeface="Cambria Math"/>
            </a:endParaRPr>
          </a:p>
        </p:txBody>
      </p:sp>
      <p:pic>
        <p:nvPicPr>
          <p:cNvPr id="39" name="object 39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315080" y="1647698"/>
            <a:ext cx="928497" cy="58165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186725" y="1030732"/>
            <a:ext cx="2107394" cy="269620"/>
          </a:xfrm>
          <a:prstGeom prst="rect">
            <a:avLst/>
          </a:prstGeom>
        </p:spPr>
      </p:pic>
      <p:sp>
        <p:nvSpPr>
          <p:cNvPr id="41" name="object 4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53101" y="519176"/>
            <a:ext cx="0" cy="3914140"/>
          </a:xfrm>
          <a:custGeom>
            <a:avLst/>
            <a:gdLst/>
            <a:ahLst/>
            <a:cxnLst/>
            <a:rect l="l" t="t" r="r" b="b"/>
            <a:pathLst>
              <a:path w="0" h="3914140">
                <a:moveTo>
                  <a:pt x="0" y="0"/>
                </a:moveTo>
                <a:lnTo>
                  <a:pt x="0" y="3913708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92350" y="142303"/>
            <a:ext cx="461009" cy="3346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dirty="0" baseline="12500" sz="3000" spc="-30">
                <a:latin typeface="Cambria Math"/>
                <a:cs typeface="Cambria Math"/>
              </a:rPr>
              <a:t>𝑓</a:t>
            </a:r>
            <a:r>
              <a:rPr dirty="0" sz="1500" spc="-20">
                <a:latin typeface="Cambria Math"/>
                <a:cs typeface="Cambria Math"/>
              </a:rPr>
              <a:t>w,𝑏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730365" y="85153"/>
            <a:ext cx="12382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0">
                <a:latin typeface="Cambria Math"/>
                <a:cs typeface="Cambria Math"/>
              </a:rPr>
              <a:t>𝐽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676400" y="620649"/>
            <a:ext cx="167449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latin typeface="Verdana"/>
                <a:cs typeface="Verdana"/>
              </a:rPr>
              <a:t>(function</a:t>
            </a:r>
            <a:r>
              <a:rPr dirty="0" sz="1800" spc="-2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of</a:t>
            </a:r>
            <a:r>
              <a:rPr dirty="0" sz="1800" spc="-15">
                <a:latin typeface="Verdana"/>
                <a:cs typeface="Verdana"/>
              </a:rPr>
              <a:t> </a:t>
            </a:r>
            <a:r>
              <a:rPr dirty="0" sz="1800" spc="-35">
                <a:latin typeface="Cambria Math"/>
                <a:cs typeface="Cambria Math"/>
              </a:rPr>
              <a:t>𝑥</a:t>
            </a:r>
            <a:r>
              <a:rPr dirty="0" sz="1800" spc="-35"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954776" y="620649"/>
            <a:ext cx="193167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latin typeface="Verdana"/>
                <a:cs typeface="Verdana"/>
              </a:rPr>
              <a:t>(function</a:t>
            </a:r>
            <a:r>
              <a:rPr dirty="0" sz="1800" spc="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of</a:t>
            </a:r>
            <a:r>
              <a:rPr dirty="0" sz="1800" spc="-20">
                <a:latin typeface="Verdana"/>
                <a:cs typeface="Verdana"/>
              </a:rPr>
              <a:t> </a:t>
            </a:r>
            <a:r>
              <a:rPr dirty="0" sz="1800">
                <a:latin typeface="Cambria Math"/>
                <a:cs typeface="Cambria Math"/>
              </a:rPr>
              <a:t>𝑤,</a:t>
            </a:r>
            <a:r>
              <a:rPr dirty="0" sz="1800" spc="-95">
                <a:latin typeface="Cambria Math"/>
                <a:cs typeface="Cambria Math"/>
              </a:rPr>
              <a:t> </a:t>
            </a:r>
            <a:r>
              <a:rPr dirty="0" sz="1800" spc="-25">
                <a:latin typeface="Cambria Math"/>
                <a:cs typeface="Cambria Math"/>
              </a:rPr>
              <a:t>𝑏</a:t>
            </a:r>
            <a:r>
              <a:rPr dirty="0" sz="1800" spc="-25"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471675" y="1169035"/>
            <a:ext cx="3222625" cy="2398395"/>
            <a:chOff x="1471675" y="1169035"/>
            <a:chExt cx="3222625" cy="2398395"/>
          </a:xfrm>
        </p:grpSpPr>
        <p:sp>
          <p:nvSpPr>
            <p:cNvPr id="8" name="object 8" descr=""/>
            <p:cNvSpPr/>
            <p:nvPr/>
          </p:nvSpPr>
          <p:spPr>
            <a:xfrm>
              <a:off x="1528825" y="1224026"/>
              <a:ext cx="3152775" cy="1819275"/>
            </a:xfrm>
            <a:custGeom>
              <a:avLst/>
              <a:gdLst/>
              <a:ahLst/>
              <a:cxnLst/>
              <a:rect l="l" t="t" r="r" b="b"/>
              <a:pathLst>
                <a:path w="3152775" h="1819275">
                  <a:moveTo>
                    <a:pt x="0" y="1819275"/>
                  </a:moveTo>
                  <a:lnTo>
                    <a:pt x="3152775" y="1819275"/>
                  </a:lnTo>
                </a:path>
                <a:path w="3152775" h="1819275">
                  <a:moveTo>
                    <a:pt x="0" y="1362075"/>
                  </a:moveTo>
                  <a:lnTo>
                    <a:pt x="3152775" y="1362075"/>
                  </a:lnTo>
                </a:path>
                <a:path w="3152775" h="1819275">
                  <a:moveTo>
                    <a:pt x="0" y="904875"/>
                  </a:moveTo>
                  <a:lnTo>
                    <a:pt x="3152775" y="904875"/>
                  </a:lnTo>
                </a:path>
                <a:path w="3152775" h="1819275">
                  <a:moveTo>
                    <a:pt x="0" y="457200"/>
                  </a:moveTo>
                  <a:lnTo>
                    <a:pt x="3152775" y="457200"/>
                  </a:lnTo>
                </a:path>
                <a:path w="3152775" h="1819275">
                  <a:moveTo>
                    <a:pt x="0" y="0"/>
                  </a:moveTo>
                  <a:lnTo>
                    <a:pt x="3152775" y="0"/>
                  </a:lnTo>
                </a:path>
              </a:pathLst>
            </a:custGeom>
            <a:ln w="9525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471675" y="1224026"/>
              <a:ext cx="3209925" cy="2343150"/>
            </a:xfrm>
            <a:custGeom>
              <a:avLst/>
              <a:gdLst/>
              <a:ahLst/>
              <a:cxnLst/>
              <a:rect l="l" t="t" r="r" b="b"/>
              <a:pathLst>
                <a:path w="3209925" h="2343150">
                  <a:moveTo>
                    <a:pt x="57150" y="2276475"/>
                  </a:moveTo>
                  <a:lnTo>
                    <a:pt x="57150" y="0"/>
                  </a:lnTo>
                </a:path>
                <a:path w="3209925" h="2343150">
                  <a:moveTo>
                    <a:pt x="0" y="2276348"/>
                  </a:moveTo>
                  <a:lnTo>
                    <a:pt x="57150" y="2276348"/>
                  </a:lnTo>
                </a:path>
                <a:path w="3209925" h="2343150">
                  <a:moveTo>
                    <a:pt x="0" y="1819275"/>
                  </a:moveTo>
                  <a:lnTo>
                    <a:pt x="57150" y="1819275"/>
                  </a:lnTo>
                </a:path>
                <a:path w="3209925" h="2343150">
                  <a:moveTo>
                    <a:pt x="0" y="1362075"/>
                  </a:moveTo>
                  <a:lnTo>
                    <a:pt x="57150" y="1362075"/>
                  </a:lnTo>
                </a:path>
                <a:path w="3209925" h="2343150">
                  <a:moveTo>
                    <a:pt x="0" y="904875"/>
                  </a:moveTo>
                  <a:lnTo>
                    <a:pt x="57150" y="904875"/>
                  </a:lnTo>
                </a:path>
                <a:path w="3209925" h="2343150">
                  <a:moveTo>
                    <a:pt x="0" y="457200"/>
                  </a:moveTo>
                  <a:lnTo>
                    <a:pt x="57150" y="457200"/>
                  </a:lnTo>
                </a:path>
                <a:path w="3209925" h="2343150">
                  <a:moveTo>
                    <a:pt x="0" y="0"/>
                  </a:moveTo>
                  <a:lnTo>
                    <a:pt x="57150" y="0"/>
                  </a:lnTo>
                </a:path>
                <a:path w="3209925" h="2343150">
                  <a:moveTo>
                    <a:pt x="57150" y="2276475"/>
                  </a:moveTo>
                  <a:lnTo>
                    <a:pt x="3209925" y="2276475"/>
                  </a:lnTo>
                </a:path>
                <a:path w="3209925" h="2343150">
                  <a:moveTo>
                    <a:pt x="57150" y="2276475"/>
                  </a:moveTo>
                  <a:lnTo>
                    <a:pt x="57150" y="2343150"/>
                  </a:lnTo>
                </a:path>
                <a:path w="3209925" h="2343150">
                  <a:moveTo>
                    <a:pt x="1104900" y="2276475"/>
                  </a:moveTo>
                  <a:lnTo>
                    <a:pt x="1104900" y="2343150"/>
                  </a:lnTo>
                </a:path>
                <a:path w="3209925" h="2343150">
                  <a:moveTo>
                    <a:pt x="2162175" y="2276475"/>
                  </a:moveTo>
                  <a:lnTo>
                    <a:pt x="2162175" y="2343150"/>
                  </a:lnTo>
                </a:path>
                <a:path w="3209925" h="2343150">
                  <a:moveTo>
                    <a:pt x="3209925" y="2276475"/>
                  </a:moveTo>
                  <a:lnTo>
                    <a:pt x="3209925" y="234315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385313" y="1181735"/>
              <a:ext cx="1962150" cy="1590675"/>
            </a:xfrm>
            <a:custGeom>
              <a:avLst/>
              <a:gdLst/>
              <a:ahLst/>
              <a:cxnLst/>
              <a:rect l="l" t="t" r="r" b="b"/>
              <a:pathLst>
                <a:path w="1962150" h="1590675">
                  <a:moveTo>
                    <a:pt x="1400175" y="542925"/>
                  </a:moveTo>
                  <a:lnTo>
                    <a:pt x="1314450" y="457200"/>
                  </a:lnTo>
                </a:path>
                <a:path w="1962150" h="1590675">
                  <a:moveTo>
                    <a:pt x="1314450" y="542925"/>
                  </a:moveTo>
                  <a:lnTo>
                    <a:pt x="1400175" y="457200"/>
                  </a:lnTo>
                </a:path>
                <a:path w="1962150" h="1590675">
                  <a:moveTo>
                    <a:pt x="866775" y="857250"/>
                  </a:moveTo>
                  <a:lnTo>
                    <a:pt x="781050" y="771525"/>
                  </a:lnTo>
                </a:path>
                <a:path w="1962150" h="1590675">
                  <a:moveTo>
                    <a:pt x="781050" y="857250"/>
                  </a:moveTo>
                  <a:lnTo>
                    <a:pt x="866775" y="771525"/>
                  </a:lnTo>
                </a:path>
                <a:path w="1962150" h="1590675">
                  <a:moveTo>
                    <a:pt x="1714500" y="676275"/>
                  </a:moveTo>
                  <a:lnTo>
                    <a:pt x="1628775" y="590550"/>
                  </a:lnTo>
                </a:path>
                <a:path w="1962150" h="1590675">
                  <a:moveTo>
                    <a:pt x="1628775" y="676275"/>
                  </a:moveTo>
                  <a:lnTo>
                    <a:pt x="1714500" y="590550"/>
                  </a:lnTo>
                </a:path>
                <a:path w="1962150" h="1590675">
                  <a:moveTo>
                    <a:pt x="676275" y="1304925"/>
                  </a:moveTo>
                  <a:lnTo>
                    <a:pt x="590550" y="1219200"/>
                  </a:lnTo>
                </a:path>
                <a:path w="1962150" h="1590675">
                  <a:moveTo>
                    <a:pt x="590550" y="1304925"/>
                  </a:moveTo>
                  <a:lnTo>
                    <a:pt x="676275" y="1219200"/>
                  </a:lnTo>
                </a:path>
                <a:path w="1962150" h="1590675">
                  <a:moveTo>
                    <a:pt x="1276350" y="990600"/>
                  </a:moveTo>
                  <a:lnTo>
                    <a:pt x="1190625" y="904875"/>
                  </a:lnTo>
                </a:path>
                <a:path w="1962150" h="1590675">
                  <a:moveTo>
                    <a:pt x="1190625" y="990600"/>
                  </a:moveTo>
                  <a:lnTo>
                    <a:pt x="1276350" y="904875"/>
                  </a:lnTo>
                </a:path>
                <a:path w="1962150" h="1590675">
                  <a:moveTo>
                    <a:pt x="800100" y="923925"/>
                  </a:moveTo>
                  <a:lnTo>
                    <a:pt x="714375" y="838200"/>
                  </a:lnTo>
                </a:path>
                <a:path w="1962150" h="1590675">
                  <a:moveTo>
                    <a:pt x="714375" y="923925"/>
                  </a:moveTo>
                  <a:lnTo>
                    <a:pt x="800100" y="838200"/>
                  </a:lnTo>
                </a:path>
                <a:path w="1962150" h="1590675">
                  <a:moveTo>
                    <a:pt x="685800" y="1457325"/>
                  </a:moveTo>
                  <a:lnTo>
                    <a:pt x="600075" y="1371600"/>
                  </a:lnTo>
                </a:path>
                <a:path w="1962150" h="1590675">
                  <a:moveTo>
                    <a:pt x="600075" y="1457325"/>
                  </a:moveTo>
                  <a:lnTo>
                    <a:pt x="685800" y="1371600"/>
                  </a:lnTo>
                </a:path>
                <a:path w="1962150" h="1590675">
                  <a:moveTo>
                    <a:pt x="638175" y="1390650"/>
                  </a:moveTo>
                  <a:lnTo>
                    <a:pt x="552450" y="1304925"/>
                  </a:lnTo>
                </a:path>
                <a:path w="1962150" h="1590675">
                  <a:moveTo>
                    <a:pt x="552450" y="1390650"/>
                  </a:moveTo>
                  <a:lnTo>
                    <a:pt x="638175" y="1304925"/>
                  </a:lnTo>
                </a:path>
                <a:path w="1962150" h="1590675">
                  <a:moveTo>
                    <a:pt x="762000" y="1257300"/>
                  </a:moveTo>
                  <a:lnTo>
                    <a:pt x="676275" y="1171575"/>
                  </a:lnTo>
                </a:path>
                <a:path w="1962150" h="1590675">
                  <a:moveTo>
                    <a:pt x="676275" y="1257300"/>
                  </a:moveTo>
                  <a:lnTo>
                    <a:pt x="762000" y="1171575"/>
                  </a:lnTo>
                </a:path>
                <a:path w="1962150" h="1590675">
                  <a:moveTo>
                    <a:pt x="1228725" y="1266825"/>
                  </a:moveTo>
                  <a:lnTo>
                    <a:pt x="1143000" y="1181100"/>
                  </a:lnTo>
                </a:path>
                <a:path w="1962150" h="1590675">
                  <a:moveTo>
                    <a:pt x="1143000" y="1266825"/>
                  </a:moveTo>
                  <a:lnTo>
                    <a:pt x="1228725" y="1181100"/>
                  </a:lnTo>
                </a:path>
                <a:path w="1962150" h="1590675">
                  <a:moveTo>
                    <a:pt x="1295400" y="781050"/>
                  </a:moveTo>
                  <a:lnTo>
                    <a:pt x="1209675" y="695325"/>
                  </a:lnTo>
                </a:path>
                <a:path w="1962150" h="1590675">
                  <a:moveTo>
                    <a:pt x="1209675" y="781050"/>
                  </a:moveTo>
                  <a:lnTo>
                    <a:pt x="1295400" y="695325"/>
                  </a:lnTo>
                </a:path>
                <a:path w="1962150" h="1590675">
                  <a:moveTo>
                    <a:pt x="1171575" y="857250"/>
                  </a:moveTo>
                  <a:lnTo>
                    <a:pt x="1085850" y="771525"/>
                  </a:lnTo>
                </a:path>
                <a:path w="1962150" h="1590675">
                  <a:moveTo>
                    <a:pt x="1085850" y="857250"/>
                  </a:moveTo>
                  <a:lnTo>
                    <a:pt x="1171575" y="771525"/>
                  </a:lnTo>
                </a:path>
                <a:path w="1962150" h="1590675">
                  <a:moveTo>
                    <a:pt x="523875" y="1181100"/>
                  </a:moveTo>
                  <a:lnTo>
                    <a:pt x="438150" y="1095375"/>
                  </a:lnTo>
                </a:path>
                <a:path w="1962150" h="1590675">
                  <a:moveTo>
                    <a:pt x="438150" y="1181100"/>
                  </a:moveTo>
                  <a:lnTo>
                    <a:pt x="523875" y="1095375"/>
                  </a:lnTo>
                </a:path>
                <a:path w="1962150" h="1590675">
                  <a:moveTo>
                    <a:pt x="1609725" y="314325"/>
                  </a:moveTo>
                  <a:lnTo>
                    <a:pt x="1524000" y="228600"/>
                  </a:lnTo>
                </a:path>
                <a:path w="1962150" h="1590675">
                  <a:moveTo>
                    <a:pt x="1524000" y="314325"/>
                  </a:moveTo>
                  <a:lnTo>
                    <a:pt x="1609725" y="228600"/>
                  </a:lnTo>
                </a:path>
                <a:path w="1962150" h="1590675">
                  <a:moveTo>
                    <a:pt x="581025" y="990600"/>
                  </a:moveTo>
                  <a:lnTo>
                    <a:pt x="495300" y="904875"/>
                  </a:lnTo>
                </a:path>
                <a:path w="1962150" h="1590675">
                  <a:moveTo>
                    <a:pt x="495300" y="990600"/>
                  </a:moveTo>
                  <a:lnTo>
                    <a:pt x="581025" y="904875"/>
                  </a:lnTo>
                </a:path>
                <a:path w="1962150" h="1590675">
                  <a:moveTo>
                    <a:pt x="485775" y="1447800"/>
                  </a:moveTo>
                  <a:lnTo>
                    <a:pt x="400050" y="1362075"/>
                  </a:lnTo>
                </a:path>
                <a:path w="1962150" h="1590675">
                  <a:moveTo>
                    <a:pt x="400050" y="1447800"/>
                  </a:moveTo>
                  <a:lnTo>
                    <a:pt x="485775" y="1362075"/>
                  </a:lnTo>
                </a:path>
                <a:path w="1962150" h="1590675">
                  <a:moveTo>
                    <a:pt x="1933575" y="85725"/>
                  </a:moveTo>
                  <a:lnTo>
                    <a:pt x="1847850" y="0"/>
                  </a:lnTo>
                </a:path>
                <a:path w="1962150" h="1590675">
                  <a:moveTo>
                    <a:pt x="1847850" y="85725"/>
                  </a:moveTo>
                  <a:lnTo>
                    <a:pt x="1933575" y="0"/>
                  </a:lnTo>
                </a:path>
                <a:path w="1962150" h="1590675">
                  <a:moveTo>
                    <a:pt x="1047750" y="1209675"/>
                  </a:moveTo>
                  <a:lnTo>
                    <a:pt x="962025" y="1123950"/>
                  </a:lnTo>
                </a:path>
                <a:path w="1962150" h="1590675">
                  <a:moveTo>
                    <a:pt x="962025" y="1209675"/>
                  </a:moveTo>
                  <a:lnTo>
                    <a:pt x="1047750" y="1123950"/>
                  </a:lnTo>
                </a:path>
                <a:path w="1962150" h="1590675">
                  <a:moveTo>
                    <a:pt x="1171575" y="1200150"/>
                  </a:moveTo>
                  <a:lnTo>
                    <a:pt x="1085850" y="1114425"/>
                  </a:lnTo>
                </a:path>
                <a:path w="1962150" h="1590675">
                  <a:moveTo>
                    <a:pt x="1085850" y="1200150"/>
                  </a:moveTo>
                  <a:lnTo>
                    <a:pt x="1171575" y="1114425"/>
                  </a:lnTo>
                </a:path>
                <a:path w="1962150" h="1590675">
                  <a:moveTo>
                    <a:pt x="876300" y="1257300"/>
                  </a:moveTo>
                  <a:lnTo>
                    <a:pt x="790575" y="1171575"/>
                  </a:lnTo>
                </a:path>
                <a:path w="1962150" h="1590675">
                  <a:moveTo>
                    <a:pt x="790575" y="1257300"/>
                  </a:moveTo>
                  <a:lnTo>
                    <a:pt x="876300" y="1171575"/>
                  </a:lnTo>
                </a:path>
                <a:path w="1962150" h="1590675">
                  <a:moveTo>
                    <a:pt x="1247775" y="1181100"/>
                  </a:moveTo>
                  <a:lnTo>
                    <a:pt x="1162050" y="1095375"/>
                  </a:lnTo>
                </a:path>
                <a:path w="1962150" h="1590675">
                  <a:moveTo>
                    <a:pt x="1162050" y="1181100"/>
                  </a:moveTo>
                  <a:lnTo>
                    <a:pt x="1247775" y="1095375"/>
                  </a:lnTo>
                </a:path>
                <a:path w="1962150" h="1590675">
                  <a:moveTo>
                    <a:pt x="342900" y="1219200"/>
                  </a:moveTo>
                  <a:lnTo>
                    <a:pt x="257175" y="1133475"/>
                  </a:lnTo>
                </a:path>
                <a:path w="1962150" h="1590675">
                  <a:moveTo>
                    <a:pt x="257175" y="1219200"/>
                  </a:moveTo>
                  <a:lnTo>
                    <a:pt x="342900" y="1133475"/>
                  </a:lnTo>
                </a:path>
                <a:path w="1962150" h="1590675">
                  <a:moveTo>
                    <a:pt x="723900" y="247650"/>
                  </a:moveTo>
                  <a:lnTo>
                    <a:pt x="638175" y="161925"/>
                  </a:lnTo>
                </a:path>
                <a:path w="1962150" h="1590675">
                  <a:moveTo>
                    <a:pt x="638175" y="247650"/>
                  </a:moveTo>
                  <a:lnTo>
                    <a:pt x="723900" y="161925"/>
                  </a:lnTo>
                </a:path>
                <a:path w="1962150" h="1590675">
                  <a:moveTo>
                    <a:pt x="1838325" y="228600"/>
                  </a:moveTo>
                  <a:lnTo>
                    <a:pt x="1752600" y="142875"/>
                  </a:lnTo>
                </a:path>
                <a:path w="1962150" h="1590675">
                  <a:moveTo>
                    <a:pt x="1752600" y="228600"/>
                  </a:moveTo>
                  <a:lnTo>
                    <a:pt x="1838325" y="142875"/>
                  </a:lnTo>
                </a:path>
                <a:path w="1962150" h="1590675">
                  <a:moveTo>
                    <a:pt x="1504950" y="200025"/>
                  </a:moveTo>
                  <a:lnTo>
                    <a:pt x="1419225" y="114300"/>
                  </a:lnTo>
                </a:path>
                <a:path w="1962150" h="1590675">
                  <a:moveTo>
                    <a:pt x="1419225" y="200025"/>
                  </a:moveTo>
                  <a:lnTo>
                    <a:pt x="1504950" y="114300"/>
                  </a:lnTo>
                </a:path>
                <a:path w="1962150" h="1590675">
                  <a:moveTo>
                    <a:pt x="1962150" y="990600"/>
                  </a:moveTo>
                  <a:lnTo>
                    <a:pt x="1876425" y="904875"/>
                  </a:lnTo>
                </a:path>
                <a:path w="1962150" h="1590675">
                  <a:moveTo>
                    <a:pt x="1876425" y="990600"/>
                  </a:moveTo>
                  <a:lnTo>
                    <a:pt x="1962150" y="904875"/>
                  </a:lnTo>
                </a:path>
                <a:path w="1962150" h="1590675">
                  <a:moveTo>
                    <a:pt x="1123950" y="762000"/>
                  </a:moveTo>
                  <a:lnTo>
                    <a:pt x="1038225" y="676275"/>
                  </a:lnTo>
                </a:path>
                <a:path w="1962150" h="1590675">
                  <a:moveTo>
                    <a:pt x="1038225" y="762000"/>
                  </a:moveTo>
                  <a:lnTo>
                    <a:pt x="1123950" y="676275"/>
                  </a:lnTo>
                </a:path>
                <a:path w="1962150" h="1590675">
                  <a:moveTo>
                    <a:pt x="238125" y="1590675"/>
                  </a:moveTo>
                  <a:lnTo>
                    <a:pt x="152400" y="1504950"/>
                  </a:lnTo>
                </a:path>
                <a:path w="1962150" h="1590675">
                  <a:moveTo>
                    <a:pt x="152400" y="1590675"/>
                  </a:moveTo>
                  <a:lnTo>
                    <a:pt x="238125" y="1504950"/>
                  </a:lnTo>
                </a:path>
                <a:path w="1962150" h="1590675">
                  <a:moveTo>
                    <a:pt x="1333500" y="923925"/>
                  </a:moveTo>
                  <a:lnTo>
                    <a:pt x="1247775" y="838200"/>
                  </a:lnTo>
                </a:path>
                <a:path w="1962150" h="1590675">
                  <a:moveTo>
                    <a:pt x="1247775" y="923925"/>
                  </a:moveTo>
                  <a:lnTo>
                    <a:pt x="1333500" y="838200"/>
                  </a:lnTo>
                </a:path>
                <a:path w="1962150" h="1590675">
                  <a:moveTo>
                    <a:pt x="1095375" y="1057275"/>
                  </a:moveTo>
                  <a:lnTo>
                    <a:pt x="1009650" y="971550"/>
                  </a:lnTo>
                </a:path>
                <a:path w="1962150" h="1590675">
                  <a:moveTo>
                    <a:pt x="1009650" y="1057275"/>
                  </a:moveTo>
                  <a:lnTo>
                    <a:pt x="1095375" y="971550"/>
                  </a:lnTo>
                </a:path>
                <a:path w="1962150" h="1590675">
                  <a:moveTo>
                    <a:pt x="704850" y="1219200"/>
                  </a:moveTo>
                  <a:lnTo>
                    <a:pt x="619125" y="1133475"/>
                  </a:lnTo>
                </a:path>
                <a:path w="1962150" h="1590675">
                  <a:moveTo>
                    <a:pt x="619125" y="1219200"/>
                  </a:moveTo>
                  <a:lnTo>
                    <a:pt x="704850" y="1133475"/>
                  </a:lnTo>
                </a:path>
                <a:path w="1962150" h="1590675">
                  <a:moveTo>
                    <a:pt x="495300" y="1314450"/>
                  </a:moveTo>
                  <a:lnTo>
                    <a:pt x="409575" y="1228725"/>
                  </a:lnTo>
                </a:path>
                <a:path w="1962150" h="1590675">
                  <a:moveTo>
                    <a:pt x="409575" y="1314450"/>
                  </a:moveTo>
                  <a:lnTo>
                    <a:pt x="495300" y="1228725"/>
                  </a:lnTo>
                </a:path>
                <a:path w="1962150" h="1590675">
                  <a:moveTo>
                    <a:pt x="1428750" y="790575"/>
                  </a:moveTo>
                  <a:lnTo>
                    <a:pt x="1343025" y="704850"/>
                  </a:lnTo>
                </a:path>
                <a:path w="1962150" h="1590675">
                  <a:moveTo>
                    <a:pt x="1343025" y="790575"/>
                  </a:moveTo>
                  <a:lnTo>
                    <a:pt x="1428750" y="704850"/>
                  </a:lnTo>
                </a:path>
                <a:path w="1962150" h="1590675">
                  <a:moveTo>
                    <a:pt x="1457325" y="1057275"/>
                  </a:moveTo>
                  <a:lnTo>
                    <a:pt x="1371600" y="971550"/>
                  </a:lnTo>
                </a:path>
                <a:path w="1962150" h="1590675">
                  <a:moveTo>
                    <a:pt x="1371600" y="1057275"/>
                  </a:moveTo>
                  <a:lnTo>
                    <a:pt x="1457325" y="971550"/>
                  </a:lnTo>
                </a:path>
                <a:path w="1962150" h="1590675">
                  <a:moveTo>
                    <a:pt x="942975" y="685800"/>
                  </a:moveTo>
                  <a:lnTo>
                    <a:pt x="857250" y="600075"/>
                  </a:lnTo>
                </a:path>
                <a:path w="1962150" h="1590675">
                  <a:moveTo>
                    <a:pt x="857250" y="685800"/>
                  </a:moveTo>
                  <a:lnTo>
                    <a:pt x="942975" y="600075"/>
                  </a:lnTo>
                </a:path>
                <a:path w="1962150" h="1590675">
                  <a:moveTo>
                    <a:pt x="1543050" y="857250"/>
                  </a:moveTo>
                  <a:lnTo>
                    <a:pt x="1457325" y="771525"/>
                  </a:lnTo>
                </a:path>
                <a:path w="1962150" h="1590675">
                  <a:moveTo>
                    <a:pt x="1457325" y="857250"/>
                  </a:moveTo>
                  <a:lnTo>
                    <a:pt x="1543050" y="771525"/>
                  </a:lnTo>
                </a:path>
                <a:path w="1962150" h="1590675">
                  <a:moveTo>
                    <a:pt x="1885950" y="933450"/>
                  </a:moveTo>
                  <a:lnTo>
                    <a:pt x="1800225" y="847725"/>
                  </a:lnTo>
                </a:path>
                <a:path w="1962150" h="1590675">
                  <a:moveTo>
                    <a:pt x="1800225" y="933450"/>
                  </a:moveTo>
                  <a:lnTo>
                    <a:pt x="1885950" y="847725"/>
                  </a:lnTo>
                </a:path>
                <a:path w="1962150" h="1590675">
                  <a:moveTo>
                    <a:pt x="447675" y="1000125"/>
                  </a:moveTo>
                  <a:lnTo>
                    <a:pt x="361950" y="914400"/>
                  </a:lnTo>
                </a:path>
                <a:path w="1962150" h="1590675">
                  <a:moveTo>
                    <a:pt x="361950" y="1000125"/>
                  </a:moveTo>
                  <a:lnTo>
                    <a:pt x="447675" y="914400"/>
                  </a:lnTo>
                </a:path>
                <a:path w="1962150" h="1590675">
                  <a:moveTo>
                    <a:pt x="85725" y="1543050"/>
                  </a:moveTo>
                  <a:lnTo>
                    <a:pt x="0" y="1457325"/>
                  </a:lnTo>
                </a:path>
                <a:path w="1962150" h="1590675">
                  <a:moveTo>
                    <a:pt x="0" y="1543050"/>
                  </a:moveTo>
                  <a:lnTo>
                    <a:pt x="85725" y="1457325"/>
                  </a:lnTo>
                </a:path>
                <a:path w="1962150" h="1590675">
                  <a:moveTo>
                    <a:pt x="1133475" y="990600"/>
                  </a:moveTo>
                  <a:lnTo>
                    <a:pt x="1047750" y="904875"/>
                  </a:lnTo>
                </a:path>
                <a:path w="1962150" h="1590675">
                  <a:moveTo>
                    <a:pt x="1047750" y="990600"/>
                  </a:moveTo>
                  <a:lnTo>
                    <a:pt x="1133475" y="904875"/>
                  </a:lnTo>
                </a:path>
                <a:path w="1962150" h="1590675">
                  <a:moveTo>
                    <a:pt x="457200" y="1266825"/>
                  </a:moveTo>
                  <a:lnTo>
                    <a:pt x="371475" y="1181100"/>
                  </a:lnTo>
                </a:path>
                <a:path w="1962150" h="1590675">
                  <a:moveTo>
                    <a:pt x="371475" y="1266825"/>
                  </a:moveTo>
                  <a:lnTo>
                    <a:pt x="457200" y="1181100"/>
                  </a:lnTo>
                </a:path>
              </a:pathLst>
            </a:custGeom>
            <a:ln w="254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998855" y="2898457"/>
            <a:ext cx="369570" cy="7219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25"/>
              </a:spcBef>
            </a:pPr>
            <a:r>
              <a:rPr dirty="0" sz="1550" spc="-25">
                <a:latin typeface="Cambria Math"/>
                <a:cs typeface="Cambria Math"/>
              </a:rPr>
              <a:t>100</a:t>
            </a:r>
            <a:endParaRPr sz="155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Cambria Math"/>
              <a:cs typeface="Cambria Math"/>
            </a:endParaRPr>
          </a:p>
          <a:p>
            <a:pPr algn="r" marR="12065">
              <a:lnSpc>
                <a:spcPct val="100000"/>
              </a:lnSpc>
            </a:pPr>
            <a:r>
              <a:rPr dirty="0" sz="1550" spc="15">
                <a:latin typeface="Cambria Math"/>
                <a:cs typeface="Cambria Math"/>
              </a:rPr>
              <a:t>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98855" y="2442273"/>
            <a:ext cx="36957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5">
                <a:latin typeface="Cambria Math"/>
                <a:cs typeface="Cambria Math"/>
              </a:rPr>
              <a:t>200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98855" y="1985962"/>
            <a:ext cx="36957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5">
                <a:latin typeface="Cambria Math"/>
                <a:cs typeface="Cambria Math"/>
              </a:rPr>
              <a:t>300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98855" y="1073467"/>
            <a:ext cx="369570" cy="7219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5">
                <a:latin typeface="Cambria Math"/>
                <a:cs typeface="Cambria Math"/>
              </a:rPr>
              <a:t>500</a:t>
            </a:r>
            <a:endParaRPr sz="155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550" spc="-25">
                <a:latin typeface="Cambria Math"/>
                <a:cs typeface="Cambria Math"/>
              </a:rPr>
              <a:t>400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464310" y="3611562"/>
            <a:ext cx="13652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latin typeface="Cambria Math"/>
                <a:cs typeface="Cambria Math"/>
              </a:rPr>
              <a:t>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445000" y="3611562"/>
            <a:ext cx="46990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0">
                <a:latin typeface="Cambria Math"/>
                <a:cs typeface="Cambria Math"/>
              </a:rPr>
              <a:t>3000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67322" y="2128456"/>
            <a:ext cx="701675" cy="4533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225">
              <a:lnSpc>
                <a:spcPts val="1664"/>
              </a:lnSpc>
              <a:spcBef>
                <a:spcPts val="125"/>
              </a:spcBef>
            </a:pPr>
            <a:r>
              <a:rPr dirty="0" sz="1400">
                <a:latin typeface="Verdana"/>
                <a:cs typeface="Verdana"/>
              </a:rPr>
              <a:t>price</a:t>
            </a:r>
            <a:r>
              <a:rPr dirty="0" sz="1400" spc="-65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in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ts val="1664"/>
              </a:lnSpc>
            </a:pPr>
            <a:r>
              <a:rPr dirty="0" sz="1400" spc="-10">
                <a:latin typeface="Verdana"/>
                <a:cs typeface="Verdana"/>
              </a:rPr>
              <a:t>$</a:t>
            </a:r>
            <a:r>
              <a:rPr dirty="0" sz="1400" spc="-10">
                <a:latin typeface="Cambria Math"/>
                <a:cs typeface="Cambria Math"/>
              </a:rPr>
              <a:t>1000</a:t>
            </a:r>
            <a:r>
              <a:rPr dirty="0" sz="1400" spc="-10">
                <a:latin typeface="Verdana"/>
                <a:cs typeface="Verdana"/>
              </a:rPr>
              <a:t>'s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319654" y="3611562"/>
            <a:ext cx="1570355" cy="4813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1087755" algn="l"/>
              </a:tabLst>
            </a:pPr>
            <a:r>
              <a:rPr dirty="0" sz="1550" spc="-20">
                <a:latin typeface="Cambria Math"/>
                <a:cs typeface="Cambria Math"/>
              </a:rPr>
              <a:t>1000</a:t>
            </a:r>
            <a:r>
              <a:rPr dirty="0" sz="1550">
                <a:latin typeface="Cambria Math"/>
                <a:cs typeface="Cambria Math"/>
              </a:rPr>
              <a:t>	</a:t>
            </a:r>
            <a:r>
              <a:rPr dirty="0" sz="1550" spc="-20">
                <a:latin typeface="Cambria Math"/>
                <a:cs typeface="Cambria Math"/>
              </a:rPr>
              <a:t>2000</a:t>
            </a:r>
            <a:endParaRPr sz="1550">
              <a:latin typeface="Cambria Math"/>
              <a:cs typeface="Cambria Math"/>
            </a:endParaRPr>
          </a:p>
          <a:p>
            <a:pPr marL="187325">
              <a:lnSpc>
                <a:spcPct val="100000"/>
              </a:lnSpc>
              <a:spcBef>
                <a:spcPts val="15"/>
              </a:spcBef>
            </a:pPr>
            <a:r>
              <a:rPr dirty="0" sz="1400">
                <a:latin typeface="Verdana"/>
                <a:cs typeface="Verdana"/>
              </a:rPr>
              <a:t>size</a:t>
            </a:r>
            <a:r>
              <a:rPr dirty="0" sz="1400" spc="-8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in</a:t>
            </a:r>
            <a:r>
              <a:rPr dirty="0" sz="1400" spc="3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feet</a:t>
            </a:r>
            <a:r>
              <a:rPr dirty="0" baseline="27777" sz="1350" spc="-15">
                <a:latin typeface="Cambria Math"/>
                <a:cs typeface="Cambria Math"/>
              </a:rPr>
              <a:t>2</a:t>
            </a:r>
            <a:endParaRPr baseline="27777" sz="135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496441" y="4167504"/>
            <a:ext cx="48640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12500" sz="3000" spc="-30">
                <a:latin typeface="Cambria Math"/>
                <a:cs typeface="Cambria Math"/>
              </a:rPr>
              <a:t>𝑓</a:t>
            </a:r>
            <a:r>
              <a:rPr dirty="0" sz="1500" spc="-20">
                <a:latin typeface="Cambria Math"/>
                <a:cs typeface="Cambria Math"/>
              </a:rPr>
              <a:t>w,𝑏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1984248" y="4181805"/>
            <a:ext cx="309245" cy="238760"/>
          </a:xfrm>
          <a:custGeom>
            <a:avLst/>
            <a:gdLst/>
            <a:ahLst/>
            <a:cxnLst/>
            <a:rect l="l" t="t" r="r" b="b"/>
            <a:pathLst>
              <a:path w="309244" h="238760">
                <a:moveTo>
                  <a:pt x="233171" y="0"/>
                </a:moveTo>
                <a:lnTo>
                  <a:pt x="229743" y="9664"/>
                </a:lnTo>
                <a:lnTo>
                  <a:pt x="243552" y="15651"/>
                </a:lnTo>
                <a:lnTo>
                  <a:pt x="255444" y="23934"/>
                </a:lnTo>
                <a:lnTo>
                  <a:pt x="279525" y="62331"/>
                </a:lnTo>
                <a:lnTo>
                  <a:pt x="287400" y="117906"/>
                </a:lnTo>
                <a:lnTo>
                  <a:pt x="286519" y="138916"/>
                </a:lnTo>
                <a:lnTo>
                  <a:pt x="273303" y="190372"/>
                </a:lnTo>
                <a:lnTo>
                  <a:pt x="243746" y="222528"/>
                </a:lnTo>
                <a:lnTo>
                  <a:pt x="230124" y="228536"/>
                </a:lnTo>
                <a:lnTo>
                  <a:pt x="233171" y="238213"/>
                </a:lnTo>
                <a:lnTo>
                  <a:pt x="278677" y="211171"/>
                </a:lnTo>
                <a:lnTo>
                  <a:pt x="304244" y="161245"/>
                </a:lnTo>
                <a:lnTo>
                  <a:pt x="309118" y="119164"/>
                </a:lnTo>
                <a:lnTo>
                  <a:pt x="307901" y="97330"/>
                </a:lnTo>
                <a:lnTo>
                  <a:pt x="298134" y="58620"/>
                </a:lnTo>
                <a:lnTo>
                  <a:pt x="265604" y="15266"/>
                </a:lnTo>
                <a:lnTo>
                  <a:pt x="250465" y="6231"/>
                </a:lnTo>
                <a:lnTo>
                  <a:pt x="233171" y="0"/>
                </a:lnTo>
                <a:close/>
              </a:path>
              <a:path w="309244" h="238760">
                <a:moveTo>
                  <a:pt x="75945" y="0"/>
                </a:moveTo>
                <a:lnTo>
                  <a:pt x="30565" y="27105"/>
                </a:lnTo>
                <a:lnTo>
                  <a:pt x="4889" y="77149"/>
                </a:lnTo>
                <a:lnTo>
                  <a:pt x="0" y="119164"/>
                </a:lnTo>
                <a:lnTo>
                  <a:pt x="1216" y="141047"/>
                </a:lnTo>
                <a:lnTo>
                  <a:pt x="10983" y="179757"/>
                </a:lnTo>
                <a:lnTo>
                  <a:pt x="43465" y="222970"/>
                </a:lnTo>
                <a:lnTo>
                  <a:pt x="75945" y="238213"/>
                </a:lnTo>
                <a:lnTo>
                  <a:pt x="78993" y="228536"/>
                </a:lnTo>
                <a:lnTo>
                  <a:pt x="65424" y="222528"/>
                </a:lnTo>
                <a:lnTo>
                  <a:pt x="53689" y="214164"/>
                </a:lnTo>
                <a:lnTo>
                  <a:pt x="29646" y="175149"/>
                </a:lnTo>
                <a:lnTo>
                  <a:pt x="21716" y="117906"/>
                </a:lnTo>
                <a:lnTo>
                  <a:pt x="22598" y="97584"/>
                </a:lnTo>
                <a:lnTo>
                  <a:pt x="35813" y="47396"/>
                </a:lnTo>
                <a:lnTo>
                  <a:pt x="65639" y="15651"/>
                </a:lnTo>
                <a:lnTo>
                  <a:pt x="79375" y="9664"/>
                </a:lnTo>
                <a:lnTo>
                  <a:pt x="759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2055876" y="4110354"/>
            <a:ext cx="180848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27025" algn="l"/>
              </a:tabLst>
            </a:pPr>
            <a:r>
              <a:rPr dirty="0" sz="2000" spc="-50">
                <a:latin typeface="Cambria Math"/>
                <a:cs typeface="Cambria Math"/>
              </a:rPr>
              <a:t>𝑥</a:t>
            </a:r>
            <a:r>
              <a:rPr dirty="0" sz="2000">
                <a:latin typeface="Cambria Math"/>
                <a:cs typeface="Cambria Math"/>
              </a:rPr>
              <a:t>	=</a:t>
            </a:r>
            <a:r>
              <a:rPr dirty="0" sz="2000" spc="11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0.06𝑥</a:t>
            </a:r>
            <a:r>
              <a:rPr dirty="0" sz="2000" spc="1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30">
                <a:latin typeface="Cambria Math"/>
                <a:cs typeface="Cambria Math"/>
              </a:rPr>
              <a:t> </a:t>
            </a:r>
            <a:r>
              <a:rPr dirty="0" sz="2000" spc="-25">
                <a:latin typeface="Cambria Math"/>
                <a:cs typeface="Cambria Math"/>
              </a:rPr>
              <a:t>50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855433" y="2427351"/>
            <a:ext cx="3920490" cy="2088514"/>
            <a:chOff x="855433" y="2427351"/>
            <a:chExt cx="3920490" cy="2088514"/>
          </a:xfrm>
        </p:grpSpPr>
        <p:sp>
          <p:nvSpPr>
            <p:cNvPr id="23" name="object 23" descr=""/>
            <p:cNvSpPr/>
            <p:nvPr/>
          </p:nvSpPr>
          <p:spPr>
            <a:xfrm>
              <a:off x="1185862" y="2443226"/>
              <a:ext cx="3573779" cy="941705"/>
            </a:xfrm>
            <a:custGeom>
              <a:avLst/>
              <a:gdLst/>
              <a:ahLst/>
              <a:cxnLst/>
              <a:rect l="l" t="t" r="r" b="b"/>
              <a:pathLst>
                <a:path w="3573779" h="941704">
                  <a:moveTo>
                    <a:pt x="0" y="941197"/>
                  </a:moveTo>
                  <a:lnTo>
                    <a:pt x="3573716" y="0"/>
                  </a:lnTo>
                </a:path>
              </a:pathLst>
            </a:custGeom>
            <a:ln w="317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8829" y="2729738"/>
              <a:ext cx="883091" cy="190245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7790" y="3122549"/>
              <a:ext cx="654812" cy="205739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5433" y="3380143"/>
              <a:ext cx="437680" cy="75184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5598" y="4095153"/>
              <a:ext cx="2656462" cy="420369"/>
            </a:xfrm>
            <a:prstGeom prst="rect">
              <a:avLst/>
            </a:prstGeom>
          </p:spPr>
        </p:pic>
      </p:grpSp>
      <p:grpSp>
        <p:nvGrpSpPr>
          <p:cNvPr id="28" name="object 28" descr=""/>
          <p:cNvGrpSpPr/>
          <p:nvPr/>
        </p:nvGrpSpPr>
        <p:grpSpPr>
          <a:xfrm>
            <a:off x="5895975" y="1380997"/>
            <a:ext cx="2099945" cy="1802764"/>
            <a:chOff x="5895975" y="1380997"/>
            <a:chExt cx="2099945" cy="1802764"/>
          </a:xfrm>
        </p:grpSpPr>
        <p:sp>
          <p:nvSpPr>
            <p:cNvPr id="29" name="object 29" descr=""/>
            <p:cNvSpPr/>
            <p:nvPr/>
          </p:nvSpPr>
          <p:spPr>
            <a:xfrm>
              <a:off x="5895975" y="1380997"/>
              <a:ext cx="2099945" cy="1620520"/>
            </a:xfrm>
            <a:custGeom>
              <a:avLst/>
              <a:gdLst/>
              <a:ahLst/>
              <a:cxnLst/>
              <a:rect l="l" t="t" r="r" b="b"/>
              <a:pathLst>
                <a:path w="2099945" h="1620520">
                  <a:moveTo>
                    <a:pt x="2099818" y="1457452"/>
                  </a:moveTo>
                  <a:lnTo>
                    <a:pt x="2067153" y="1438402"/>
                  </a:lnTo>
                  <a:lnTo>
                    <a:pt x="1957197" y="1374267"/>
                  </a:lnTo>
                  <a:lnTo>
                    <a:pt x="1950072" y="1371879"/>
                  </a:lnTo>
                  <a:lnTo>
                    <a:pt x="1942795" y="1372362"/>
                  </a:lnTo>
                  <a:lnTo>
                    <a:pt x="1936203" y="1375524"/>
                  </a:lnTo>
                  <a:lnTo>
                    <a:pt x="1931162" y="1381125"/>
                  </a:lnTo>
                  <a:lnTo>
                    <a:pt x="1928761" y="1388325"/>
                  </a:lnTo>
                  <a:lnTo>
                    <a:pt x="1929257" y="1395641"/>
                  </a:lnTo>
                  <a:lnTo>
                    <a:pt x="1932406" y="1402245"/>
                  </a:lnTo>
                  <a:lnTo>
                    <a:pt x="1938020" y="1407287"/>
                  </a:lnTo>
                  <a:lnTo>
                    <a:pt x="1991347" y="1438402"/>
                  </a:lnTo>
                  <a:lnTo>
                    <a:pt x="152400" y="1438402"/>
                  </a:lnTo>
                  <a:lnTo>
                    <a:pt x="152400" y="108470"/>
                  </a:lnTo>
                  <a:lnTo>
                    <a:pt x="183515" y="161798"/>
                  </a:lnTo>
                  <a:lnTo>
                    <a:pt x="188556" y="167411"/>
                  </a:lnTo>
                  <a:lnTo>
                    <a:pt x="195160" y="170561"/>
                  </a:lnTo>
                  <a:lnTo>
                    <a:pt x="202476" y="171056"/>
                  </a:lnTo>
                  <a:lnTo>
                    <a:pt x="209677" y="168656"/>
                  </a:lnTo>
                  <a:lnTo>
                    <a:pt x="215277" y="163614"/>
                  </a:lnTo>
                  <a:lnTo>
                    <a:pt x="218440" y="157010"/>
                  </a:lnTo>
                  <a:lnTo>
                    <a:pt x="218922" y="149694"/>
                  </a:lnTo>
                  <a:lnTo>
                    <a:pt x="216535" y="142494"/>
                  </a:lnTo>
                  <a:lnTo>
                    <a:pt x="155435" y="37846"/>
                  </a:lnTo>
                  <a:lnTo>
                    <a:pt x="133350" y="0"/>
                  </a:lnTo>
                  <a:lnTo>
                    <a:pt x="50165" y="142494"/>
                  </a:lnTo>
                  <a:lnTo>
                    <a:pt x="47764" y="149694"/>
                  </a:lnTo>
                  <a:lnTo>
                    <a:pt x="48260" y="157010"/>
                  </a:lnTo>
                  <a:lnTo>
                    <a:pt x="51409" y="163614"/>
                  </a:lnTo>
                  <a:lnTo>
                    <a:pt x="57023" y="168656"/>
                  </a:lnTo>
                  <a:lnTo>
                    <a:pt x="64211" y="171056"/>
                  </a:lnTo>
                  <a:lnTo>
                    <a:pt x="71526" y="170561"/>
                  </a:lnTo>
                  <a:lnTo>
                    <a:pt x="78130" y="167411"/>
                  </a:lnTo>
                  <a:lnTo>
                    <a:pt x="83185" y="161798"/>
                  </a:lnTo>
                  <a:lnTo>
                    <a:pt x="114300" y="108470"/>
                  </a:lnTo>
                  <a:lnTo>
                    <a:pt x="114300" y="1438402"/>
                  </a:lnTo>
                  <a:lnTo>
                    <a:pt x="0" y="1438402"/>
                  </a:lnTo>
                  <a:lnTo>
                    <a:pt x="0" y="1476502"/>
                  </a:lnTo>
                  <a:lnTo>
                    <a:pt x="114300" y="1476502"/>
                  </a:lnTo>
                  <a:lnTo>
                    <a:pt x="114300" y="1620139"/>
                  </a:lnTo>
                  <a:lnTo>
                    <a:pt x="152400" y="1620139"/>
                  </a:lnTo>
                  <a:lnTo>
                    <a:pt x="152400" y="1476502"/>
                  </a:lnTo>
                  <a:lnTo>
                    <a:pt x="1991347" y="1476502"/>
                  </a:lnTo>
                  <a:lnTo>
                    <a:pt x="1938020" y="1507617"/>
                  </a:lnTo>
                  <a:lnTo>
                    <a:pt x="1932406" y="1512671"/>
                  </a:lnTo>
                  <a:lnTo>
                    <a:pt x="1929257" y="1519275"/>
                  </a:lnTo>
                  <a:lnTo>
                    <a:pt x="1928761" y="1526590"/>
                  </a:lnTo>
                  <a:lnTo>
                    <a:pt x="1931162" y="1533779"/>
                  </a:lnTo>
                  <a:lnTo>
                    <a:pt x="1936203" y="1539392"/>
                  </a:lnTo>
                  <a:lnTo>
                    <a:pt x="1942795" y="1542542"/>
                  </a:lnTo>
                  <a:lnTo>
                    <a:pt x="1950072" y="1543037"/>
                  </a:lnTo>
                  <a:lnTo>
                    <a:pt x="1957197" y="1540637"/>
                  </a:lnTo>
                  <a:lnTo>
                    <a:pt x="2067153" y="1476502"/>
                  </a:lnTo>
                  <a:lnTo>
                    <a:pt x="2099818" y="14574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1056" y="1494281"/>
              <a:ext cx="1524508" cy="120015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44664" y="3026283"/>
              <a:ext cx="212343" cy="15748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48042" y="2760344"/>
              <a:ext cx="31448" cy="195072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6475" y="1409636"/>
              <a:ext cx="233362" cy="223837"/>
            </a:xfrm>
            <a:prstGeom prst="rect">
              <a:avLst/>
            </a:prstGeom>
          </p:spPr>
        </p:pic>
      </p:grpSp>
      <p:pic>
        <p:nvPicPr>
          <p:cNvPr id="34" name="object 3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93282" y="3465855"/>
            <a:ext cx="1230248" cy="736600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530771" y="437006"/>
            <a:ext cx="415747" cy="53593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07996" y="446151"/>
            <a:ext cx="450941" cy="50291"/>
          </a:xfrm>
          <a:prstGeom prst="rect">
            <a:avLst/>
          </a:prstGeom>
        </p:spPr>
      </p:pic>
      <p:sp>
        <p:nvSpPr>
          <p:cNvPr id="37" name="object 3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30405" y="365482"/>
            <a:ext cx="7279005" cy="4099560"/>
            <a:chOff x="930405" y="365482"/>
            <a:chExt cx="7279005" cy="40995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405" y="365482"/>
              <a:ext cx="7278996" cy="409941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8124" y="1238250"/>
              <a:ext cx="2324100" cy="14859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9750" y="2057399"/>
              <a:ext cx="704850" cy="71437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214625" y="3605212"/>
              <a:ext cx="4314825" cy="695325"/>
            </a:xfrm>
            <a:custGeom>
              <a:avLst/>
              <a:gdLst/>
              <a:ahLst/>
              <a:cxnLst/>
              <a:rect l="l" t="t" r="r" b="b"/>
              <a:pathLst>
                <a:path w="4314825" h="695325">
                  <a:moveTo>
                    <a:pt x="3848100" y="695325"/>
                  </a:moveTo>
                  <a:lnTo>
                    <a:pt x="4314825" y="695325"/>
                  </a:lnTo>
                  <a:lnTo>
                    <a:pt x="4314825" y="400050"/>
                  </a:lnTo>
                  <a:lnTo>
                    <a:pt x="3848100" y="400050"/>
                  </a:lnTo>
                  <a:lnTo>
                    <a:pt x="3848100" y="695325"/>
                  </a:lnTo>
                  <a:close/>
                </a:path>
                <a:path w="4314825" h="695325">
                  <a:moveTo>
                    <a:pt x="0" y="295275"/>
                  </a:moveTo>
                  <a:lnTo>
                    <a:pt x="466725" y="295275"/>
                  </a:lnTo>
                  <a:lnTo>
                    <a:pt x="466725" y="0"/>
                  </a:lnTo>
                  <a:lnTo>
                    <a:pt x="0" y="0"/>
                  </a:lnTo>
                  <a:lnTo>
                    <a:pt x="0" y="295275"/>
                  </a:lnTo>
                  <a:close/>
                </a:path>
              </a:pathLst>
            </a:custGeom>
            <a:ln w="254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600449" y="3733799"/>
              <a:ext cx="1547495" cy="257175"/>
            </a:xfrm>
            <a:custGeom>
              <a:avLst/>
              <a:gdLst/>
              <a:ahLst/>
              <a:cxnLst/>
              <a:rect l="l" t="t" r="r" b="b"/>
              <a:pathLst>
                <a:path w="1547495" h="257175">
                  <a:moveTo>
                    <a:pt x="1547495" y="257162"/>
                  </a:moveTo>
                  <a:lnTo>
                    <a:pt x="1152525" y="0"/>
                  </a:lnTo>
                </a:path>
                <a:path w="1547495" h="257175">
                  <a:moveTo>
                    <a:pt x="1122172" y="0"/>
                  </a:moveTo>
                  <a:lnTo>
                    <a:pt x="0" y="253047"/>
                  </a:lnTo>
                </a:path>
              </a:pathLst>
            </a:custGeom>
            <a:ln w="38100">
              <a:solidFill>
                <a:srgbClr val="FF40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643453" y="3062224"/>
              <a:ext cx="190500" cy="681990"/>
            </a:xfrm>
            <a:custGeom>
              <a:avLst/>
              <a:gdLst/>
              <a:ahLst/>
              <a:cxnLst/>
              <a:rect l="l" t="t" r="r" b="b"/>
              <a:pathLst>
                <a:path w="190500" h="681989">
                  <a:moveTo>
                    <a:pt x="17303" y="545925"/>
                  </a:moveTo>
                  <a:lnTo>
                    <a:pt x="11237" y="546542"/>
                  </a:lnTo>
                  <a:lnTo>
                    <a:pt x="5635" y="549529"/>
                  </a:lnTo>
                  <a:lnTo>
                    <a:pt x="1692" y="554485"/>
                  </a:lnTo>
                  <a:lnTo>
                    <a:pt x="0" y="560324"/>
                  </a:lnTo>
                  <a:lnTo>
                    <a:pt x="617" y="566352"/>
                  </a:lnTo>
                  <a:lnTo>
                    <a:pt x="3603" y="571881"/>
                  </a:lnTo>
                  <a:lnTo>
                    <a:pt x="95297" y="681863"/>
                  </a:lnTo>
                  <a:lnTo>
                    <a:pt x="116021" y="656970"/>
                  </a:lnTo>
                  <a:lnTo>
                    <a:pt x="79422" y="656970"/>
                  </a:lnTo>
                  <a:lnTo>
                    <a:pt x="79295" y="612978"/>
                  </a:lnTo>
                  <a:lnTo>
                    <a:pt x="28114" y="551560"/>
                  </a:lnTo>
                  <a:lnTo>
                    <a:pt x="23155" y="547618"/>
                  </a:lnTo>
                  <a:lnTo>
                    <a:pt x="17303" y="545925"/>
                  </a:lnTo>
                  <a:close/>
                </a:path>
                <a:path w="190500" h="681989">
                  <a:moveTo>
                    <a:pt x="79422" y="613130"/>
                  </a:moveTo>
                  <a:lnTo>
                    <a:pt x="79422" y="656970"/>
                  </a:lnTo>
                  <a:lnTo>
                    <a:pt x="111172" y="656970"/>
                  </a:lnTo>
                  <a:lnTo>
                    <a:pt x="111172" y="646810"/>
                  </a:lnTo>
                  <a:lnTo>
                    <a:pt x="82978" y="646810"/>
                  </a:lnTo>
                  <a:lnTo>
                    <a:pt x="95234" y="632104"/>
                  </a:lnTo>
                  <a:lnTo>
                    <a:pt x="79422" y="613130"/>
                  </a:lnTo>
                  <a:close/>
                </a:path>
                <a:path w="190500" h="681989">
                  <a:moveTo>
                    <a:pt x="173164" y="545925"/>
                  </a:moveTo>
                  <a:lnTo>
                    <a:pt x="167312" y="547618"/>
                  </a:lnTo>
                  <a:lnTo>
                    <a:pt x="162353" y="551560"/>
                  </a:lnTo>
                  <a:lnTo>
                    <a:pt x="111172" y="612978"/>
                  </a:lnTo>
                  <a:lnTo>
                    <a:pt x="111172" y="656970"/>
                  </a:lnTo>
                  <a:lnTo>
                    <a:pt x="116021" y="656970"/>
                  </a:lnTo>
                  <a:lnTo>
                    <a:pt x="186864" y="571881"/>
                  </a:lnTo>
                  <a:lnTo>
                    <a:pt x="189851" y="566352"/>
                  </a:lnTo>
                  <a:lnTo>
                    <a:pt x="190468" y="560324"/>
                  </a:lnTo>
                  <a:lnTo>
                    <a:pt x="188775" y="554485"/>
                  </a:lnTo>
                  <a:lnTo>
                    <a:pt x="184832" y="549529"/>
                  </a:lnTo>
                  <a:lnTo>
                    <a:pt x="179230" y="546542"/>
                  </a:lnTo>
                  <a:lnTo>
                    <a:pt x="173164" y="545925"/>
                  </a:lnTo>
                  <a:close/>
                </a:path>
                <a:path w="190500" h="681989">
                  <a:moveTo>
                    <a:pt x="95234" y="632104"/>
                  </a:moveTo>
                  <a:lnTo>
                    <a:pt x="82978" y="646810"/>
                  </a:lnTo>
                  <a:lnTo>
                    <a:pt x="107489" y="646810"/>
                  </a:lnTo>
                  <a:lnTo>
                    <a:pt x="95234" y="632104"/>
                  </a:lnTo>
                  <a:close/>
                </a:path>
                <a:path w="190500" h="681989">
                  <a:moveTo>
                    <a:pt x="111172" y="612978"/>
                  </a:moveTo>
                  <a:lnTo>
                    <a:pt x="95234" y="632104"/>
                  </a:lnTo>
                  <a:lnTo>
                    <a:pt x="107489" y="646810"/>
                  </a:lnTo>
                  <a:lnTo>
                    <a:pt x="111172" y="646810"/>
                  </a:lnTo>
                  <a:lnTo>
                    <a:pt x="111172" y="612978"/>
                  </a:lnTo>
                  <a:close/>
                </a:path>
                <a:path w="190500" h="681989">
                  <a:moveTo>
                    <a:pt x="95234" y="49758"/>
                  </a:moveTo>
                  <a:lnTo>
                    <a:pt x="79422" y="68732"/>
                  </a:lnTo>
                  <a:lnTo>
                    <a:pt x="79422" y="613130"/>
                  </a:lnTo>
                  <a:lnTo>
                    <a:pt x="95234" y="632104"/>
                  </a:lnTo>
                  <a:lnTo>
                    <a:pt x="111045" y="613130"/>
                  </a:lnTo>
                  <a:lnTo>
                    <a:pt x="111045" y="68732"/>
                  </a:lnTo>
                  <a:lnTo>
                    <a:pt x="95234" y="49758"/>
                  </a:lnTo>
                  <a:close/>
                </a:path>
                <a:path w="190500" h="681989">
                  <a:moveTo>
                    <a:pt x="95297" y="0"/>
                  </a:moveTo>
                  <a:lnTo>
                    <a:pt x="3603" y="109855"/>
                  </a:lnTo>
                  <a:lnTo>
                    <a:pt x="617" y="115456"/>
                  </a:lnTo>
                  <a:lnTo>
                    <a:pt x="0" y="121523"/>
                  </a:lnTo>
                  <a:lnTo>
                    <a:pt x="1692" y="127375"/>
                  </a:lnTo>
                  <a:lnTo>
                    <a:pt x="5635" y="132333"/>
                  </a:lnTo>
                  <a:lnTo>
                    <a:pt x="11237" y="135320"/>
                  </a:lnTo>
                  <a:lnTo>
                    <a:pt x="17303" y="135937"/>
                  </a:lnTo>
                  <a:lnTo>
                    <a:pt x="23155" y="134244"/>
                  </a:lnTo>
                  <a:lnTo>
                    <a:pt x="28114" y="130301"/>
                  </a:lnTo>
                  <a:lnTo>
                    <a:pt x="79295" y="68884"/>
                  </a:lnTo>
                  <a:lnTo>
                    <a:pt x="79422" y="24892"/>
                  </a:lnTo>
                  <a:lnTo>
                    <a:pt x="116045" y="24892"/>
                  </a:lnTo>
                  <a:lnTo>
                    <a:pt x="95297" y="0"/>
                  </a:lnTo>
                  <a:close/>
                </a:path>
                <a:path w="190500" h="681989">
                  <a:moveTo>
                    <a:pt x="116045" y="24892"/>
                  </a:moveTo>
                  <a:lnTo>
                    <a:pt x="111172" y="24892"/>
                  </a:lnTo>
                  <a:lnTo>
                    <a:pt x="111172" y="68884"/>
                  </a:lnTo>
                  <a:lnTo>
                    <a:pt x="162353" y="130301"/>
                  </a:lnTo>
                  <a:lnTo>
                    <a:pt x="167312" y="134244"/>
                  </a:lnTo>
                  <a:lnTo>
                    <a:pt x="173164" y="135937"/>
                  </a:lnTo>
                  <a:lnTo>
                    <a:pt x="179230" y="135320"/>
                  </a:lnTo>
                  <a:lnTo>
                    <a:pt x="184832" y="132333"/>
                  </a:lnTo>
                  <a:lnTo>
                    <a:pt x="188775" y="127375"/>
                  </a:lnTo>
                  <a:lnTo>
                    <a:pt x="190468" y="121523"/>
                  </a:lnTo>
                  <a:lnTo>
                    <a:pt x="189851" y="115456"/>
                  </a:lnTo>
                  <a:lnTo>
                    <a:pt x="186864" y="109855"/>
                  </a:lnTo>
                  <a:lnTo>
                    <a:pt x="116045" y="24892"/>
                  </a:lnTo>
                  <a:close/>
                </a:path>
                <a:path w="190500" h="681989">
                  <a:moveTo>
                    <a:pt x="111172" y="35051"/>
                  </a:moveTo>
                  <a:lnTo>
                    <a:pt x="107489" y="35051"/>
                  </a:lnTo>
                  <a:lnTo>
                    <a:pt x="95234" y="49758"/>
                  </a:lnTo>
                  <a:lnTo>
                    <a:pt x="111172" y="68884"/>
                  </a:lnTo>
                  <a:lnTo>
                    <a:pt x="111172" y="35051"/>
                  </a:lnTo>
                  <a:close/>
                </a:path>
                <a:path w="190500" h="681989">
                  <a:moveTo>
                    <a:pt x="111172" y="24892"/>
                  </a:moveTo>
                  <a:lnTo>
                    <a:pt x="79422" y="24892"/>
                  </a:lnTo>
                  <a:lnTo>
                    <a:pt x="79422" y="68732"/>
                  </a:lnTo>
                  <a:lnTo>
                    <a:pt x="95234" y="49758"/>
                  </a:lnTo>
                  <a:lnTo>
                    <a:pt x="82978" y="35051"/>
                  </a:lnTo>
                  <a:lnTo>
                    <a:pt x="111172" y="35051"/>
                  </a:lnTo>
                  <a:lnTo>
                    <a:pt x="111172" y="24892"/>
                  </a:lnTo>
                  <a:close/>
                </a:path>
                <a:path w="190500" h="681989">
                  <a:moveTo>
                    <a:pt x="107489" y="35051"/>
                  </a:moveTo>
                  <a:lnTo>
                    <a:pt x="82978" y="35051"/>
                  </a:lnTo>
                  <a:lnTo>
                    <a:pt x="95234" y="49758"/>
                  </a:lnTo>
                  <a:lnTo>
                    <a:pt x="107489" y="35051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008499" y="3366770"/>
              <a:ext cx="1819910" cy="185420"/>
            </a:xfrm>
            <a:custGeom>
              <a:avLst/>
              <a:gdLst/>
              <a:ahLst/>
              <a:cxnLst/>
              <a:rect l="l" t="t" r="r" b="b"/>
              <a:pathLst>
                <a:path w="1819909" h="185420">
                  <a:moveTo>
                    <a:pt x="1760347" y="0"/>
                  </a:moveTo>
                  <a:lnTo>
                    <a:pt x="1757679" y="7492"/>
                  </a:lnTo>
                  <a:lnTo>
                    <a:pt x="1768443" y="12184"/>
                  </a:lnTo>
                  <a:lnTo>
                    <a:pt x="1777682" y="18637"/>
                  </a:lnTo>
                  <a:lnTo>
                    <a:pt x="1799812" y="61499"/>
                  </a:lnTo>
                  <a:lnTo>
                    <a:pt x="1802510" y="91693"/>
                  </a:lnTo>
                  <a:lnTo>
                    <a:pt x="1801840" y="108076"/>
                  </a:lnTo>
                  <a:lnTo>
                    <a:pt x="1791589" y="148081"/>
                  </a:lnTo>
                  <a:lnTo>
                    <a:pt x="1758060" y="177799"/>
                  </a:lnTo>
                  <a:lnTo>
                    <a:pt x="1760347" y="185292"/>
                  </a:lnTo>
                  <a:lnTo>
                    <a:pt x="1795708" y="164290"/>
                  </a:lnTo>
                  <a:lnTo>
                    <a:pt x="1815591" y="125475"/>
                  </a:lnTo>
                  <a:lnTo>
                    <a:pt x="1819402" y="92709"/>
                  </a:lnTo>
                  <a:lnTo>
                    <a:pt x="1818449" y="75731"/>
                  </a:lnTo>
                  <a:lnTo>
                    <a:pt x="1804161" y="32511"/>
                  </a:lnTo>
                  <a:lnTo>
                    <a:pt x="1773801" y="4883"/>
                  </a:lnTo>
                  <a:lnTo>
                    <a:pt x="1760347" y="0"/>
                  </a:lnTo>
                  <a:close/>
                </a:path>
                <a:path w="1819909" h="185420">
                  <a:moveTo>
                    <a:pt x="59054" y="0"/>
                  </a:moveTo>
                  <a:lnTo>
                    <a:pt x="23693" y="21127"/>
                  </a:lnTo>
                  <a:lnTo>
                    <a:pt x="3809" y="60039"/>
                  </a:lnTo>
                  <a:lnTo>
                    <a:pt x="0" y="92709"/>
                  </a:lnTo>
                  <a:lnTo>
                    <a:pt x="952" y="109759"/>
                  </a:lnTo>
                  <a:lnTo>
                    <a:pt x="15239" y="152907"/>
                  </a:lnTo>
                  <a:lnTo>
                    <a:pt x="45600" y="180482"/>
                  </a:lnTo>
                  <a:lnTo>
                    <a:pt x="59054" y="185292"/>
                  </a:lnTo>
                  <a:lnTo>
                    <a:pt x="61340" y="177799"/>
                  </a:lnTo>
                  <a:lnTo>
                    <a:pt x="50815" y="173085"/>
                  </a:lnTo>
                  <a:lnTo>
                    <a:pt x="41719" y="166560"/>
                  </a:lnTo>
                  <a:lnTo>
                    <a:pt x="19589" y="122935"/>
                  </a:lnTo>
                  <a:lnTo>
                    <a:pt x="16890" y="91693"/>
                  </a:lnTo>
                  <a:lnTo>
                    <a:pt x="17561" y="75906"/>
                  </a:lnTo>
                  <a:lnTo>
                    <a:pt x="27812" y="36829"/>
                  </a:lnTo>
                  <a:lnTo>
                    <a:pt x="61722" y="7492"/>
                  </a:lnTo>
                  <a:lnTo>
                    <a:pt x="590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4897501" y="3310953"/>
            <a:ext cx="1885314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70">
                <a:latin typeface="Cambria Math"/>
                <a:cs typeface="Cambria Math"/>
              </a:rPr>
              <a:t>𝐽</a:t>
            </a:r>
            <a:r>
              <a:rPr dirty="0" sz="1550" spc="35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w</a:t>
            </a:r>
            <a:r>
              <a:rPr dirty="0" sz="1550" spc="155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=</a:t>
            </a:r>
            <a:r>
              <a:rPr dirty="0" sz="1550" spc="140">
                <a:latin typeface="Cambria Math"/>
                <a:cs typeface="Cambria Math"/>
              </a:rPr>
              <a:t> </a:t>
            </a:r>
            <a:r>
              <a:rPr dirty="0" sz="1550" spc="60">
                <a:latin typeface="Cambria Math"/>
                <a:cs typeface="Cambria Math"/>
              </a:rPr>
              <a:t>−10,</a:t>
            </a:r>
            <a:r>
              <a:rPr dirty="0" sz="1550" spc="-140">
                <a:latin typeface="Cambria Math"/>
                <a:cs typeface="Cambria Math"/>
              </a:rPr>
              <a:t> </a:t>
            </a:r>
            <a:r>
              <a:rPr dirty="0" sz="1550" spc="114">
                <a:latin typeface="Cambria Math"/>
                <a:cs typeface="Cambria Math"/>
              </a:rPr>
              <a:t>𝑏</a:t>
            </a:r>
            <a:r>
              <a:rPr dirty="0" sz="1550" spc="140">
                <a:latin typeface="Cambria Math"/>
                <a:cs typeface="Cambria Math"/>
              </a:rPr>
              <a:t> </a:t>
            </a:r>
            <a:r>
              <a:rPr dirty="0" sz="1550">
                <a:latin typeface="Cambria Math"/>
                <a:cs typeface="Cambria Math"/>
              </a:rPr>
              <a:t>=</a:t>
            </a:r>
            <a:r>
              <a:rPr dirty="0" sz="1550" spc="140">
                <a:latin typeface="Cambria Math"/>
                <a:cs typeface="Cambria Math"/>
              </a:rPr>
              <a:t> </a:t>
            </a:r>
            <a:r>
              <a:rPr dirty="0" sz="1550" spc="55">
                <a:latin typeface="Cambria Math"/>
                <a:cs typeface="Cambria Math"/>
              </a:rPr>
              <a:t>−15</a:t>
            </a:r>
            <a:endParaRPr sz="1550">
              <a:latin typeface="Cambria Math"/>
              <a:cs typeface="Cambria Math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647825" y="142875"/>
            <a:ext cx="7130415" cy="3996054"/>
            <a:chOff x="1647825" y="142875"/>
            <a:chExt cx="7130415" cy="3996054"/>
          </a:xfrm>
        </p:grpSpPr>
        <p:sp>
          <p:nvSpPr>
            <p:cNvPr id="12" name="object 12" descr=""/>
            <p:cNvSpPr/>
            <p:nvPr/>
          </p:nvSpPr>
          <p:spPr>
            <a:xfrm>
              <a:off x="4515992" y="263017"/>
              <a:ext cx="646430" cy="361950"/>
            </a:xfrm>
            <a:custGeom>
              <a:avLst/>
              <a:gdLst/>
              <a:ahLst/>
              <a:cxnLst/>
              <a:rect l="l" t="t" r="r" b="b"/>
              <a:pathLst>
                <a:path w="646429" h="361950">
                  <a:moveTo>
                    <a:pt x="599313" y="0"/>
                  </a:moveTo>
                  <a:lnTo>
                    <a:pt x="0" y="112522"/>
                  </a:lnTo>
                  <a:lnTo>
                    <a:pt x="46736" y="361569"/>
                  </a:lnTo>
                  <a:lnTo>
                    <a:pt x="646049" y="249047"/>
                  </a:lnTo>
                  <a:lnTo>
                    <a:pt x="5993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515992" y="263017"/>
              <a:ext cx="646430" cy="361950"/>
            </a:xfrm>
            <a:custGeom>
              <a:avLst/>
              <a:gdLst/>
              <a:ahLst/>
              <a:cxnLst/>
              <a:rect l="l" t="t" r="r" b="b"/>
              <a:pathLst>
                <a:path w="646429" h="361950">
                  <a:moveTo>
                    <a:pt x="0" y="112522"/>
                  </a:moveTo>
                  <a:lnTo>
                    <a:pt x="599313" y="0"/>
                  </a:lnTo>
                  <a:lnTo>
                    <a:pt x="646049" y="249047"/>
                  </a:lnTo>
                  <a:lnTo>
                    <a:pt x="46736" y="361569"/>
                  </a:lnTo>
                  <a:lnTo>
                    <a:pt x="0" y="11252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7825" y="847661"/>
              <a:ext cx="223837" cy="223837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6805434" y="269392"/>
              <a:ext cx="1972945" cy="480695"/>
            </a:xfrm>
            <a:custGeom>
              <a:avLst/>
              <a:gdLst/>
              <a:ahLst/>
              <a:cxnLst/>
              <a:rect l="l" t="t" r="r" b="b"/>
              <a:pathLst>
                <a:path w="1972945" h="480695">
                  <a:moveTo>
                    <a:pt x="829322" y="87655"/>
                  </a:moveTo>
                  <a:lnTo>
                    <a:pt x="822642" y="71742"/>
                  </a:lnTo>
                  <a:lnTo>
                    <a:pt x="810310" y="62204"/>
                  </a:lnTo>
                  <a:lnTo>
                    <a:pt x="810310" y="100215"/>
                  </a:lnTo>
                  <a:lnTo>
                    <a:pt x="806107" y="151206"/>
                  </a:lnTo>
                  <a:lnTo>
                    <a:pt x="795248" y="199720"/>
                  </a:lnTo>
                  <a:lnTo>
                    <a:pt x="777989" y="245313"/>
                  </a:lnTo>
                  <a:lnTo>
                    <a:pt x="754557" y="287528"/>
                  </a:lnTo>
                  <a:lnTo>
                    <a:pt x="725208" y="325894"/>
                  </a:lnTo>
                  <a:lnTo>
                    <a:pt x="690168" y="359968"/>
                  </a:lnTo>
                  <a:lnTo>
                    <a:pt x="649706" y="389267"/>
                  </a:lnTo>
                  <a:lnTo>
                    <a:pt x="640829" y="391058"/>
                  </a:lnTo>
                  <a:lnTo>
                    <a:pt x="640829" y="438531"/>
                  </a:lnTo>
                  <a:lnTo>
                    <a:pt x="572350" y="453783"/>
                  </a:lnTo>
                  <a:lnTo>
                    <a:pt x="519899" y="458101"/>
                  </a:lnTo>
                  <a:lnTo>
                    <a:pt x="467347" y="460794"/>
                  </a:lnTo>
                  <a:lnTo>
                    <a:pt x="414718" y="461822"/>
                  </a:lnTo>
                  <a:lnTo>
                    <a:pt x="362064" y="460794"/>
                  </a:lnTo>
                  <a:lnTo>
                    <a:pt x="309486" y="458101"/>
                  </a:lnTo>
                  <a:lnTo>
                    <a:pt x="257009" y="453783"/>
                  </a:lnTo>
                  <a:lnTo>
                    <a:pt x="204685" y="447814"/>
                  </a:lnTo>
                  <a:lnTo>
                    <a:pt x="188493" y="438531"/>
                  </a:lnTo>
                  <a:lnTo>
                    <a:pt x="188506" y="409829"/>
                  </a:lnTo>
                  <a:lnTo>
                    <a:pt x="244970" y="415886"/>
                  </a:lnTo>
                  <a:lnTo>
                    <a:pt x="301574" y="420293"/>
                  </a:lnTo>
                  <a:lnTo>
                    <a:pt x="358279" y="423049"/>
                  </a:lnTo>
                  <a:lnTo>
                    <a:pt x="415061" y="424129"/>
                  </a:lnTo>
                  <a:lnTo>
                    <a:pt x="471639" y="423265"/>
                  </a:lnTo>
                  <a:lnTo>
                    <a:pt x="528154" y="420636"/>
                  </a:lnTo>
                  <a:lnTo>
                    <a:pt x="584568" y="416280"/>
                  </a:lnTo>
                  <a:lnTo>
                    <a:pt x="640816" y="410159"/>
                  </a:lnTo>
                  <a:lnTo>
                    <a:pt x="640829" y="438531"/>
                  </a:lnTo>
                  <a:lnTo>
                    <a:pt x="640829" y="391058"/>
                  </a:lnTo>
                  <a:lnTo>
                    <a:pt x="601751" y="395630"/>
                  </a:lnTo>
                  <a:lnTo>
                    <a:pt x="555193" y="399859"/>
                  </a:lnTo>
                  <a:lnTo>
                    <a:pt x="508533" y="402882"/>
                  </a:lnTo>
                  <a:lnTo>
                    <a:pt x="461822" y="404685"/>
                  </a:lnTo>
                  <a:lnTo>
                    <a:pt x="415061" y="405282"/>
                  </a:lnTo>
                  <a:lnTo>
                    <a:pt x="368020" y="404507"/>
                  </a:lnTo>
                  <a:lnTo>
                    <a:pt x="321030" y="402564"/>
                  </a:lnTo>
                  <a:lnTo>
                    <a:pt x="274104" y="399478"/>
                  </a:lnTo>
                  <a:lnTo>
                    <a:pt x="227253" y="395236"/>
                  </a:lnTo>
                  <a:lnTo>
                    <a:pt x="180530" y="389839"/>
                  </a:lnTo>
                  <a:lnTo>
                    <a:pt x="139141" y="359956"/>
                  </a:lnTo>
                  <a:lnTo>
                    <a:pt x="104127" y="325894"/>
                  </a:lnTo>
                  <a:lnTo>
                    <a:pt x="74777" y="287515"/>
                  </a:lnTo>
                  <a:lnTo>
                    <a:pt x="51346" y="245300"/>
                  </a:lnTo>
                  <a:lnTo>
                    <a:pt x="34074" y="199682"/>
                  </a:lnTo>
                  <a:lnTo>
                    <a:pt x="23241" y="151206"/>
                  </a:lnTo>
                  <a:lnTo>
                    <a:pt x="19024" y="100152"/>
                  </a:lnTo>
                  <a:lnTo>
                    <a:pt x="50050" y="113284"/>
                  </a:lnTo>
                  <a:lnTo>
                    <a:pt x="87757" y="125044"/>
                  </a:lnTo>
                  <a:lnTo>
                    <a:pt x="131432" y="135318"/>
                  </a:lnTo>
                  <a:lnTo>
                    <a:pt x="180378" y="143967"/>
                  </a:lnTo>
                  <a:lnTo>
                    <a:pt x="233997" y="150926"/>
                  </a:lnTo>
                  <a:lnTo>
                    <a:pt x="291325" y="156019"/>
                  </a:lnTo>
                  <a:lnTo>
                    <a:pt x="351828" y="159156"/>
                  </a:lnTo>
                  <a:lnTo>
                    <a:pt x="414718" y="160223"/>
                  </a:lnTo>
                  <a:lnTo>
                    <a:pt x="477697" y="159156"/>
                  </a:lnTo>
                  <a:lnTo>
                    <a:pt x="538226" y="156006"/>
                  </a:lnTo>
                  <a:lnTo>
                    <a:pt x="595591" y="150914"/>
                  </a:lnTo>
                  <a:lnTo>
                    <a:pt x="649097" y="143967"/>
                  </a:lnTo>
                  <a:lnTo>
                    <a:pt x="698030" y="135318"/>
                  </a:lnTo>
                  <a:lnTo>
                    <a:pt x="741705" y="125044"/>
                  </a:lnTo>
                  <a:lnTo>
                    <a:pt x="779399" y="113284"/>
                  </a:lnTo>
                  <a:lnTo>
                    <a:pt x="810310" y="100215"/>
                  </a:lnTo>
                  <a:lnTo>
                    <a:pt x="810310" y="62204"/>
                  </a:lnTo>
                  <a:lnTo>
                    <a:pt x="805764" y="58686"/>
                  </a:lnTo>
                  <a:lnTo>
                    <a:pt x="805764" y="81318"/>
                  </a:lnTo>
                  <a:lnTo>
                    <a:pt x="776401" y="94272"/>
                  </a:lnTo>
                  <a:lnTo>
                    <a:pt x="739749" y="105930"/>
                  </a:lnTo>
                  <a:lnTo>
                    <a:pt x="696683" y="116192"/>
                  </a:lnTo>
                  <a:lnTo>
                    <a:pt x="648042" y="124891"/>
                  </a:lnTo>
                  <a:lnTo>
                    <a:pt x="594664" y="131889"/>
                  </a:lnTo>
                  <a:lnTo>
                    <a:pt x="537425" y="137071"/>
                  </a:lnTo>
                  <a:lnTo>
                    <a:pt x="477151" y="140284"/>
                  </a:lnTo>
                  <a:lnTo>
                    <a:pt x="414718" y="141376"/>
                  </a:lnTo>
                  <a:lnTo>
                    <a:pt x="352272" y="140284"/>
                  </a:lnTo>
                  <a:lnTo>
                    <a:pt x="291998" y="137071"/>
                  </a:lnTo>
                  <a:lnTo>
                    <a:pt x="234734" y="131889"/>
                  </a:lnTo>
                  <a:lnTo>
                    <a:pt x="181343" y="124879"/>
                  </a:lnTo>
                  <a:lnTo>
                    <a:pt x="132676" y="116179"/>
                  </a:lnTo>
                  <a:lnTo>
                    <a:pt x="89598" y="105918"/>
                  </a:lnTo>
                  <a:lnTo>
                    <a:pt x="71501" y="100152"/>
                  </a:lnTo>
                  <a:lnTo>
                    <a:pt x="52933" y="94246"/>
                  </a:lnTo>
                  <a:lnTo>
                    <a:pt x="23558" y="81280"/>
                  </a:lnTo>
                  <a:lnTo>
                    <a:pt x="34442" y="73710"/>
                  </a:lnTo>
                  <a:lnTo>
                    <a:pt x="53759" y="64465"/>
                  </a:lnTo>
                  <a:lnTo>
                    <a:pt x="125285" y="43903"/>
                  </a:lnTo>
                  <a:lnTo>
                    <a:pt x="165747" y="36436"/>
                  </a:lnTo>
                  <a:lnTo>
                    <a:pt x="210007" y="30226"/>
                  </a:lnTo>
                  <a:lnTo>
                    <a:pt x="257556" y="25323"/>
                  </a:lnTo>
                  <a:lnTo>
                    <a:pt x="307848" y="21755"/>
                  </a:lnTo>
                  <a:lnTo>
                    <a:pt x="360375" y="19583"/>
                  </a:lnTo>
                  <a:lnTo>
                    <a:pt x="414604" y="18846"/>
                  </a:lnTo>
                  <a:lnTo>
                    <a:pt x="468845" y="19583"/>
                  </a:lnTo>
                  <a:lnTo>
                    <a:pt x="521385" y="21755"/>
                  </a:lnTo>
                  <a:lnTo>
                    <a:pt x="571690" y="25323"/>
                  </a:lnTo>
                  <a:lnTo>
                    <a:pt x="619239" y="30226"/>
                  </a:lnTo>
                  <a:lnTo>
                    <a:pt x="663511" y="36436"/>
                  </a:lnTo>
                  <a:lnTo>
                    <a:pt x="703973" y="43903"/>
                  </a:lnTo>
                  <a:lnTo>
                    <a:pt x="745909" y="54292"/>
                  </a:lnTo>
                  <a:lnTo>
                    <a:pt x="794905" y="73748"/>
                  </a:lnTo>
                  <a:lnTo>
                    <a:pt x="805764" y="81318"/>
                  </a:lnTo>
                  <a:lnTo>
                    <a:pt x="805764" y="58686"/>
                  </a:lnTo>
                  <a:lnTo>
                    <a:pt x="731786" y="30937"/>
                  </a:lnTo>
                  <a:lnTo>
                    <a:pt x="681799" y="20421"/>
                  </a:lnTo>
                  <a:lnTo>
                    <a:pt x="623925" y="11836"/>
                  </a:lnTo>
                  <a:lnTo>
                    <a:pt x="559320" y="5422"/>
                  </a:lnTo>
                  <a:lnTo>
                    <a:pt x="489153" y="1397"/>
                  </a:lnTo>
                  <a:lnTo>
                    <a:pt x="414604" y="0"/>
                  </a:lnTo>
                  <a:lnTo>
                    <a:pt x="340067" y="1397"/>
                  </a:lnTo>
                  <a:lnTo>
                    <a:pt x="269913" y="5422"/>
                  </a:lnTo>
                  <a:lnTo>
                    <a:pt x="205320" y="11836"/>
                  </a:lnTo>
                  <a:lnTo>
                    <a:pt x="147459" y="20421"/>
                  </a:lnTo>
                  <a:lnTo>
                    <a:pt x="97497" y="30937"/>
                  </a:lnTo>
                  <a:lnTo>
                    <a:pt x="56591" y="43141"/>
                  </a:lnTo>
                  <a:lnTo>
                    <a:pt x="6680" y="71742"/>
                  </a:lnTo>
                  <a:lnTo>
                    <a:pt x="0" y="87655"/>
                  </a:lnTo>
                  <a:lnTo>
                    <a:pt x="0" y="94272"/>
                  </a:lnTo>
                  <a:lnTo>
                    <a:pt x="2832" y="141820"/>
                  </a:lnTo>
                  <a:lnTo>
                    <a:pt x="11226" y="187680"/>
                  </a:lnTo>
                  <a:lnTo>
                    <a:pt x="25019" y="231444"/>
                  </a:lnTo>
                  <a:lnTo>
                    <a:pt x="44069" y="272732"/>
                  </a:lnTo>
                  <a:lnTo>
                    <a:pt x="68211" y="311150"/>
                  </a:lnTo>
                  <a:lnTo>
                    <a:pt x="97294" y="346303"/>
                  </a:lnTo>
                  <a:lnTo>
                    <a:pt x="131165" y="377799"/>
                  </a:lnTo>
                  <a:lnTo>
                    <a:pt x="169659" y="405282"/>
                  </a:lnTo>
                  <a:lnTo>
                    <a:pt x="169659" y="429183"/>
                  </a:lnTo>
                  <a:lnTo>
                    <a:pt x="189230" y="462267"/>
                  </a:lnTo>
                  <a:lnTo>
                    <a:pt x="255130" y="472567"/>
                  </a:lnTo>
                  <a:lnTo>
                    <a:pt x="308229" y="476935"/>
                  </a:lnTo>
                  <a:lnTo>
                    <a:pt x="361442" y="479640"/>
                  </a:lnTo>
                  <a:lnTo>
                    <a:pt x="414718" y="480682"/>
                  </a:lnTo>
                  <a:lnTo>
                    <a:pt x="467969" y="479640"/>
                  </a:lnTo>
                  <a:lnTo>
                    <a:pt x="521157" y="476935"/>
                  </a:lnTo>
                  <a:lnTo>
                    <a:pt x="574230" y="472567"/>
                  </a:lnTo>
                  <a:lnTo>
                    <a:pt x="627164" y="466534"/>
                  </a:lnTo>
                  <a:lnTo>
                    <a:pt x="640664" y="461822"/>
                  </a:lnTo>
                  <a:lnTo>
                    <a:pt x="650430" y="453961"/>
                  </a:lnTo>
                  <a:lnTo>
                    <a:pt x="657237" y="442582"/>
                  </a:lnTo>
                  <a:lnTo>
                    <a:pt x="659676" y="429183"/>
                  </a:lnTo>
                  <a:lnTo>
                    <a:pt x="659676" y="410159"/>
                  </a:lnTo>
                  <a:lnTo>
                    <a:pt x="659676" y="409829"/>
                  </a:lnTo>
                  <a:lnTo>
                    <a:pt x="659676" y="405282"/>
                  </a:lnTo>
                  <a:lnTo>
                    <a:pt x="698169" y="377799"/>
                  </a:lnTo>
                  <a:lnTo>
                    <a:pt x="732040" y="346303"/>
                  </a:lnTo>
                  <a:lnTo>
                    <a:pt x="761123" y="311150"/>
                  </a:lnTo>
                  <a:lnTo>
                    <a:pt x="785266" y="272732"/>
                  </a:lnTo>
                  <a:lnTo>
                    <a:pt x="804303" y="231444"/>
                  </a:lnTo>
                  <a:lnTo>
                    <a:pt x="818108" y="187680"/>
                  </a:lnTo>
                  <a:lnTo>
                    <a:pt x="826490" y="141820"/>
                  </a:lnTo>
                  <a:lnTo>
                    <a:pt x="828967" y="100215"/>
                  </a:lnTo>
                  <a:lnTo>
                    <a:pt x="829322" y="94272"/>
                  </a:lnTo>
                  <a:lnTo>
                    <a:pt x="829322" y="87655"/>
                  </a:lnTo>
                  <a:close/>
                </a:path>
                <a:path w="1972945" h="480695">
                  <a:moveTo>
                    <a:pt x="1881009" y="221488"/>
                  </a:moveTo>
                  <a:lnTo>
                    <a:pt x="1874431" y="194284"/>
                  </a:lnTo>
                  <a:lnTo>
                    <a:pt x="1862162" y="177787"/>
                  </a:lnTo>
                  <a:lnTo>
                    <a:pt x="1862162" y="221488"/>
                  </a:lnTo>
                  <a:lnTo>
                    <a:pt x="1854708" y="245376"/>
                  </a:lnTo>
                  <a:lnTo>
                    <a:pt x="1798828" y="290703"/>
                  </a:lnTo>
                  <a:lnTo>
                    <a:pt x="1752866" y="309765"/>
                  </a:lnTo>
                  <a:lnTo>
                    <a:pt x="1696529" y="324866"/>
                  </a:lnTo>
                  <a:lnTo>
                    <a:pt x="1631073" y="334784"/>
                  </a:lnTo>
                  <a:lnTo>
                    <a:pt x="1557718" y="338353"/>
                  </a:lnTo>
                  <a:lnTo>
                    <a:pt x="1484363" y="334784"/>
                  </a:lnTo>
                  <a:lnTo>
                    <a:pt x="1418907" y="324866"/>
                  </a:lnTo>
                  <a:lnTo>
                    <a:pt x="1362570" y="309765"/>
                  </a:lnTo>
                  <a:lnTo>
                    <a:pt x="1316609" y="290703"/>
                  </a:lnTo>
                  <a:lnTo>
                    <a:pt x="1282255" y="268833"/>
                  </a:lnTo>
                  <a:lnTo>
                    <a:pt x="1253274" y="221488"/>
                  </a:lnTo>
                  <a:lnTo>
                    <a:pt x="1258849" y="200533"/>
                  </a:lnTo>
                  <a:lnTo>
                    <a:pt x="1301216" y="160464"/>
                  </a:lnTo>
                  <a:lnTo>
                    <a:pt x="1336548" y="142748"/>
                  </a:lnTo>
                  <a:lnTo>
                    <a:pt x="1384096" y="126415"/>
                  </a:lnTo>
                  <a:lnTo>
                    <a:pt x="1437703" y="114465"/>
                  </a:lnTo>
                  <a:lnTo>
                    <a:pt x="1496034" y="107124"/>
                  </a:lnTo>
                  <a:lnTo>
                    <a:pt x="1557718" y="104622"/>
                  </a:lnTo>
                  <a:lnTo>
                    <a:pt x="1631073" y="108191"/>
                  </a:lnTo>
                  <a:lnTo>
                    <a:pt x="1696529" y="118122"/>
                  </a:lnTo>
                  <a:lnTo>
                    <a:pt x="1752866" y="133210"/>
                  </a:lnTo>
                  <a:lnTo>
                    <a:pt x="1798828" y="152285"/>
                  </a:lnTo>
                  <a:lnTo>
                    <a:pt x="1833194" y="174142"/>
                  </a:lnTo>
                  <a:lnTo>
                    <a:pt x="1862162" y="221488"/>
                  </a:lnTo>
                  <a:lnTo>
                    <a:pt x="1862162" y="177787"/>
                  </a:lnTo>
                  <a:lnTo>
                    <a:pt x="1825688" y="145821"/>
                  </a:lnTo>
                  <a:lnTo>
                    <a:pt x="1786166" y="125704"/>
                  </a:lnTo>
                  <a:lnTo>
                    <a:pt x="1738299" y="109080"/>
                  </a:lnTo>
                  <a:lnTo>
                    <a:pt x="1718818" y="104622"/>
                  </a:lnTo>
                  <a:lnTo>
                    <a:pt x="1683385" y="96507"/>
                  </a:lnTo>
                  <a:lnTo>
                    <a:pt x="1622755" y="88544"/>
                  </a:lnTo>
                  <a:lnTo>
                    <a:pt x="1557718" y="85775"/>
                  </a:lnTo>
                  <a:lnTo>
                    <a:pt x="1492681" y="88506"/>
                  </a:lnTo>
                  <a:lnTo>
                    <a:pt x="1432052" y="96367"/>
                  </a:lnTo>
                  <a:lnTo>
                    <a:pt x="1377137" y="108826"/>
                  </a:lnTo>
                  <a:lnTo>
                    <a:pt x="1329270" y="125361"/>
                  </a:lnTo>
                  <a:lnTo>
                    <a:pt x="1289748" y="145415"/>
                  </a:lnTo>
                  <a:lnTo>
                    <a:pt x="1241005" y="194005"/>
                  </a:lnTo>
                  <a:lnTo>
                    <a:pt x="1234427" y="221488"/>
                  </a:lnTo>
                  <a:lnTo>
                    <a:pt x="1241005" y="248704"/>
                  </a:lnTo>
                  <a:lnTo>
                    <a:pt x="1289748" y="297154"/>
                  </a:lnTo>
                  <a:lnTo>
                    <a:pt x="1329270" y="317271"/>
                  </a:lnTo>
                  <a:lnTo>
                    <a:pt x="1377149" y="333895"/>
                  </a:lnTo>
                  <a:lnTo>
                    <a:pt x="1432052" y="346468"/>
                  </a:lnTo>
                  <a:lnTo>
                    <a:pt x="1492681" y="354431"/>
                  </a:lnTo>
                  <a:lnTo>
                    <a:pt x="1557718" y="357212"/>
                  </a:lnTo>
                  <a:lnTo>
                    <a:pt x="1622755" y="354469"/>
                  </a:lnTo>
                  <a:lnTo>
                    <a:pt x="1683385" y="346608"/>
                  </a:lnTo>
                  <a:lnTo>
                    <a:pt x="1719732" y="338353"/>
                  </a:lnTo>
                  <a:lnTo>
                    <a:pt x="1738299" y="334149"/>
                  </a:lnTo>
                  <a:lnTo>
                    <a:pt x="1786166" y="317627"/>
                  </a:lnTo>
                  <a:lnTo>
                    <a:pt x="1825688" y="297573"/>
                  </a:lnTo>
                  <a:lnTo>
                    <a:pt x="1855546" y="274510"/>
                  </a:lnTo>
                  <a:lnTo>
                    <a:pt x="1874431" y="248970"/>
                  </a:lnTo>
                  <a:lnTo>
                    <a:pt x="1881009" y="221488"/>
                  </a:lnTo>
                  <a:close/>
                </a:path>
                <a:path w="1972945" h="480695">
                  <a:moveTo>
                    <a:pt x="1972437" y="221488"/>
                  </a:moveTo>
                  <a:lnTo>
                    <a:pt x="1967014" y="193243"/>
                  </a:lnTo>
                  <a:lnTo>
                    <a:pt x="1953590" y="170370"/>
                  </a:lnTo>
                  <a:lnTo>
                    <a:pt x="1953590" y="221488"/>
                  </a:lnTo>
                  <a:lnTo>
                    <a:pt x="1953590" y="226199"/>
                  </a:lnTo>
                  <a:lnTo>
                    <a:pt x="1933016" y="282105"/>
                  </a:lnTo>
                  <a:lnTo>
                    <a:pt x="1876044" y="331177"/>
                  </a:lnTo>
                  <a:lnTo>
                    <a:pt x="1836115" y="352145"/>
                  </a:lnTo>
                  <a:lnTo>
                    <a:pt x="1789760" y="370205"/>
                  </a:lnTo>
                  <a:lnTo>
                    <a:pt x="1737855" y="384949"/>
                  </a:lnTo>
                  <a:lnTo>
                    <a:pt x="1681289" y="395973"/>
                  </a:lnTo>
                  <a:lnTo>
                    <a:pt x="1620951" y="402882"/>
                  </a:lnTo>
                  <a:lnTo>
                    <a:pt x="1557718" y="405282"/>
                  </a:lnTo>
                  <a:lnTo>
                    <a:pt x="1494485" y="402882"/>
                  </a:lnTo>
                  <a:lnTo>
                    <a:pt x="1434147" y="395973"/>
                  </a:lnTo>
                  <a:lnTo>
                    <a:pt x="1377581" y="384949"/>
                  </a:lnTo>
                  <a:lnTo>
                    <a:pt x="1325676" y="370205"/>
                  </a:lnTo>
                  <a:lnTo>
                    <a:pt x="1279309" y="352145"/>
                  </a:lnTo>
                  <a:lnTo>
                    <a:pt x="1239393" y="331177"/>
                  </a:lnTo>
                  <a:lnTo>
                    <a:pt x="1206804" y="307695"/>
                  </a:lnTo>
                  <a:lnTo>
                    <a:pt x="1167142" y="254800"/>
                  </a:lnTo>
                  <a:lnTo>
                    <a:pt x="1161846" y="226199"/>
                  </a:lnTo>
                  <a:lnTo>
                    <a:pt x="1161846" y="221488"/>
                  </a:lnTo>
                  <a:lnTo>
                    <a:pt x="1180287" y="176479"/>
                  </a:lnTo>
                  <a:lnTo>
                    <a:pt x="1233004" y="134302"/>
                  </a:lnTo>
                  <a:lnTo>
                    <a:pt x="1270990" y="115570"/>
                  </a:lnTo>
                  <a:lnTo>
                    <a:pt x="1316075" y="99085"/>
                  </a:lnTo>
                  <a:lnTo>
                    <a:pt x="1367790" y="85369"/>
                  </a:lnTo>
                  <a:lnTo>
                    <a:pt x="1425625" y="74942"/>
                  </a:lnTo>
                  <a:lnTo>
                    <a:pt x="1489100" y="68300"/>
                  </a:lnTo>
                  <a:lnTo>
                    <a:pt x="1557718" y="65976"/>
                  </a:lnTo>
                  <a:lnTo>
                    <a:pt x="1626349" y="68300"/>
                  </a:lnTo>
                  <a:lnTo>
                    <a:pt x="1689823" y="74942"/>
                  </a:lnTo>
                  <a:lnTo>
                    <a:pt x="1747647" y="85369"/>
                  </a:lnTo>
                  <a:lnTo>
                    <a:pt x="1799361" y="99085"/>
                  </a:lnTo>
                  <a:lnTo>
                    <a:pt x="1844446" y="115570"/>
                  </a:lnTo>
                  <a:lnTo>
                    <a:pt x="1882444" y="134302"/>
                  </a:lnTo>
                  <a:lnTo>
                    <a:pt x="1935149" y="176479"/>
                  </a:lnTo>
                  <a:lnTo>
                    <a:pt x="1953590" y="221488"/>
                  </a:lnTo>
                  <a:lnTo>
                    <a:pt x="1953590" y="170370"/>
                  </a:lnTo>
                  <a:lnTo>
                    <a:pt x="1926145" y="141427"/>
                  </a:lnTo>
                  <a:lnTo>
                    <a:pt x="1892427" y="118579"/>
                  </a:lnTo>
                  <a:lnTo>
                    <a:pt x="1850974" y="98259"/>
                  </a:lnTo>
                  <a:lnTo>
                    <a:pt x="1802650" y="80822"/>
                  </a:lnTo>
                  <a:lnTo>
                    <a:pt x="1748307" y="66624"/>
                  </a:lnTo>
                  <a:lnTo>
                    <a:pt x="1688807" y="56032"/>
                  </a:lnTo>
                  <a:lnTo>
                    <a:pt x="1624990" y="49415"/>
                  </a:lnTo>
                  <a:lnTo>
                    <a:pt x="1557718" y="47129"/>
                  </a:lnTo>
                  <a:lnTo>
                    <a:pt x="1490446" y="49415"/>
                  </a:lnTo>
                  <a:lnTo>
                    <a:pt x="1426641" y="56032"/>
                  </a:lnTo>
                  <a:lnTo>
                    <a:pt x="1367129" y="66624"/>
                  </a:lnTo>
                  <a:lnTo>
                    <a:pt x="1312799" y="80822"/>
                  </a:lnTo>
                  <a:lnTo>
                    <a:pt x="1264475" y="98259"/>
                  </a:lnTo>
                  <a:lnTo>
                    <a:pt x="1223022" y="118579"/>
                  </a:lnTo>
                  <a:lnTo>
                    <a:pt x="1189291" y="141427"/>
                  </a:lnTo>
                  <a:lnTo>
                    <a:pt x="1148422" y="193243"/>
                  </a:lnTo>
                  <a:lnTo>
                    <a:pt x="1143000" y="221488"/>
                  </a:lnTo>
                  <a:lnTo>
                    <a:pt x="1143000" y="226199"/>
                  </a:lnTo>
                  <a:lnTo>
                    <a:pt x="1160551" y="283375"/>
                  </a:lnTo>
                  <a:lnTo>
                    <a:pt x="1209814" y="333984"/>
                  </a:lnTo>
                  <a:lnTo>
                    <a:pt x="1244727" y="356069"/>
                  </a:lnTo>
                  <a:lnTo>
                    <a:pt x="1285633" y="375589"/>
                  </a:lnTo>
                  <a:lnTo>
                    <a:pt x="1331899" y="392239"/>
                  </a:lnTo>
                  <a:lnTo>
                    <a:pt x="1382890" y="405739"/>
                  </a:lnTo>
                  <a:lnTo>
                    <a:pt x="1437944" y="415747"/>
                  </a:lnTo>
                  <a:lnTo>
                    <a:pt x="1496441" y="421982"/>
                  </a:lnTo>
                  <a:lnTo>
                    <a:pt x="1557718" y="424129"/>
                  </a:lnTo>
                  <a:lnTo>
                    <a:pt x="1619008" y="421982"/>
                  </a:lnTo>
                  <a:lnTo>
                    <a:pt x="1677492" y="415747"/>
                  </a:lnTo>
                  <a:lnTo>
                    <a:pt x="1732559" y="405739"/>
                  </a:lnTo>
                  <a:lnTo>
                    <a:pt x="1783537" y="392239"/>
                  </a:lnTo>
                  <a:lnTo>
                    <a:pt x="1829803" y="375589"/>
                  </a:lnTo>
                  <a:lnTo>
                    <a:pt x="1870710" y="356069"/>
                  </a:lnTo>
                  <a:lnTo>
                    <a:pt x="1905622" y="333984"/>
                  </a:lnTo>
                  <a:lnTo>
                    <a:pt x="1954885" y="283375"/>
                  </a:lnTo>
                  <a:lnTo>
                    <a:pt x="1972437" y="226199"/>
                  </a:lnTo>
                  <a:lnTo>
                    <a:pt x="1972437" y="2214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67400" y="3905250"/>
              <a:ext cx="223837" cy="233362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5500" y="3495738"/>
              <a:ext cx="223837" cy="233362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5041265" y="371093"/>
              <a:ext cx="121285" cy="316230"/>
            </a:xfrm>
            <a:custGeom>
              <a:avLst/>
              <a:gdLst/>
              <a:ahLst/>
              <a:cxnLst/>
              <a:rect l="l" t="t" r="r" b="b"/>
              <a:pathLst>
                <a:path w="121285" h="316230">
                  <a:moveTo>
                    <a:pt x="109982" y="0"/>
                  </a:moveTo>
                  <a:lnTo>
                    <a:pt x="0" y="3936"/>
                  </a:lnTo>
                  <a:lnTo>
                    <a:pt x="10922" y="315721"/>
                  </a:lnTo>
                  <a:lnTo>
                    <a:pt x="120904" y="311911"/>
                  </a:lnTo>
                  <a:lnTo>
                    <a:pt x="1099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018404" y="536066"/>
              <a:ext cx="149860" cy="26670"/>
            </a:xfrm>
            <a:custGeom>
              <a:avLst/>
              <a:gdLst/>
              <a:ahLst/>
              <a:cxnLst/>
              <a:rect l="l" t="t" r="r" b="b"/>
              <a:pathLst>
                <a:path w="149860" h="26670">
                  <a:moveTo>
                    <a:pt x="0" y="26416"/>
                  </a:moveTo>
                  <a:lnTo>
                    <a:pt x="149606" y="0"/>
                  </a:lnTo>
                </a:path>
              </a:pathLst>
            </a:custGeom>
            <a:ln w="12699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162425" y="142875"/>
              <a:ext cx="590550" cy="466725"/>
            </a:xfrm>
            <a:custGeom>
              <a:avLst/>
              <a:gdLst/>
              <a:ahLst/>
              <a:cxnLst/>
              <a:rect l="l" t="t" r="r" b="b"/>
              <a:pathLst>
                <a:path w="590550" h="466725">
                  <a:moveTo>
                    <a:pt x="590550" y="0"/>
                  </a:moveTo>
                  <a:lnTo>
                    <a:pt x="0" y="0"/>
                  </a:lnTo>
                  <a:lnTo>
                    <a:pt x="0" y="466725"/>
                  </a:lnTo>
                  <a:lnTo>
                    <a:pt x="590550" y="466725"/>
                  </a:lnTo>
                  <a:lnTo>
                    <a:pt x="5905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3867785">
              <a:lnSpc>
                <a:spcPct val="100000"/>
              </a:lnSpc>
              <a:spcBef>
                <a:spcPts val="125"/>
              </a:spcBef>
            </a:pPr>
            <a:r>
              <a:rPr dirty="0" baseline="11627" sz="3225" spc="-15">
                <a:latin typeface="Cambria Math"/>
                <a:cs typeface="Cambria Math"/>
              </a:rPr>
              <a:t>𝐽</a:t>
            </a:r>
            <a:r>
              <a:rPr dirty="0" sz="1550" spc="-10">
                <a:latin typeface="Cambria Math"/>
                <a:cs typeface="Cambria Math"/>
              </a:rPr>
              <a:t>(w,𝑏)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22" name="object 2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7360" y="532637"/>
            <a:ext cx="3374136" cy="370332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04863" y="934085"/>
            <a:ext cx="1717675" cy="33985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22198" y="1439417"/>
            <a:ext cx="1250886" cy="26631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74304" y="1402333"/>
            <a:ext cx="564599" cy="44196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42334" y="184086"/>
            <a:ext cx="1964689" cy="3346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/>
              <a:t>3D</a:t>
            </a:r>
            <a:r>
              <a:rPr dirty="0" sz="2000" spc="35"/>
              <a:t> </a:t>
            </a:r>
            <a:r>
              <a:rPr dirty="0" sz="2000"/>
              <a:t>surface</a:t>
            </a:r>
            <a:r>
              <a:rPr dirty="0" sz="2000" spc="-145"/>
              <a:t> </a:t>
            </a:r>
            <a:r>
              <a:rPr dirty="0" sz="2000" spc="-20"/>
              <a:t>plot</a:t>
            </a:r>
            <a:endParaRPr sz="2000"/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746887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10"/>
              </a:spcBef>
            </a:pPr>
            <a:r>
              <a:rPr dirty="0" sz="4800">
                <a:solidFill>
                  <a:srgbClr val="0070EA"/>
                </a:solidFill>
              </a:rPr>
              <a:t>Machine</a:t>
            </a:r>
            <a:r>
              <a:rPr dirty="0" sz="4800" spc="-60">
                <a:solidFill>
                  <a:srgbClr val="0070EA"/>
                </a:solidFill>
              </a:rPr>
              <a:t> </a:t>
            </a:r>
            <a:r>
              <a:rPr dirty="0" sz="4800" spc="-10">
                <a:solidFill>
                  <a:srgbClr val="0070EA"/>
                </a:solidFill>
              </a:rPr>
              <a:t>Learning</a:t>
            </a:r>
            <a:endParaRPr sz="4800"/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17094" rIns="0" bIns="0" rtlCol="0" vert="horz">
            <a:spAutoFit/>
          </a:bodyPr>
          <a:lstStyle/>
          <a:p>
            <a:pPr marL="565150" marR="5080" indent="381000">
              <a:lnSpc>
                <a:spcPct val="117300"/>
              </a:lnSpc>
              <a:spcBef>
                <a:spcPts val="90"/>
              </a:spcBef>
            </a:pPr>
            <a:r>
              <a:rPr dirty="0" sz="3950">
                <a:latin typeface="Verdana"/>
                <a:cs typeface="Verdana"/>
              </a:rPr>
              <a:t>Applications</a:t>
            </a:r>
            <a:r>
              <a:rPr dirty="0" sz="3950" spc="75">
                <a:latin typeface="Verdana"/>
                <a:cs typeface="Verdana"/>
              </a:rPr>
              <a:t> </a:t>
            </a:r>
            <a:r>
              <a:rPr dirty="0" sz="3950" spc="-25">
                <a:latin typeface="Verdana"/>
                <a:cs typeface="Verdana"/>
              </a:rPr>
              <a:t>of </a:t>
            </a:r>
            <a:r>
              <a:rPr dirty="0" sz="3950">
                <a:latin typeface="Verdana"/>
                <a:cs typeface="Verdana"/>
              </a:rPr>
              <a:t>Machine</a:t>
            </a:r>
            <a:r>
              <a:rPr dirty="0" sz="3950" spc="120">
                <a:latin typeface="Verdana"/>
                <a:cs typeface="Verdana"/>
              </a:rPr>
              <a:t> </a:t>
            </a:r>
            <a:r>
              <a:rPr dirty="0" sz="3950" spc="-10">
                <a:latin typeface="Verdana"/>
                <a:cs typeface="Verdana"/>
              </a:rPr>
              <a:t>Learning</a:t>
            </a:r>
            <a:endParaRPr sz="3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824" y="0"/>
            <a:ext cx="8115300" cy="4562475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349" y="0"/>
            <a:ext cx="8105775" cy="4562475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7874"/>
            <a:ext cx="9144000" cy="5151755"/>
            <a:chOff x="0" y="-7874"/>
            <a:chExt cx="9144000" cy="51517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3477" y="36606"/>
              <a:ext cx="5709967" cy="446600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5076825" y="831723"/>
              <a:ext cx="420370" cy="300990"/>
            </a:xfrm>
            <a:custGeom>
              <a:avLst/>
              <a:gdLst/>
              <a:ahLst/>
              <a:cxnLst/>
              <a:rect l="l" t="t" r="r" b="b"/>
              <a:pathLst>
                <a:path w="420370" h="300990">
                  <a:moveTo>
                    <a:pt x="67794" y="102826"/>
                  </a:moveTo>
                  <a:lnTo>
                    <a:pt x="60801" y="104901"/>
                  </a:lnTo>
                  <a:lnTo>
                    <a:pt x="55094" y="109454"/>
                  </a:lnTo>
                  <a:lnTo>
                    <a:pt x="51435" y="116077"/>
                  </a:lnTo>
                  <a:lnTo>
                    <a:pt x="0" y="279780"/>
                  </a:lnTo>
                  <a:lnTo>
                    <a:pt x="170307" y="300863"/>
                  </a:lnTo>
                  <a:lnTo>
                    <a:pt x="177835" y="300281"/>
                  </a:lnTo>
                  <a:lnTo>
                    <a:pt x="184340" y="296973"/>
                  </a:lnTo>
                  <a:lnTo>
                    <a:pt x="189130" y="291451"/>
                  </a:lnTo>
                  <a:lnTo>
                    <a:pt x="191515" y="284225"/>
                  </a:lnTo>
                  <a:lnTo>
                    <a:pt x="191196" y="279653"/>
                  </a:lnTo>
                  <a:lnTo>
                    <a:pt x="35305" y="279653"/>
                  </a:lnTo>
                  <a:lnTo>
                    <a:pt x="14732" y="247650"/>
                  </a:lnTo>
                  <a:lnTo>
                    <a:pt x="58941" y="219207"/>
                  </a:lnTo>
                  <a:lnTo>
                    <a:pt x="87757" y="127507"/>
                  </a:lnTo>
                  <a:lnTo>
                    <a:pt x="88562" y="119973"/>
                  </a:lnTo>
                  <a:lnTo>
                    <a:pt x="86487" y="112950"/>
                  </a:lnTo>
                  <a:lnTo>
                    <a:pt x="81934" y="107237"/>
                  </a:lnTo>
                  <a:lnTo>
                    <a:pt x="75311" y="103631"/>
                  </a:lnTo>
                  <a:lnTo>
                    <a:pt x="67794" y="102826"/>
                  </a:lnTo>
                  <a:close/>
                </a:path>
                <a:path w="420370" h="300990">
                  <a:moveTo>
                    <a:pt x="58941" y="219207"/>
                  </a:moveTo>
                  <a:lnTo>
                    <a:pt x="14732" y="247650"/>
                  </a:lnTo>
                  <a:lnTo>
                    <a:pt x="35305" y="279653"/>
                  </a:lnTo>
                  <a:lnTo>
                    <a:pt x="51295" y="269366"/>
                  </a:lnTo>
                  <a:lnTo>
                    <a:pt x="43179" y="269366"/>
                  </a:lnTo>
                  <a:lnTo>
                    <a:pt x="27304" y="244728"/>
                  </a:lnTo>
                  <a:lnTo>
                    <a:pt x="50922" y="244728"/>
                  </a:lnTo>
                  <a:lnTo>
                    <a:pt x="58941" y="219207"/>
                  </a:lnTo>
                  <a:close/>
                </a:path>
                <a:path w="420370" h="300990">
                  <a:moveTo>
                    <a:pt x="79539" y="251196"/>
                  </a:moveTo>
                  <a:lnTo>
                    <a:pt x="35305" y="279653"/>
                  </a:lnTo>
                  <a:lnTo>
                    <a:pt x="191196" y="279653"/>
                  </a:lnTo>
                  <a:lnTo>
                    <a:pt x="79539" y="251196"/>
                  </a:lnTo>
                  <a:close/>
                </a:path>
                <a:path w="420370" h="300990">
                  <a:moveTo>
                    <a:pt x="27304" y="244728"/>
                  </a:moveTo>
                  <a:lnTo>
                    <a:pt x="43179" y="269366"/>
                  </a:lnTo>
                  <a:lnTo>
                    <a:pt x="50037" y="247543"/>
                  </a:lnTo>
                  <a:lnTo>
                    <a:pt x="27304" y="244728"/>
                  </a:lnTo>
                  <a:close/>
                </a:path>
                <a:path w="420370" h="300990">
                  <a:moveTo>
                    <a:pt x="50037" y="247543"/>
                  </a:moveTo>
                  <a:lnTo>
                    <a:pt x="43179" y="269366"/>
                  </a:lnTo>
                  <a:lnTo>
                    <a:pt x="51295" y="269366"/>
                  </a:lnTo>
                  <a:lnTo>
                    <a:pt x="79539" y="251196"/>
                  </a:lnTo>
                  <a:lnTo>
                    <a:pt x="50037" y="247543"/>
                  </a:lnTo>
                  <a:close/>
                </a:path>
                <a:path w="420370" h="300990">
                  <a:moveTo>
                    <a:pt x="399669" y="0"/>
                  </a:moveTo>
                  <a:lnTo>
                    <a:pt x="58941" y="219207"/>
                  </a:lnTo>
                  <a:lnTo>
                    <a:pt x="50037" y="247543"/>
                  </a:lnTo>
                  <a:lnTo>
                    <a:pt x="79539" y="251196"/>
                  </a:lnTo>
                  <a:lnTo>
                    <a:pt x="420242" y="32003"/>
                  </a:lnTo>
                  <a:lnTo>
                    <a:pt x="399669" y="0"/>
                  </a:lnTo>
                  <a:close/>
                </a:path>
                <a:path w="420370" h="300990">
                  <a:moveTo>
                    <a:pt x="50922" y="244728"/>
                  </a:moveTo>
                  <a:lnTo>
                    <a:pt x="27304" y="244728"/>
                  </a:lnTo>
                  <a:lnTo>
                    <a:pt x="50037" y="247543"/>
                  </a:lnTo>
                  <a:lnTo>
                    <a:pt x="50922" y="244728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210175" y="965073"/>
              <a:ext cx="420370" cy="300990"/>
            </a:xfrm>
            <a:custGeom>
              <a:avLst/>
              <a:gdLst/>
              <a:ahLst/>
              <a:cxnLst/>
              <a:rect l="l" t="t" r="r" b="b"/>
              <a:pathLst>
                <a:path w="420370" h="300990">
                  <a:moveTo>
                    <a:pt x="67794" y="102826"/>
                  </a:moveTo>
                  <a:lnTo>
                    <a:pt x="60801" y="104901"/>
                  </a:lnTo>
                  <a:lnTo>
                    <a:pt x="55094" y="109454"/>
                  </a:lnTo>
                  <a:lnTo>
                    <a:pt x="51435" y="116077"/>
                  </a:lnTo>
                  <a:lnTo>
                    <a:pt x="0" y="279780"/>
                  </a:lnTo>
                  <a:lnTo>
                    <a:pt x="170307" y="300863"/>
                  </a:lnTo>
                  <a:lnTo>
                    <a:pt x="177835" y="300281"/>
                  </a:lnTo>
                  <a:lnTo>
                    <a:pt x="184340" y="296973"/>
                  </a:lnTo>
                  <a:lnTo>
                    <a:pt x="189130" y="291451"/>
                  </a:lnTo>
                  <a:lnTo>
                    <a:pt x="191515" y="284225"/>
                  </a:lnTo>
                  <a:lnTo>
                    <a:pt x="191196" y="279653"/>
                  </a:lnTo>
                  <a:lnTo>
                    <a:pt x="35305" y="279653"/>
                  </a:lnTo>
                  <a:lnTo>
                    <a:pt x="14732" y="247650"/>
                  </a:lnTo>
                  <a:lnTo>
                    <a:pt x="58941" y="219207"/>
                  </a:lnTo>
                  <a:lnTo>
                    <a:pt x="87757" y="127507"/>
                  </a:lnTo>
                  <a:lnTo>
                    <a:pt x="88562" y="119973"/>
                  </a:lnTo>
                  <a:lnTo>
                    <a:pt x="86487" y="112950"/>
                  </a:lnTo>
                  <a:lnTo>
                    <a:pt x="81934" y="107237"/>
                  </a:lnTo>
                  <a:lnTo>
                    <a:pt x="75311" y="103631"/>
                  </a:lnTo>
                  <a:lnTo>
                    <a:pt x="67794" y="102826"/>
                  </a:lnTo>
                  <a:close/>
                </a:path>
                <a:path w="420370" h="300990">
                  <a:moveTo>
                    <a:pt x="58941" y="219207"/>
                  </a:moveTo>
                  <a:lnTo>
                    <a:pt x="14732" y="247650"/>
                  </a:lnTo>
                  <a:lnTo>
                    <a:pt x="35305" y="279653"/>
                  </a:lnTo>
                  <a:lnTo>
                    <a:pt x="51295" y="269366"/>
                  </a:lnTo>
                  <a:lnTo>
                    <a:pt x="43179" y="269366"/>
                  </a:lnTo>
                  <a:lnTo>
                    <a:pt x="27304" y="244728"/>
                  </a:lnTo>
                  <a:lnTo>
                    <a:pt x="50922" y="244728"/>
                  </a:lnTo>
                  <a:lnTo>
                    <a:pt x="58941" y="219207"/>
                  </a:lnTo>
                  <a:close/>
                </a:path>
                <a:path w="420370" h="300990">
                  <a:moveTo>
                    <a:pt x="79539" y="251196"/>
                  </a:moveTo>
                  <a:lnTo>
                    <a:pt x="35305" y="279653"/>
                  </a:lnTo>
                  <a:lnTo>
                    <a:pt x="191196" y="279653"/>
                  </a:lnTo>
                  <a:lnTo>
                    <a:pt x="79539" y="251196"/>
                  </a:lnTo>
                  <a:close/>
                </a:path>
                <a:path w="420370" h="300990">
                  <a:moveTo>
                    <a:pt x="27304" y="244728"/>
                  </a:moveTo>
                  <a:lnTo>
                    <a:pt x="43179" y="269366"/>
                  </a:lnTo>
                  <a:lnTo>
                    <a:pt x="50037" y="247543"/>
                  </a:lnTo>
                  <a:lnTo>
                    <a:pt x="27304" y="244728"/>
                  </a:lnTo>
                  <a:close/>
                </a:path>
                <a:path w="420370" h="300990">
                  <a:moveTo>
                    <a:pt x="50037" y="247543"/>
                  </a:moveTo>
                  <a:lnTo>
                    <a:pt x="43179" y="269366"/>
                  </a:lnTo>
                  <a:lnTo>
                    <a:pt x="51295" y="269366"/>
                  </a:lnTo>
                  <a:lnTo>
                    <a:pt x="79539" y="251196"/>
                  </a:lnTo>
                  <a:lnTo>
                    <a:pt x="50037" y="247543"/>
                  </a:lnTo>
                  <a:close/>
                </a:path>
                <a:path w="420370" h="300990">
                  <a:moveTo>
                    <a:pt x="399669" y="0"/>
                  </a:moveTo>
                  <a:lnTo>
                    <a:pt x="58941" y="219207"/>
                  </a:lnTo>
                  <a:lnTo>
                    <a:pt x="50037" y="247543"/>
                  </a:lnTo>
                  <a:lnTo>
                    <a:pt x="79539" y="251196"/>
                  </a:lnTo>
                  <a:lnTo>
                    <a:pt x="420242" y="32003"/>
                  </a:lnTo>
                  <a:lnTo>
                    <a:pt x="399669" y="0"/>
                  </a:lnTo>
                  <a:close/>
                </a:path>
                <a:path w="420370" h="300990">
                  <a:moveTo>
                    <a:pt x="50922" y="244728"/>
                  </a:moveTo>
                  <a:lnTo>
                    <a:pt x="27304" y="244728"/>
                  </a:lnTo>
                  <a:lnTo>
                    <a:pt x="50037" y="247543"/>
                  </a:lnTo>
                  <a:lnTo>
                    <a:pt x="50922" y="244728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334000" y="1098423"/>
              <a:ext cx="420370" cy="300990"/>
            </a:xfrm>
            <a:custGeom>
              <a:avLst/>
              <a:gdLst/>
              <a:ahLst/>
              <a:cxnLst/>
              <a:rect l="l" t="t" r="r" b="b"/>
              <a:pathLst>
                <a:path w="420370" h="300990">
                  <a:moveTo>
                    <a:pt x="67794" y="102826"/>
                  </a:moveTo>
                  <a:lnTo>
                    <a:pt x="60801" y="104901"/>
                  </a:lnTo>
                  <a:lnTo>
                    <a:pt x="55094" y="109454"/>
                  </a:lnTo>
                  <a:lnTo>
                    <a:pt x="51435" y="116077"/>
                  </a:lnTo>
                  <a:lnTo>
                    <a:pt x="0" y="279780"/>
                  </a:lnTo>
                  <a:lnTo>
                    <a:pt x="170307" y="300863"/>
                  </a:lnTo>
                  <a:lnTo>
                    <a:pt x="177835" y="300281"/>
                  </a:lnTo>
                  <a:lnTo>
                    <a:pt x="184340" y="296973"/>
                  </a:lnTo>
                  <a:lnTo>
                    <a:pt x="189130" y="291451"/>
                  </a:lnTo>
                  <a:lnTo>
                    <a:pt x="191515" y="284225"/>
                  </a:lnTo>
                  <a:lnTo>
                    <a:pt x="191196" y="279653"/>
                  </a:lnTo>
                  <a:lnTo>
                    <a:pt x="35305" y="279653"/>
                  </a:lnTo>
                  <a:lnTo>
                    <a:pt x="14732" y="247650"/>
                  </a:lnTo>
                  <a:lnTo>
                    <a:pt x="58941" y="219207"/>
                  </a:lnTo>
                  <a:lnTo>
                    <a:pt x="87757" y="127507"/>
                  </a:lnTo>
                  <a:lnTo>
                    <a:pt x="88562" y="119973"/>
                  </a:lnTo>
                  <a:lnTo>
                    <a:pt x="86487" y="112950"/>
                  </a:lnTo>
                  <a:lnTo>
                    <a:pt x="81934" y="107237"/>
                  </a:lnTo>
                  <a:lnTo>
                    <a:pt x="75311" y="103631"/>
                  </a:lnTo>
                  <a:lnTo>
                    <a:pt x="67794" y="102826"/>
                  </a:lnTo>
                  <a:close/>
                </a:path>
                <a:path w="420370" h="300990">
                  <a:moveTo>
                    <a:pt x="58941" y="219207"/>
                  </a:moveTo>
                  <a:lnTo>
                    <a:pt x="14732" y="247650"/>
                  </a:lnTo>
                  <a:lnTo>
                    <a:pt x="35305" y="279653"/>
                  </a:lnTo>
                  <a:lnTo>
                    <a:pt x="51295" y="269366"/>
                  </a:lnTo>
                  <a:lnTo>
                    <a:pt x="43179" y="269366"/>
                  </a:lnTo>
                  <a:lnTo>
                    <a:pt x="27304" y="244728"/>
                  </a:lnTo>
                  <a:lnTo>
                    <a:pt x="50922" y="244728"/>
                  </a:lnTo>
                  <a:lnTo>
                    <a:pt x="58941" y="219207"/>
                  </a:lnTo>
                  <a:close/>
                </a:path>
                <a:path w="420370" h="300990">
                  <a:moveTo>
                    <a:pt x="79539" y="251196"/>
                  </a:moveTo>
                  <a:lnTo>
                    <a:pt x="35305" y="279653"/>
                  </a:lnTo>
                  <a:lnTo>
                    <a:pt x="191196" y="279653"/>
                  </a:lnTo>
                  <a:lnTo>
                    <a:pt x="79539" y="251196"/>
                  </a:lnTo>
                  <a:close/>
                </a:path>
                <a:path w="420370" h="300990">
                  <a:moveTo>
                    <a:pt x="27304" y="244728"/>
                  </a:moveTo>
                  <a:lnTo>
                    <a:pt x="43179" y="269366"/>
                  </a:lnTo>
                  <a:lnTo>
                    <a:pt x="50037" y="247543"/>
                  </a:lnTo>
                  <a:lnTo>
                    <a:pt x="27304" y="244728"/>
                  </a:lnTo>
                  <a:close/>
                </a:path>
                <a:path w="420370" h="300990">
                  <a:moveTo>
                    <a:pt x="50037" y="247543"/>
                  </a:moveTo>
                  <a:lnTo>
                    <a:pt x="43179" y="269366"/>
                  </a:lnTo>
                  <a:lnTo>
                    <a:pt x="51295" y="269366"/>
                  </a:lnTo>
                  <a:lnTo>
                    <a:pt x="79539" y="251196"/>
                  </a:lnTo>
                  <a:lnTo>
                    <a:pt x="50037" y="247543"/>
                  </a:lnTo>
                  <a:close/>
                </a:path>
                <a:path w="420370" h="300990">
                  <a:moveTo>
                    <a:pt x="399669" y="0"/>
                  </a:moveTo>
                  <a:lnTo>
                    <a:pt x="58941" y="219207"/>
                  </a:lnTo>
                  <a:lnTo>
                    <a:pt x="50037" y="247543"/>
                  </a:lnTo>
                  <a:lnTo>
                    <a:pt x="79539" y="251196"/>
                  </a:lnTo>
                  <a:lnTo>
                    <a:pt x="420242" y="32003"/>
                  </a:lnTo>
                  <a:lnTo>
                    <a:pt x="399669" y="0"/>
                  </a:lnTo>
                  <a:close/>
                </a:path>
                <a:path w="420370" h="300990">
                  <a:moveTo>
                    <a:pt x="50922" y="244728"/>
                  </a:moveTo>
                  <a:lnTo>
                    <a:pt x="27304" y="244728"/>
                  </a:lnTo>
                  <a:lnTo>
                    <a:pt x="50037" y="247543"/>
                  </a:lnTo>
                  <a:lnTo>
                    <a:pt x="50922" y="244728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543379" y="3381374"/>
              <a:ext cx="228600" cy="386715"/>
            </a:xfrm>
            <a:custGeom>
              <a:avLst/>
              <a:gdLst/>
              <a:ahLst/>
              <a:cxnLst/>
              <a:rect l="l" t="t" r="r" b="b"/>
              <a:pathLst>
                <a:path w="228600" h="386714">
                  <a:moveTo>
                    <a:pt x="20701" y="223345"/>
                  </a:moveTo>
                  <a:lnTo>
                    <a:pt x="13448" y="224105"/>
                  </a:lnTo>
                  <a:lnTo>
                    <a:pt x="6778" y="227711"/>
                  </a:lnTo>
                  <a:lnTo>
                    <a:pt x="2026" y="233594"/>
                  </a:lnTo>
                  <a:lnTo>
                    <a:pt x="0" y="240585"/>
                  </a:lnTo>
                  <a:lnTo>
                    <a:pt x="760" y="247838"/>
                  </a:lnTo>
                  <a:lnTo>
                    <a:pt x="4365" y="254508"/>
                  </a:lnTo>
                  <a:lnTo>
                    <a:pt x="114220" y="386334"/>
                  </a:lnTo>
                  <a:lnTo>
                    <a:pt x="138985" y="356616"/>
                  </a:lnTo>
                  <a:lnTo>
                    <a:pt x="95170" y="356616"/>
                  </a:lnTo>
                  <a:lnTo>
                    <a:pt x="95170" y="304038"/>
                  </a:lnTo>
                  <a:lnTo>
                    <a:pt x="33575" y="230124"/>
                  </a:lnTo>
                  <a:lnTo>
                    <a:pt x="27691" y="225371"/>
                  </a:lnTo>
                  <a:lnTo>
                    <a:pt x="20701" y="223345"/>
                  </a:lnTo>
                  <a:close/>
                </a:path>
                <a:path w="228600" h="386714">
                  <a:moveTo>
                    <a:pt x="95170" y="304038"/>
                  </a:moveTo>
                  <a:lnTo>
                    <a:pt x="95170" y="356616"/>
                  </a:lnTo>
                  <a:lnTo>
                    <a:pt x="133270" y="356616"/>
                  </a:lnTo>
                  <a:lnTo>
                    <a:pt x="133270" y="344424"/>
                  </a:lnTo>
                  <a:lnTo>
                    <a:pt x="99615" y="344424"/>
                  </a:lnTo>
                  <a:lnTo>
                    <a:pt x="114220" y="326898"/>
                  </a:lnTo>
                  <a:lnTo>
                    <a:pt x="95170" y="304038"/>
                  </a:lnTo>
                  <a:close/>
                </a:path>
                <a:path w="228600" h="386714">
                  <a:moveTo>
                    <a:pt x="207740" y="223345"/>
                  </a:moveTo>
                  <a:lnTo>
                    <a:pt x="200749" y="225371"/>
                  </a:lnTo>
                  <a:lnTo>
                    <a:pt x="194865" y="230124"/>
                  </a:lnTo>
                  <a:lnTo>
                    <a:pt x="133270" y="304038"/>
                  </a:lnTo>
                  <a:lnTo>
                    <a:pt x="133270" y="356616"/>
                  </a:lnTo>
                  <a:lnTo>
                    <a:pt x="138985" y="356616"/>
                  </a:lnTo>
                  <a:lnTo>
                    <a:pt x="224075" y="254508"/>
                  </a:lnTo>
                  <a:lnTo>
                    <a:pt x="227681" y="247838"/>
                  </a:lnTo>
                  <a:lnTo>
                    <a:pt x="228441" y="240585"/>
                  </a:lnTo>
                  <a:lnTo>
                    <a:pt x="226415" y="233594"/>
                  </a:lnTo>
                  <a:lnTo>
                    <a:pt x="221662" y="227711"/>
                  </a:lnTo>
                  <a:lnTo>
                    <a:pt x="214993" y="224105"/>
                  </a:lnTo>
                  <a:lnTo>
                    <a:pt x="207740" y="223345"/>
                  </a:lnTo>
                  <a:close/>
                </a:path>
                <a:path w="228600" h="386714">
                  <a:moveTo>
                    <a:pt x="114220" y="326898"/>
                  </a:moveTo>
                  <a:lnTo>
                    <a:pt x="99615" y="344424"/>
                  </a:lnTo>
                  <a:lnTo>
                    <a:pt x="128825" y="344424"/>
                  </a:lnTo>
                  <a:lnTo>
                    <a:pt x="114220" y="326898"/>
                  </a:lnTo>
                  <a:close/>
                </a:path>
                <a:path w="228600" h="386714">
                  <a:moveTo>
                    <a:pt x="133270" y="304038"/>
                  </a:moveTo>
                  <a:lnTo>
                    <a:pt x="114220" y="326898"/>
                  </a:lnTo>
                  <a:lnTo>
                    <a:pt x="128825" y="344424"/>
                  </a:lnTo>
                  <a:lnTo>
                    <a:pt x="133270" y="344424"/>
                  </a:lnTo>
                  <a:lnTo>
                    <a:pt x="133270" y="304038"/>
                  </a:lnTo>
                  <a:close/>
                </a:path>
                <a:path w="228600" h="386714">
                  <a:moveTo>
                    <a:pt x="133270" y="0"/>
                  </a:moveTo>
                  <a:lnTo>
                    <a:pt x="95170" y="0"/>
                  </a:lnTo>
                  <a:lnTo>
                    <a:pt x="95170" y="304038"/>
                  </a:lnTo>
                  <a:lnTo>
                    <a:pt x="114220" y="326898"/>
                  </a:lnTo>
                  <a:lnTo>
                    <a:pt x="133270" y="304038"/>
                  </a:lnTo>
                  <a:lnTo>
                    <a:pt x="13327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752929" y="3381374"/>
              <a:ext cx="228600" cy="386715"/>
            </a:xfrm>
            <a:custGeom>
              <a:avLst/>
              <a:gdLst/>
              <a:ahLst/>
              <a:cxnLst/>
              <a:rect l="l" t="t" r="r" b="b"/>
              <a:pathLst>
                <a:path w="228600" h="386714">
                  <a:moveTo>
                    <a:pt x="20701" y="223345"/>
                  </a:moveTo>
                  <a:lnTo>
                    <a:pt x="13448" y="224105"/>
                  </a:lnTo>
                  <a:lnTo>
                    <a:pt x="6778" y="227711"/>
                  </a:lnTo>
                  <a:lnTo>
                    <a:pt x="2026" y="233594"/>
                  </a:lnTo>
                  <a:lnTo>
                    <a:pt x="0" y="240585"/>
                  </a:lnTo>
                  <a:lnTo>
                    <a:pt x="760" y="247838"/>
                  </a:lnTo>
                  <a:lnTo>
                    <a:pt x="4365" y="254508"/>
                  </a:lnTo>
                  <a:lnTo>
                    <a:pt x="114220" y="386334"/>
                  </a:lnTo>
                  <a:lnTo>
                    <a:pt x="138985" y="356616"/>
                  </a:lnTo>
                  <a:lnTo>
                    <a:pt x="95170" y="356616"/>
                  </a:lnTo>
                  <a:lnTo>
                    <a:pt x="95170" y="304038"/>
                  </a:lnTo>
                  <a:lnTo>
                    <a:pt x="33575" y="230124"/>
                  </a:lnTo>
                  <a:lnTo>
                    <a:pt x="27691" y="225371"/>
                  </a:lnTo>
                  <a:lnTo>
                    <a:pt x="20701" y="223345"/>
                  </a:lnTo>
                  <a:close/>
                </a:path>
                <a:path w="228600" h="386714">
                  <a:moveTo>
                    <a:pt x="95170" y="304038"/>
                  </a:moveTo>
                  <a:lnTo>
                    <a:pt x="95170" y="356616"/>
                  </a:lnTo>
                  <a:lnTo>
                    <a:pt x="133270" y="356616"/>
                  </a:lnTo>
                  <a:lnTo>
                    <a:pt x="133270" y="344424"/>
                  </a:lnTo>
                  <a:lnTo>
                    <a:pt x="99615" y="344424"/>
                  </a:lnTo>
                  <a:lnTo>
                    <a:pt x="114220" y="326898"/>
                  </a:lnTo>
                  <a:lnTo>
                    <a:pt x="95170" y="304038"/>
                  </a:lnTo>
                  <a:close/>
                </a:path>
                <a:path w="228600" h="386714">
                  <a:moveTo>
                    <a:pt x="207740" y="223345"/>
                  </a:moveTo>
                  <a:lnTo>
                    <a:pt x="200749" y="225371"/>
                  </a:lnTo>
                  <a:lnTo>
                    <a:pt x="194865" y="230124"/>
                  </a:lnTo>
                  <a:lnTo>
                    <a:pt x="133270" y="304038"/>
                  </a:lnTo>
                  <a:lnTo>
                    <a:pt x="133270" y="356616"/>
                  </a:lnTo>
                  <a:lnTo>
                    <a:pt x="138985" y="356616"/>
                  </a:lnTo>
                  <a:lnTo>
                    <a:pt x="224075" y="254508"/>
                  </a:lnTo>
                  <a:lnTo>
                    <a:pt x="227681" y="247838"/>
                  </a:lnTo>
                  <a:lnTo>
                    <a:pt x="228441" y="240585"/>
                  </a:lnTo>
                  <a:lnTo>
                    <a:pt x="226415" y="233594"/>
                  </a:lnTo>
                  <a:lnTo>
                    <a:pt x="221662" y="227711"/>
                  </a:lnTo>
                  <a:lnTo>
                    <a:pt x="214993" y="224105"/>
                  </a:lnTo>
                  <a:lnTo>
                    <a:pt x="207740" y="223345"/>
                  </a:lnTo>
                  <a:close/>
                </a:path>
                <a:path w="228600" h="386714">
                  <a:moveTo>
                    <a:pt x="114220" y="326898"/>
                  </a:moveTo>
                  <a:lnTo>
                    <a:pt x="99615" y="344424"/>
                  </a:lnTo>
                  <a:lnTo>
                    <a:pt x="128825" y="344424"/>
                  </a:lnTo>
                  <a:lnTo>
                    <a:pt x="114220" y="326898"/>
                  </a:lnTo>
                  <a:close/>
                </a:path>
                <a:path w="228600" h="386714">
                  <a:moveTo>
                    <a:pt x="133270" y="304038"/>
                  </a:moveTo>
                  <a:lnTo>
                    <a:pt x="114220" y="326898"/>
                  </a:lnTo>
                  <a:lnTo>
                    <a:pt x="128825" y="344424"/>
                  </a:lnTo>
                  <a:lnTo>
                    <a:pt x="133270" y="344424"/>
                  </a:lnTo>
                  <a:lnTo>
                    <a:pt x="133270" y="304038"/>
                  </a:lnTo>
                  <a:close/>
                </a:path>
                <a:path w="228600" h="386714">
                  <a:moveTo>
                    <a:pt x="133270" y="0"/>
                  </a:moveTo>
                  <a:lnTo>
                    <a:pt x="95170" y="0"/>
                  </a:lnTo>
                  <a:lnTo>
                    <a:pt x="95170" y="304038"/>
                  </a:lnTo>
                  <a:lnTo>
                    <a:pt x="114220" y="326898"/>
                  </a:lnTo>
                  <a:lnTo>
                    <a:pt x="133270" y="304038"/>
                  </a:lnTo>
                  <a:lnTo>
                    <a:pt x="133270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943429" y="3381374"/>
              <a:ext cx="228600" cy="386715"/>
            </a:xfrm>
            <a:custGeom>
              <a:avLst/>
              <a:gdLst/>
              <a:ahLst/>
              <a:cxnLst/>
              <a:rect l="l" t="t" r="r" b="b"/>
              <a:pathLst>
                <a:path w="228600" h="386714">
                  <a:moveTo>
                    <a:pt x="20701" y="223345"/>
                  </a:moveTo>
                  <a:lnTo>
                    <a:pt x="13448" y="224105"/>
                  </a:lnTo>
                  <a:lnTo>
                    <a:pt x="6778" y="227711"/>
                  </a:lnTo>
                  <a:lnTo>
                    <a:pt x="2026" y="233594"/>
                  </a:lnTo>
                  <a:lnTo>
                    <a:pt x="0" y="240585"/>
                  </a:lnTo>
                  <a:lnTo>
                    <a:pt x="760" y="247838"/>
                  </a:lnTo>
                  <a:lnTo>
                    <a:pt x="4365" y="254508"/>
                  </a:lnTo>
                  <a:lnTo>
                    <a:pt x="114220" y="386334"/>
                  </a:lnTo>
                  <a:lnTo>
                    <a:pt x="138985" y="356616"/>
                  </a:lnTo>
                  <a:lnTo>
                    <a:pt x="95170" y="356616"/>
                  </a:lnTo>
                  <a:lnTo>
                    <a:pt x="95170" y="304038"/>
                  </a:lnTo>
                  <a:lnTo>
                    <a:pt x="33575" y="230124"/>
                  </a:lnTo>
                  <a:lnTo>
                    <a:pt x="27691" y="225371"/>
                  </a:lnTo>
                  <a:lnTo>
                    <a:pt x="20701" y="223345"/>
                  </a:lnTo>
                  <a:close/>
                </a:path>
                <a:path w="228600" h="386714">
                  <a:moveTo>
                    <a:pt x="95170" y="304038"/>
                  </a:moveTo>
                  <a:lnTo>
                    <a:pt x="95170" y="356616"/>
                  </a:lnTo>
                  <a:lnTo>
                    <a:pt x="133270" y="356616"/>
                  </a:lnTo>
                  <a:lnTo>
                    <a:pt x="133270" y="344424"/>
                  </a:lnTo>
                  <a:lnTo>
                    <a:pt x="99615" y="344424"/>
                  </a:lnTo>
                  <a:lnTo>
                    <a:pt x="114220" y="326898"/>
                  </a:lnTo>
                  <a:lnTo>
                    <a:pt x="95170" y="304038"/>
                  </a:lnTo>
                  <a:close/>
                </a:path>
                <a:path w="228600" h="386714">
                  <a:moveTo>
                    <a:pt x="207740" y="223345"/>
                  </a:moveTo>
                  <a:lnTo>
                    <a:pt x="200749" y="225371"/>
                  </a:lnTo>
                  <a:lnTo>
                    <a:pt x="194865" y="230124"/>
                  </a:lnTo>
                  <a:lnTo>
                    <a:pt x="133270" y="304038"/>
                  </a:lnTo>
                  <a:lnTo>
                    <a:pt x="133270" y="356616"/>
                  </a:lnTo>
                  <a:lnTo>
                    <a:pt x="138985" y="356616"/>
                  </a:lnTo>
                  <a:lnTo>
                    <a:pt x="224075" y="254508"/>
                  </a:lnTo>
                  <a:lnTo>
                    <a:pt x="227681" y="247838"/>
                  </a:lnTo>
                  <a:lnTo>
                    <a:pt x="228441" y="240585"/>
                  </a:lnTo>
                  <a:lnTo>
                    <a:pt x="226415" y="233594"/>
                  </a:lnTo>
                  <a:lnTo>
                    <a:pt x="221662" y="227711"/>
                  </a:lnTo>
                  <a:lnTo>
                    <a:pt x="214993" y="224105"/>
                  </a:lnTo>
                  <a:lnTo>
                    <a:pt x="207740" y="223345"/>
                  </a:lnTo>
                  <a:close/>
                </a:path>
                <a:path w="228600" h="386714">
                  <a:moveTo>
                    <a:pt x="114220" y="326898"/>
                  </a:moveTo>
                  <a:lnTo>
                    <a:pt x="99615" y="344424"/>
                  </a:lnTo>
                  <a:lnTo>
                    <a:pt x="128825" y="344424"/>
                  </a:lnTo>
                  <a:lnTo>
                    <a:pt x="114220" y="326898"/>
                  </a:lnTo>
                  <a:close/>
                </a:path>
                <a:path w="228600" h="386714">
                  <a:moveTo>
                    <a:pt x="133270" y="304038"/>
                  </a:moveTo>
                  <a:lnTo>
                    <a:pt x="114220" y="326898"/>
                  </a:lnTo>
                  <a:lnTo>
                    <a:pt x="128825" y="344424"/>
                  </a:lnTo>
                  <a:lnTo>
                    <a:pt x="133270" y="344424"/>
                  </a:lnTo>
                  <a:lnTo>
                    <a:pt x="133270" y="304038"/>
                  </a:lnTo>
                  <a:close/>
                </a:path>
                <a:path w="228600" h="386714">
                  <a:moveTo>
                    <a:pt x="133270" y="0"/>
                  </a:moveTo>
                  <a:lnTo>
                    <a:pt x="95170" y="0"/>
                  </a:lnTo>
                  <a:lnTo>
                    <a:pt x="95170" y="304038"/>
                  </a:lnTo>
                  <a:lnTo>
                    <a:pt x="114220" y="326898"/>
                  </a:lnTo>
                  <a:lnTo>
                    <a:pt x="133270" y="304038"/>
                  </a:lnTo>
                  <a:lnTo>
                    <a:pt x="13327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324099" y="1582259"/>
              <a:ext cx="304165" cy="207645"/>
            </a:xfrm>
            <a:custGeom>
              <a:avLst/>
              <a:gdLst/>
              <a:ahLst/>
              <a:cxnLst/>
              <a:rect l="l" t="t" r="r" b="b"/>
              <a:pathLst>
                <a:path w="304164" h="207644">
                  <a:moveTo>
                    <a:pt x="84558" y="0"/>
                  </a:moveTo>
                  <a:lnTo>
                    <a:pt x="77406" y="1383"/>
                  </a:lnTo>
                  <a:lnTo>
                    <a:pt x="71302" y="5361"/>
                  </a:lnTo>
                  <a:lnTo>
                    <a:pt x="67056" y="11590"/>
                  </a:lnTo>
                  <a:lnTo>
                    <a:pt x="0" y="169578"/>
                  </a:lnTo>
                  <a:lnTo>
                    <a:pt x="167512" y="207043"/>
                  </a:lnTo>
                  <a:lnTo>
                    <a:pt x="175083" y="207192"/>
                  </a:lnTo>
                  <a:lnTo>
                    <a:pt x="181879" y="204519"/>
                  </a:lnTo>
                  <a:lnTo>
                    <a:pt x="187176" y="199489"/>
                  </a:lnTo>
                  <a:lnTo>
                    <a:pt x="190245" y="192565"/>
                  </a:lnTo>
                  <a:lnTo>
                    <a:pt x="190394" y="185048"/>
                  </a:lnTo>
                  <a:lnTo>
                    <a:pt x="187721" y="178246"/>
                  </a:lnTo>
                  <a:lnTo>
                    <a:pt x="182773" y="173007"/>
                  </a:lnTo>
                  <a:lnTo>
                    <a:pt x="35179" y="173007"/>
                  </a:lnTo>
                  <a:lnTo>
                    <a:pt x="17780" y="139098"/>
                  </a:lnTo>
                  <a:lnTo>
                    <a:pt x="64479" y="115097"/>
                  </a:lnTo>
                  <a:lnTo>
                    <a:pt x="102107" y="26449"/>
                  </a:lnTo>
                  <a:lnTo>
                    <a:pt x="103610" y="19059"/>
                  </a:lnTo>
                  <a:lnTo>
                    <a:pt x="102219" y="11908"/>
                  </a:lnTo>
                  <a:lnTo>
                    <a:pt x="98232" y="5804"/>
                  </a:lnTo>
                  <a:lnTo>
                    <a:pt x="91948" y="1557"/>
                  </a:lnTo>
                  <a:lnTo>
                    <a:pt x="84558" y="0"/>
                  </a:lnTo>
                  <a:close/>
                </a:path>
                <a:path w="304164" h="207644">
                  <a:moveTo>
                    <a:pt x="64479" y="115097"/>
                  </a:moveTo>
                  <a:lnTo>
                    <a:pt x="17780" y="139098"/>
                  </a:lnTo>
                  <a:lnTo>
                    <a:pt x="35179" y="173007"/>
                  </a:lnTo>
                  <a:lnTo>
                    <a:pt x="53694" y="163482"/>
                  </a:lnTo>
                  <a:lnTo>
                    <a:pt x="43942" y="163482"/>
                  </a:lnTo>
                  <a:lnTo>
                    <a:pt x="30606" y="137447"/>
                  </a:lnTo>
                  <a:lnTo>
                    <a:pt x="54993" y="137447"/>
                  </a:lnTo>
                  <a:lnTo>
                    <a:pt x="64479" y="115097"/>
                  </a:lnTo>
                  <a:close/>
                </a:path>
                <a:path w="304164" h="207644">
                  <a:moveTo>
                    <a:pt x="82011" y="148915"/>
                  </a:moveTo>
                  <a:lnTo>
                    <a:pt x="35179" y="173007"/>
                  </a:lnTo>
                  <a:lnTo>
                    <a:pt x="182773" y="173007"/>
                  </a:lnTo>
                  <a:lnTo>
                    <a:pt x="175768" y="169832"/>
                  </a:lnTo>
                  <a:lnTo>
                    <a:pt x="82011" y="148915"/>
                  </a:lnTo>
                  <a:close/>
                </a:path>
                <a:path w="304164" h="207644">
                  <a:moveTo>
                    <a:pt x="30606" y="137447"/>
                  </a:moveTo>
                  <a:lnTo>
                    <a:pt x="43942" y="163482"/>
                  </a:lnTo>
                  <a:lnTo>
                    <a:pt x="52883" y="142417"/>
                  </a:lnTo>
                  <a:lnTo>
                    <a:pt x="30606" y="137447"/>
                  </a:lnTo>
                  <a:close/>
                </a:path>
                <a:path w="304164" h="207644">
                  <a:moveTo>
                    <a:pt x="52883" y="142417"/>
                  </a:moveTo>
                  <a:lnTo>
                    <a:pt x="43942" y="163482"/>
                  </a:lnTo>
                  <a:lnTo>
                    <a:pt x="53694" y="163482"/>
                  </a:lnTo>
                  <a:lnTo>
                    <a:pt x="82011" y="148915"/>
                  </a:lnTo>
                  <a:lnTo>
                    <a:pt x="52883" y="142417"/>
                  </a:lnTo>
                  <a:close/>
                </a:path>
                <a:path w="304164" h="207644">
                  <a:moveTo>
                    <a:pt x="286385" y="1049"/>
                  </a:moveTo>
                  <a:lnTo>
                    <a:pt x="64479" y="115097"/>
                  </a:lnTo>
                  <a:lnTo>
                    <a:pt x="52883" y="142417"/>
                  </a:lnTo>
                  <a:lnTo>
                    <a:pt x="82011" y="148915"/>
                  </a:lnTo>
                  <a:lnTo>
                    <a:pt x="303783" y="34831"/>
                  </a:lnTo>
                  <a:lnTo>
                    <a:pt x="286385" y="1049"/>
                  </a:lnTo>
                  <a:close/>
                </a:path>
                <a:path w="304164" h="207644">
                  <a:moveTo>
                    <a:pt x="54993" y="137447"/>
                  </a:moveTo>
                  <a:lnTo>
                    <a:pt x="30606" y="137447"/>
                  </a:lnTo>
                  <a:lnTo>
                    <a:pt x="52883" y="142417"/>
                  </a:lnTo>
                  <a:lnTo>
                    <a:pt x="54993" y="137447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324099" y="1791809"/>
              <a:ext cx="304165" cy="207645"/>
            </a:xfrm>
            <a:custGeom>
              <a:avLst/>
              <a:gdLst/>
              <a:ahLst/>
              <a:cxnLst/>
              <a:rect l="l" t="t" r="r" b="b"/>
              <a:pathLst>
                <a:path w="304164" h="207644">
                  <a:moveTo>
                    <a:pt x="84558" y="0"/>
                  </a:moveTo>
                  <a:lnTo>
                    <a:pt x="77406" y="1383"/>
                  </a:lnTo>
                  <a:lnTo>
                    <a:pt x="71302" y="5361"/>
                  </a:lnTo>
                  <a:lnTo>
                    <a:pt x="67056" y="11590"/>
                  </a:lnTo>
                  <a:lnTo>
                    <a:pt x="0" y="169578"/>
                  </a:lnTo>
                  <a:lnTo>
                    <a:pt x="167512" y="207043"/>
                  </a:lnTo>
                  <a:lnTo>
                    <a:pt x="175083" y="207192"/>
                  </a:lnTo>
                  <a:lnTo>
                    <a:pt x="181879" y="204519"/>
                  </a:lnTo>
                  <a:lnTo>
                    <a:pt x="187176" y="199489"/>
                  </a:lnTo>
                  <a:lnTo>
                    <a:pt x="190245" y="192565"/>
                  </a:lnTo>
                  <a:lnTo>
                    <a:pt x="190394" y="185048"/>
                  </a:lnTo>
                  <a:lnTo>
                    <a:pt x="187721" y="178246"/>
                  </a:lnTo>
                  <a:lnTo>
                    <a:pt x="182773" y="173007"/>
                  </a:lnTo>
                  <a:lnTo>
                    <a:pt x="35179" y="173007"/>
                  </a:lnTo>
                  <a:lnTo>
                    <a:pt x="17780" y="139098"/>
                  </a:lnTo>
                  <a:lnTo>
                    <a:pt x="64479" y="115097"/>
                  </a:lnTo>
                  <a:lnTo>
                    <a:pt x="102107" y="26449"/>
                  </a:lnTo>
                  <a:lnTo>
                    <a:pt x="103610" y="19059"/>
                  </a:lnTo>
                  <a:lnTo>
                    <a:pt x="102219" y="11908"/>
                  </a:lnTo>
                  <a:lnTo>
                    <a:pt x="98232" y="5804"/>
                  </a:lnTo>
                  <a:lnTo>
                    <a:pt x="91948" y="1557"/>
                  </a:lnTo>
                  <a:lnTo>
                    <a:pt x="84558" y="0"/>
                  </a:lnTo>
                  <a:close/>
                </a:path>
                <a:path w="304164" h="207644">
                  <a:moveTo>
                    <a:pt x="64479" y="115097"/>
                  </a:moveTo>
                  <a:lnTo>
                    <a:pt x="17780" y="139098"/>
                  </a:lnTo>
                  <a:lnTo>
                    <a:pt x="35179" y="173007"/>
                  </a:lnTo>
                  <a:lnTo>
                    <a:pt x="53694" y="163482"/>
                  </a:lnTo>
                  <a:lnTo>
                    <a:pt x="43942" y="163482"/>
                  </a:lnTo>
                  <a:lnTo>
                    <a:pt x="30606" y="137447"/>
                  </a:lnTo>
                  <a:lnTo>
                    <a:pt x="54993" y="137447"/>
                  </a:lnTo>
                  <a:lnTo>
                    <a:pt x="64479" y="115097"/>
                  </a:lnTo>
                  <a:close/>
                </a:path>
                <a:path w="304164" h="207644">
                  <a:moveTo>
                    <a:pt x="82011" y="148915"/>
                  </a:moveTo>
                  <a:lnTo>
                    <a:pt x="35179" y="173007"/>
                  </a:lnTo>
                  <a:lnTo>
                    <a:pt x="182773" y="173007"/>
                  </a:lnTo>
                  <a:lnTo>
                    <a:pt x="175768" y="169832"/>
                  </a:lnTo>
                  <a:lnTo>
                    <a:pt x="82011" y="148915"/>
                  </a:lnTo>
                  <a:close/>
                </a:path>
                <a:path w="304164" h="207644">
                  <a:moveTo>
                    <a:pt x="30606" y="137447"/>
                  </a:moveTo>
                  <a:lnTo>
                    <a:pt x="43942" y="163482"/>
                  </a:lnTo>
                  <a:lnTo>
                    <a:pt x="52883" y="142417"/>
                  </a:lnTo>
                  <a:lnTo>
                    <a:pt x="30606" y="137447"/>
                  </a:lnTo>
                  <a:close/>
                </a:path>
                <a:path w="304164" h="207644">
                  <a:moveTo>
                    <a:pt x="52883" y="142417"/>
                  </a:moveTo>
                  <a:lnTo>
                    <a:pt x="43942" y="163482"/>
                  </a:lnTo>
                  <a:lnTo>
                    <a:pt x="53694" y="163482"/>
                  </a:lnTo>
                  <a:lnTo>
                    <a:pt x="82011" y="148915"/>
                  </a:lnTo>
                  <a:lnTo>
                    <a:pt x="52883" y="142417"/>
                  </a:lnTo>
                  <a:close/>
                </a:path>
                <a:path w="304164" h="207644">
                  <a:moveTo>
                    <a:pt x="286385" y="1049"/>
                  </a:moveTo>
                  <a:lnTo>
                    <a:pt x="64479" y="115097"/>
                  </a:lnTo>
                  <a:lnTo>
                    <a:pt x="52883" y="142417"/>
                  </a:lnTo>
                  <a:lnTo>
                    <a:pt x="82011" y="148915"/>
                  </a:lnTo>
                  <a:lnTo>
                    <a:pt x="303783" y="34831"/>
                  </a:lnTo>
                  <a:lnTo>
                    <a:pt x="286385" y="1049"/>
                  </a:lnTo>
                  <a:close/>
                </a:path>
                <a:path w="304164" h="207644">
                  <a:moveTo>
                    <a:pt x="54993" y="137447"/>
                  </a:moveTo>
                  <a:lnTo>
                    <a:pt x="30606" y="137447"/>
                  </a:lnTo>
                  <a:lnTo>
                    <a:pt x="52883" y="142417"/>
                  </a:lnTo>
                  <a:lnTo>
                    <a:pt x="54993" y="137447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324099" y="2010884"/>
              <a:ext cx="304165" cy="207645"/>
            </a:xfrm>
            <a:custGeom>
              <a:avLst/>
              <a:gdLst/>
              <a:ahLst/>
              <a:cxnLst/>
              <a:rect l="l" t="t" r="r" b="b"/>
              <a:pathLst>
                <a:path w="304164" h="207644">
                  <a:moveTo>
                    <a:pt x="84558" y="0"/>
                  </a:moveTo>
                  <a:lnTo>
                    <a:pt x="77406" y="1383"/>
                  </a:lnTo>
                  <a:lnTo>
                    <a:pt x="71302" y="5361"/>
                  </a:lnTo>
                  <a:lnTo>
                    <a:pt x="67056" y="11590"/>
                  </a:lnTo>
                  <a:lnTo>
                    <a:pt x="0" y="169578"/>
                  </a:lnTo>
                  <a:lnTo>
                    <a:pt x="167512" y="207043"/>
                  </a:lnTo>
                  <a:lnTo>
                    <a:pt x="175083" y="207192"/>
                  </a:lnTo>
                  <a:lnTo>
                    <a:pt x="181879" y="204519"/>
                  </a:lnTo>
                  <a:lnTo>
                    <a:pt x="187176" y="199489"/>
                  </a:lnTo>
                  <a:lnTo>
                    <a:pt x="190245" y="192565"/>
                  </a:lnTo>
                  <a:lnTo>
                    <a:pt x="190394" y="185048"/>
                  </a:lnTo>
                  <a:lnTo>
                    <a:pt x="187721" y="178246"/>
                  </a:lnTo>
                  <a:lnTo>
                    <a:pt x="182773" y="173007"/>
                  </a:lnTo>
                  <a:lnTo>
                    <a:pt x="35179" y="173007"/>
                  </a:lnTo>
                  <a:lnTo>
                    <a:pt x="17780" y="139098"/>
                  </a:lnTo>
                  <a:lnTo>
                    <a:pt x="64479" y="115097"/>
                  </a:lnTo>
                  <a:lnTo>
                    <a:pt x="102107" y="26449"/>
                  </a:lnTo>
                  <a:lnTo>
                    <a:pt x="103610" y="19059"/>
                  </a:lnTo>
                  <a:lnTo>
                    <a:pt x="102219" y="11908"/>
                  </a:lnTo>
                  <a:lnTo>
                    <a:pt x="98232" y="5804"/>
                  </a:lnTo>
                  <a:lnTo>
                    <a:pt x="91948" y="1557"/>
                  </a:lnTo>
                  <a:lnTo>
                    <a:pt x="84558" y="0"/>
                  </a:lnTo>
                  <a:close/>
                </a:path>
                <a:path w="304164" h="207644">
                  <a:moveTo>
                    <a:pt x="64479" y="115097"/>
                  </a:moveTo>
                  <a:lnTo>
                    <a:pt x="17780" y="139098"/>
                  </a:lnTo>
                  <a:lnTo>
                    <a:pt x="35179" y="173007"/>
                  </a:lnTo>
                  <a:lnTo>
                    <a:pt x="53694" y="163482"/>
                  </a:lnTo>
                  <a:lnTo>
                    <a:pt x="43942" y="163482"/>
                  </a:lnTo>
                  <a:lnTo>
                    <a:pt x="30606" y="137447"/>
                  </a:lnTo>
                  <a:lnTo>
                    <a:pt x="54993" y="137447"/>
                  </a:lnTo>
                  <a:lnTo>
                    <a:pt x="64479" y="115097"/>
                  </a:lnTo>
                  <a:close/>
                </a:path>
                <a:path w="304164" h="207644">
                  <a:moveTo>
                    <a:pt x="82011" y="148915"/>
                  </a:moveTo>
                  <a:lnTo>
                    <a:pt x="35179" y="173007"/>
                  </a:lnTo>
                  <a:lnTo>
                    <a:pt x="182773" y="173007"/>
                  </a:lnTo>
                  <a:lnTo>
                    <a:pt x="175768" y="169832"/>
                  </a:lnTo>
                  <a:lnTo>
                    <a:pt x="82011" y="148915"/>
                  </a:lnTo>
                  <a:close/>
                </a:path>
                <a:path w="304164" h="207644">
                  <a:moveTo>
                    <a:pt x="30606" y="137447"/>
                  </a:moveTo>
                  <a:lnTo>
                    <a:pt x="43942" y="163482"/>
                  </a:lnTo>
                  <a:lnTo>
                    <a:pt x="52883" y="142417"/>
                  </a:lnTo>
                  <a:lnTo>
                    <a:pt x="30606" y="137447"/>
                  </a:lnTo>
                  <a:close/>
                </a:path>
                <a:path w="304164" h="207644">
                  <a:moveTo>
                    <a:pt x="52883" y="142417"/>
                  </a:moveTo>
                  <a:lnTo>
                    <a:pt x="43942" y="163482"/>
                  </a:lnTo>
                  <a:lnTo>
                    <a:pt x="53694" y="163482"/>
                  </a:lnTo>
                  <a:lnTo>
                    <a:pt x="82011" y="148915"/>
                  </a:lnTo>
                  <a:lnTo>
                    <a:pt x="52883" y="142417"/>
                  </a:lnTo>
                  <a:close/>
                </a:path>
                <a:path w="304164" h="207644">
                  <a:moveTo>
                    <a:pt x="286385" y="1049"/>
                  </a:moveTo>
                  <a:lnTo>
                    <a:pt x="64479" y="115097"/>
                  </a:lnTo>
                  <a:lnTo>
                    <a:pt x="52883" y="142417"/>
                  </a:lnTo>
                  <a:lnTo>
                    <a:pt x="82011" y="148915"/>
                  </a:lnTo>
                  <a:lnTo>
                    <a:pt x="303783" y="34831"/>
                  </a:lnTo>
                  <a:lnTo>
                    <a:pt x="286385" y="1049"/>
                  </a:lnTo>
                  <a:close/>
                </a:path>
                <a:path w="304164" h="207644">
                  <a:moveTo>
                    <a:pt x="54993" y="137447"/>
                  </a:moveTo>
                  <a:lnTo>
                    <a:pt x="30606" y="137447"/>
                  </a:lnTo>
                  <a:lnTo>
                    <a:pt x="52883" y="142417"/>
                  </a:lnTo>
                  <a:lnTo>
                    <a:pt x="54993" y="137447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290950" y="157225"/>
              <a:ext cx="466725" cy="180975"/>
            </a:xfrm>
            <a:custGeom>
              <a:avLst/>
              <a:gdLst/>
              <a:ahLst/>
              <a:cxnLst/>
              <a:rect l="l" t="t" r="r" b="b"/>
              <a:pathLst>
                <a:path w="466725" h="180975">
                  <a:moveTo>
                    <a:pt x="46672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466725" y="180975"/>
                  </a:lnTo>
                  <a:lnTo>
                    <a:pt x="466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290950" y="157225"/>
              <a:ext cx="466725" cy="180975"/>
            </a:xfrm>
            <a:custGeom>
              <a:avLst/>
              <a:gdLst/>
              <a:ahLst/>
              <a:cxnLst/>
              <a:rect l="l" t="t" r="r" b="b"/>
              <a:pathLst>
                <a:path w="466725" h="180975">
                  <a:moveTo>
                    <a:pt x="0" y="180975"/>
                  </a:moveTo>
                  <a:lnTo>
                    <a:pt x="466725" y="180975"/>
                  </a:lnTo>
                  <a:lnTo>
                    <a:pt x="466725" y="0"/>
                  </a:lnTo>
                  <a:lnTo>
                    <a:pt x="0" y="0"/>
                  </a:lnTo>
                  <a:lnTo>
                    <a:pt x="0" y="1809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024625" y="4825"/>
              <a:ext cx="457200" cy="180975"/>
            </a:xfrm>
            <a:custGeom>
              <a:avLst/>
              <a:gdLst/>
              <a:ahLst/>
              <a:cxnLst/>
              <a:rect l="l" t="t" r="r" b="b"/>
              <a:pathLst>
                <a:path w="457200" h="180975">
                  <a:moveTo>
                    <a:pt x="457200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457200" y="180975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024625" y="4825"/>
              <a:ext cx="457200" cy="180975"/>
            </a:xfrm>
            <a:custGeom>
              <a:avLst/>
              <a:gdLst/>
              <a:ahLst/>
              <a:cxnLst/>
              <a:rect l="l" t="t" r="r" b="b"/>
              <a:pathLst>
                <a:path w="457200" h="180975">
                  <a:moveTo>
                    <a:pt x="0" y="180975"/>
                  </a:moveTo>
                  <a:lnTo>
                    <a:pt x="457200" y="180975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1809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2236" y="1153414"/>
              <a:ext cx="130937" cy="22352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7074" y="2438018"/>
              <a:ext cx="264668" cy="218439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9650" y="866711"/>
              <a:ext cx="223837" cy="223837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0919" y="1605534"/>
              <a:ext cx="744760" cy="161543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67246" y="1491106"/>
              <a:ext cx="238632" cy="239775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9849" y="2828861"/>
              <a:ext cx="223837" cy="223837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2540480" y="3691644"/>
              <a:ext cx="794385" cy="791845"/>
            </a:xfrm>
            <a:custGeom>
              <a:avLst/>
              <a:gdLst/>
              <a:ahLst/>
              <a:cxnLst/>
              <a:rect l="l" t="t" r="r" b="b"/>
              <a:pathLst>
                <a:path w="794385" h="791845">
                  <a:moveTo>
                    <a:pt x="748494" y="0"/>
                  </a:moveTo>
                  <a:lnTo>
                    <a:pt x="747703" y="0"/>
                  </a:lnTo>
                  <a:lnTo>
                    <a:pt x="736745" y="1117"/>
                  </a:lnTo>
                  <a:lnTo>
                    <a:pt x="726317" y="4331"/>
                  </a:lnTo>
                  <a:lnTo>
                    <a:pt x="716717" y="9516"/>
                  </a:lnTo>
                  <a:lnTo>
                    <a:pt x="708241" y="16550"/>
                  </a:lnTo>
                  <a:lnTo>
                    <a:pt x="360077" y="364608"/>
                  </a:lnTo>
                  <a:lnTo>
                    <a:pt x="18888" y="687295"/>
                  </a:lnTo>
                  <a:lnTo>
                    <a:pt x="5055" y="706928"/>
                  </a:lnTo>
                  <a:lnTo>
                    <a:pt x="0" y="729555"/>
                  </a:lnTo>
                  <a:lnTo>
                    <a:pt x="3799" y="752426"/>
                  </a:lnTo>
                  <a:lnTo>
                    <a:pt x="36533" y="786769"/>
                  </a:lnTo>
                  <a:lnTo>
                    <a:pt x="60435" y="791702"/>
                  </a:lnTo>
                  <a:lnTo>
                    <a:pt x="72835" y="790401"/>
                  </a:lnTo>
                  <a:lnTo>
                    <a:pt x="84592" y="786641"/>
                  </a:lnTo>
                  <a:lnTo>
                    <a:pt x="95346" y="780579"/>
                  </a:lnTo>
                  <a:lnTo>
                    <a:pt x="104293" y="772758"/>
                  </a:lnTo>
                  <a:lnTo>
                    <a:pt x="61973" y="772758"/>
                  </a:lnTo>
                  <a:lnTo>
                    <a:pt x="46210" y="770276"/>
                  </a:lnTo>
                  <a:lnTo>
                    <a:pt x="32120" y="761635"/>
                  </a:lnTo>
                  <a:lnTo>
                    <a:pt x="22487" y="748205"/>
                  </a:lnTo>
                  <a:lnTo>
                    <a:pt x="18877" y="732663"/>
                  </a:lnTo>
                  <a:lnTo>
                    <a:pt x="21359" y="716902"/>
                  </a:lnTo>
                  <a:lnTo>
                    <a:pt x="30000" y="702815"/>
                  </a:lnTo>
                  <a:lnTo>
                    <a:pt x="31212" y="701545"/>
                  </a:lnTo>
                  <a:lnTo>
                    <a:pt x="373222" y="378155"/>
                  </a:lnTo>
                  <a:lnTo>
                    <a:pt x="721511" y="29883"/>
                  </a:lnTo>
                  <a:lnTo>
                    <a:pt x="727134" y="25201"/>
                  </a:lnTo>
                  <a:lnTo>
                    <a:pt x="733504" y="21746"/>
                  </a:lnTo>
                  <a:lnTo>
                    <a:pt x="740425" y="19602"/>
                  </a:lnTo>
                  <a:lnTo>
                    <a:pt x="747703" y="18850"/>
                  </a:lnTo>
                  <a:lnTo>
                    <a:pt x="784632" y="18850"/>
                  </a:lnTo>
                  <a:lnTo>
                    <a:pt x="784310" y="18309"/>
                  </a:lnTo>
                  <a:lnTo>
                    <a:pt x="777139" y="10696"/>
                  </a:lnTo>
                  <a:lnTo>
                    <a:pt x="768537" y="4984"/>
                  </a:lnTo>
                  <a:lnTo>
                    <a:pt x="758867" y="1356"/>
                  </a:lnTo>
                  <a:lnTo>
                    <a:pt x="748494" y="0"/>
                  </a:lnTo>
                  <a:close/>
                </a:path>
                <a:path w="794385" h="791845">
                  <a:moveTo>
                    <a:pt x="407379" y="418733"/>
                  </a:moveTo>
                  <a:lnTo>
                    <a:pt x="90949" y="759517"/>
                  </a:lnTo>
                  <a:lnTo>
                    <a:pt x="77517" y="769149"/>
                  </a:lnTo>
                  <a:lnTo>
                    <a:pt x="61973" y="772758"/>
                  </a:lnTo>
                  <a:lnTo>
                    <a:pt x="104293" y="772758"/>
                  </a:lnTo>
                  <a:lnTo>
                    <a:pt x="104735" y="772372"/>
                  </a:lnTo>
                  <a:lnTo>
                    <a:pt x="411866" y="441554"/>
                  </a:lnTo>
                  <a:lnTo>
                    <a:pt x="484781" y="441554"/>
                  </a:lnTo>
                  <a:lnTo>
                    <a:pt x="490042" y="435648"/>
                  </a:lnTo>
                  <a:lnTo>
                    <a:pt x="461319" y="435648"/>
                  </a:lnTo>
                  <a:lnTo>
                    <a:pt x="457071" y="435283"/>
                  </a:lnTo>
                  <a:lnTo>
                    <a:pt x="444224" y="433386"/>
                  </a:lnTo>
                  <a:lnTo>
                    <a:pt x="430331" y="428846"/>
                  </a:lnTo>
                  <a:lnTo>
                    <a:pt x="417385" y="423386"/>
                  </a:lnTo>
                  <a:lnTo>
                    <a:pt x="407379" y="418733"/>
                  </a:lnTo>
                  <a:close/>
                </a:path>
                <a:path w="794385" h="791845">
                  <a:moveTo>
                    <a:pt x="484781" y="441554"/>
                  </a:moveTo>
                  <a:lnTo>
                    <a:pt x="411866" y="441554"/>
                  </a:lnTo>
                  <a:lnTo>
                    <a:pt x="422664" y="446367"/>
                  </a:lnTo>
                  <a:lnTo>
                    <a:pt x="433851" y="450084"/>
                  </a:lnTo>
                  <a:lnTo>
                    <a:pt x="445347" y="452684"/>
                  </a:lnTo>
                  <a:lnTo>
                    <a:pt x="457071" y="454146"/>
                  </a:lnTo>
                  <a:lnTo>
                    <a:pt x="464138" y="453741"/>
                  </a:lnTo>
                  <a:lnTo>
                    <a:pt x="470884" y="451871"/>
                  </a:lnTo>
                  <a:lnTo>
                    <a:pt x="477086" y="448625"/>
                  </a:lnTo>
                  <a:lnTo>
                    <a:pt x="482520" y="444092"/>
                  </a:lnTo>
                  <a:lnTo>
                    <a:pt x="484781" y="441554"/>
                  </a:lnTo>
                  <a:close/>
                </a:path>
                <a:path w="794385" h="791845">
                  <a:moveTo>
                    <a:pt x="784632" y="18850"/>
                  </a:moveTo>
                  <a:lnTo>
                    <a:pt x="748217" y="18850"/>
                  </a:lnTo>
                  <a:lnTo>
                    <a:pt x="759058" y="21501"/>
                  </a:lnTo>
                  <a:lnTo>
                    <a:pt x="767740" y="27885"/>
                  </a:lnTo>
                  <a:lnTo>
                    <a:pt x="773397" y="37058"/>
                  </a:lnTo>
                  <a:lnTo>
                    <a:pt x="775161" y="48079"/>
                  </a:lnTo>
                  <a:lnTo>
                    <a:pt x="775074" y="50241"/>
                  </a:lnTo>
                  <a:lnTo>
                    <a:pt x="749771" y="104804"/>
                  </a:lnTo>
                  <a:lnTo>
                    <a:pt x="722133" y="143719"/>
                  </a:lnTo>
                  <a:lnTo>
                    <a:pt x="680605" y="193363"/>
                  </a:lnTo>
                  <a:lnTo>
                    <a:pt x="468646" y="431287"/>
                  </a:lnTo>
                  <a:lnTo>
                    <a:pt x="461319" y="435648"/>
                  </a:lnTo>
                  <a:lnTo>
                    <a:pt x="490042" y="435648"/>
                  </a:lnTo>
                  <a:lnTo>
                    <a:pt x="694669" y="205904"/>
                  </a:lnTo>
                  <a:lnTo>
                    <a:pt x="732014" y="161684"/>
                  </a:lnTo>
                  <a:lnTo>
                    <a:pt x="760803" y="122424"/>
                  </a:lnTo>
                  <a:lnTo>
                    <a:pt x="780950" y="88263"/>
                  </a:lnTo>
                  <a:lnTo>
                    <a:pt x="793977" y="48584"/>
                  </a:lnTo>
                  <a:lnTo>
                    <a:pt x="793117" y="37882"/>
                  </a:lnTo>
                  <a:lnTo>
                    <a:pt x="789867" y="27650"/>
                  </a:lnTo>
                  <a:lnTo>
                    <a:pt x="784632" y="188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10250" y="638111"/>
              <a:ext cx="233362" cy="233362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21907" y="1037462"/>
              <a:ext cx="430072" cy="208279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23989" y="876808"/>
              <a:ext cx="530225" cy="250951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9825" y="1038161"/>
              <a:ext cx="223837" cy="223837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05732" y="3350895"/>
              <a:ext cx="1535176" cy="1095463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05677" y="4237990"/>
              <a:ext cx="43434" cy="207606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41821" y="4269714"/>
              <a:ext cx="114426" cy="183857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6150102" y="4203166"/>
              <a:ext cx="52705" cy="235585"/>
            </a:xfrm>
            <a:custGeom>
              <a:avLst/>
              <a:gdLst/>
              <a:ahLst/>
              <a:cxnLst/>
              <a:rect l="l" t="t" r="r" b="b"/>
              <a:pathLst>
                <a:path w="52704" h="235585">
                  <a:moveTo>
                    <a:pt x="29337" y="160375"/>
                  </a:moveTo>
                  <a:lnTo>
                    <a:pt x="29210" y="161226"/>
                  </a:lnTo>
                  <a:lnTo>
                    <a:pt x="29337" y="161226"/>
                  </a:lnTo>
                  <a:lnTo>
                    <a:pt x="29337" y="160375"/>
                  </a:lnTo>
                  <a:close/>
                </a:path>
                <a:path w="52704" h="235585">
                  <a:moveTo>
                    <a:pt x="29362" y="180771"/>
                  </a:moveTo>
                  <a:lnTo>
                    <a:pt x="29337" y="180162"/>
                  </a:lnTo>
                  <a:lnTo>
                    <a:pt x="29337" y="180771"/>
                  </a:lnTo>
                  <a:close/>
                </a:path>
                <a:path w="52704" h="235585">
                  <a:moveTo>
                    <a:pt x="33782" y="15519"/>
                  </a:moveTo>
                  <a:lnTo>
                    <a:pt x="33274" y="7073"/>
                  </a:lnTo>
                  <a:lnTo>
                    <a:pt x="30607" y="3352"/>
                  </a:lnTo>
                  <a:lnTo>
                    <a:pt x="26670" y="1676"/>
                  </a:lnTo>
                  <a:lnTo>
                    <a:pt x="22860" y="0"/>
                  </a:lnTo>
                  <a:lnTo>
                    <a:pt x="18288" y="622"/>
                  </a:lnTo>
                  <a:lnTo>
                    <a:pt x="15062" y="3352"/>
                  </a:lnTo>
                  <a:lnTo>
                    <a:pt x="9271" y="8051"/>
                  </a:lnTo>
                  <a:lnTo>
                    <a:pt x="8636" y="8636"/>
                  </a:lnTo>
                  <a:lnTo>
                    <a:pt x="4191" y="12903"/>
                  </a:lnTo>
                  <a:lnTo>
                    <a:pt x="127" y="16878"/>
                  </a:lnTo>
                  <a:lnTo>
                    <a:pt x="0" y="23418"/>
                  </a:lnTo>
                  <a:lnTo>
                    <a:pt x="4064" y="27533"/>
                  </a:lnTo>
                  <a:lnTo>
                    <a:pt x="6400" y="29972"/>
                  </a:lnTo>
                  <a:lnTo>
                    <a:pt x="7747" y="31127"/>
                  </a:lnTo>
                  <a:lnTo>
                    <a:pt x="10287" y="32918"/>
                  </a:lnTo>
                  <a:lnTo>
                    <a:pt x="13919" y="34112"/>
                  </a:lnTo>
                  <a:lnTo>
                    <a:pt x="14503" y="35280"/>
                  </a:lnTo>
                  <a:lnTo>
                    <a:pt x="14859" y="35902"/>
                  </a:lnTo>
                  <a:lnTo>
                    <a:pt x="16637" y="38417"/>
                  </a:lnTo>
                  <a:lnTo>
                    <a:pt x="16764" y="38519"/>
                  </a:lnTo>
                  <a:lnTo>
                    <a:pt x="17272" y="39255"/>
                  </a:lnTo>
                  <a:lnTo>
                    <a:pt x="18288" y="42252"/>
                  </a:lnTo>
                  <a:lnTo>
                    <a:pt x="21209" y="43700"/>
                  </a:lnTo>
                  <a:lnTo>
                    <a:pt x="26543" y="41922"/>
                  </a:lnTo>
                  <a:lnTo>
                    <a:pt x="27482" y="39954"/>
                  </a:lnTo>
                  <a:lnTo>
                    <a:pt x="27940" y="39027"/>
                  </a:lnTo>
                  <a:lnTo>
                    <a:pt x="27762" y="38506"/>
                  </a:lnTo>
                  <a:lnTo>
                    <a:pt x="27051" y="36360"/>
                  </a:lnTo>
                  <a:lnTo>
                    <a:pt x="26631" y="35217"/>
                  </a:lnTo>
                  <a:lnTo>
                    <a:pt x="26212" y="34429"/>
                  </a:lnTo>
                  <a:lnTo>
                    <a:pt x="25908" y="33832"/>
                  </a:lnTo>
                  <a:lnTo>
                    <a:pt x="24942" y="32486"/>
                  </a:lnTo>
                  <a:lnTo>
                    <a:pt x="24269" y="31610"/>
                  </a:lnTo>
                  <a:lnTo>
                    <a:pt x="23990" y="31216"/>
                  </a:lnTo>
                  <a:lnTo>
                    <a:pt x="23114" y="29972"/>
                  </a:lnTo>
                  <a:lnTo>
                    <a:pt x="23622" y="30657"/>
                  </a:lnTo>
                  <a:lnTo>
                    <a:pt x="23253" y="29972"/>
                  </a:lnTo>
                  <a:lnTo>
                    <a:pt x="22745" y="29019"/>
                  </a:lnTo>
                  <a:lnTo>
                    <a:pt x="22974" y="27051"/>
                  </a:lnTo>
                  <a:lnTo>
                    <a:pt x="23139" y="25590"/>
                  </a:lnTo>
                  <a:lnTo>
                    <a:pt x="23215" y="24688"/>
                  </a:lnTo>
                  <a:lnTo>
                    <a:pt x="21729" y="25590"/>
                  </a:lnTo>
                  <a:lnTo>
                    <a:pt x="22606" y="25044"/>
                  </a:lnTo>
                  <a:lnTo>
                    <a:pt x="23215" y="24688"/>
                  </a:lnTo>
                  <a:lnTo>
                    <a:pt x="28067" y="21729"/>
                  </a:lnTo>
                  <a:lnTo>
                    <a:pt x="31750" y="19545"/>
                  </a:lnTo>
                  <a:lnTo>
                    <a:pt x="33134" y="16802"/>
                  </a:lnTo>
                  <a:lnTo>
                    <a:pt x="33782" y="15519"/>
                  </a:lnTo>
                  <a:close/>
                </a:path>
                <a:path w="52704" h="235585">
                  <a:moveTo>
                    <a:pt x="52197" y="217271"/>
                  </a:moveTo>
                  <a:lnTo>
                    <a:pt x="49974" y="212458"/>
                  </a:lnTo>
                  <a:lnTo>
                    <a:pt x="49530" y="211467"/>
                  </a:lnTo>
                  <a:lnTo>
                    <a:pt x="40005" y="207911"/>
                  </a:lnTo>
                  <a:lnTo>
                    <a:pt x="40005" y="215658"/>
                  </a:lnTo>
                  <a:lnTo>
                    <a:pt x="39903" y="215519"/>
                  </a:lnTo>
                  <a:lnTo>
                    <a:pt x="39560" y="214972"/>
                  </a:lnTo>
                  <a:lnTo>
                    <a:pt x="39839" y="215404"/>
                  </a:lnTo>
                  <a:lnTo>
                    <a:pt x="39941" y="215544"/>
                  </a:lnTo>
                  <a:lnTo>
                    <a:pt x="40005" y="207911"/>
                  </a:lnTo>
                  <a:lnTo>
                    <a:pt x="39116" y="207568"/>
                  </a:lnTo>
                  <a:lnTo>
                    <a:pt x="36893" y="208584"/>
                  </a:lnTo>
                  <a:lnTo>
                    <a:pt x="34226" y="202184"/>
                  </a:lnTo>
                  <a:lnTo>
                    <a:pt x="33972" y="201574"/>
                  </a:lnTo>
                  <a:lnTo>
                    <a:pt x="33820" y="201117"/>
                  </a:lnTo>
                  <a:lnTo>
                    <a:pt x="32334" y="196342"/>
                  </a:lnTo>
                  <a:lnTo>
                    <a:pt x="32131" y="195668"/>
                  </a:lnTo>
                  <a:lnTo>
                    <a:pt x="32258" y="196342"/>
                  </a:lnTo>
                  <a:lnTo>
                    <a:pt x="31305" y="192608"/>
                  </a:lnTo>
                  <a:lnTo>
                    <a:pt x="31305" y="215531"/>
                  </a:lnTo>
                  <a:lnTo>
                    <a:pt x="31203" y="215658"/>
                  </a:lnTo>
                  <a:lnTo>
                    <a:pt x="31305" y="215531"/>
                  </a:lnTo>
                  <a:lnTo>
                    <a:pt x="31305" y="192608"/>
                  </a:lnTo>
                  <a:lnTo>
                    <a:pt x="29883" y="187007"/>
                  </a:lnTo>
                  <a:lnTo>
                    <a:pt x="29667" y="186131"/>
                  </a:lnTo>
                  <a:lnTo>
                    <a:pt x="29591" y="184810"/>
                  </a:lnTo>
                  <a:lnTo>
                    <a:pt x="29400" y="181381"/>
                  </a:lnTo>
                  <a:lnTo>
                    <a:pt x="29337" y="180771"/>
                  </a:lnTo>
                  <a:lnTo>
                    <a:pt x="29210" y="161226"/>
                  </a:lnTo>
                  <a:lnTo>
                    <a:pt x="29337" y="159499"/>
                  </a:lnTo>
                  <a:lnTo>
                    <a:pt x="29337" y="160375"/>
                  </a:lnTo>
                  <a:lnTo>
                    <a:pt x="29464" y="159499"/>
                  </a:lnTo>
                  <a:lnTo>
                    <a:pt x="33147" y="134581"/>
                  </a:lnTo>
                  <a:lnTo>
                    <a:pt x="33147" y="134200"/>
                  </a:lnTo>
                  <a:lnTo>
                    <a:pt x="34086" y="125857"/>
                  </a:lnTo>
                  <a:lnTo>
                    <a:pt x="34163" y="125196"/>
                  </a:lnTo>
                  <a:lnTo>
                    <a:pt x="34036" y="125857"/>
                  </a:lnTo>
                  <a:lnTo>
                    <a:pt x="37973" y="103149"/>
                  </a:lnTo>
                  <a:lnTo>
                    <a:pt x="37719" y="98336"/>
                  </a:lnTo>
                  <a:lnTo>
                    <a:pt x="37592" y="97942"/>
                  </a:lnTo>
                  <a:lnTo>
                    <a:pt x="37465" y="97116"/>
                  </a:lnTo>
                  <a:lnTo>
                    <a:pt x="37084" y="96329"/>
                  </a:lnTo>
                  <a:lnTo>
                    <a:pt x="36703" y="95605"/>
                  </a:lnTo>
                  <a:lnTo>
                    <a:pt x="36449" y="95262"/>
                  </a:lnTo>
                  <a:lnTo>
                    <a:pt x="33909" y="91249"/>
                  </a:lnTo>
                  <a:lnTo>
                    <a:pt x="29210" y="89179"/>
                  </a:lnTo>
                  <a:lnTo>
                    <a:pt x="19939" y="90944"/>
                  </a:lnTo>
                  <a:lnTo>
                    <a:pt x="16383" y="94589"/>
                  </a:lnTo>
                  <a:lnTo>
                    <a:pt x="15621" y="99237"/>
                  </a:lnTo>
                  <a:lnTo>
                    <a:pt x="11557" y="121894"/>
                  </a:lnTo>
                  <a:lnTo>
                    <a:pt x="11430" y="122466"/>
                  </a:lnTo>
                  <a:lnTo>
                    <a:pt x="10287" y="131457"/>
                  </a:lnTo>
                  <a:lnTo>
                    <a:pt x="10287" y="131191"/>
                  </a:lnTo>
                  <a:lnTo>
                    <a:pt x="10236" y="131457"/>
                  </a:lnTo>
                  <a:lnTo>
                    <a:pt x="6350" y="157822"/>
                  </a:lnTo>
                  <a:lnTo>
                    <a:pt x="6223" y="181381"/>
                  </a:lnTo>
                  <a:lnTo>
                    <a:pt x="6477" y="188226"/>
                  </a:lnTo>
                  <a:lnTo>
                    <a:pt x="20828" y="225793"/>
                  </a:lnTo>
                  <a:lnTo>
                    <a:pt x="34544" y="235331"/>
                  </a:lnTo>
                  <a:lnTo>
                    <a:pt x="38354" y="235089"/>
                  </a:lnTo>
                  <a:lnTo>
                    <a:pt x="51816" y="218287"/>
                  </a:lnTo>
                  <a:lnTo>
                    <a:pt x="52082" y="217563"/>
                  </a:lnTo>
                  <a:lnTo>
                    <a:pt x="52197" y="217271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72149" y="4263555"/>
              <a:ext cx="422275" cy="221589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65163" y="4264685"/>
              <a:ext cx="374268" cy="27686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81850" y="3000374"/>
              <a:ext cx="1952625" cy="1095375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91375" y="1371600"/>
              <a:ext cx="1952625" cy="1104900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4933950" y="180974"/>
              <a:ext cx="2657475" cy="180975"/>
            </a:xfrm>
            <a:custGeom>
              <a:avLst/>
              <a:gdLst/>
              <a:ahLst/>
              <a:cxnLst/>
              <a:rect l="l" t="t" r="r" b="b"/>
              <a:pathLst>
                <a:path w="2657475" h="180975">
                  <a:moveTo>
                    <a:pt x="26574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2657475" y="180975"/>
                  </a:lnTo>
                  <a:lnTo>
                    <a:pt x="26574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7" name="object 37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620461" y="925067"/>
            <a:ext cx="680259" cy="210820"/>
          </a:xfrm>
          <a:prstGeom prst="rect">
            <a:avLst/>
          </a:prstGeom>
        </p:spPr>
      </p:pic>
      <p:sp>
        <p:nvSpPr>
          <p:cNvPr id="38" name="object 38" descr=""/>
          <p:cNvSpPr txBox="1"/>
          <p:nvPr/>
        </p:nvSpPr>
        <p:spPr>
          <a:xfrm>
            <a:off x="4983860" y="168909"/>
            <a:ext cx="26162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Verdana"/>
                <a:cs typeface="Verdana"/>
              </a:rPr>
              <a:t>click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within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this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plot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to</a:t>
            </a:r>
            <a:r>
              <a:rPr dirty="0" sz="1200" spc="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add</a:t>
            </a:r>
            <a:r>
              <a:rPr dirty="0" sz="1200" spc="2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points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1647825" y="352425"/>
            <a:ext cx="190500" cy="1990725"/>
          </a:xfrm>
          <a:custGeom>
            <a:avLst/>
            <a:gdLst/>
            <a:ahLst/>
            <a:cxnLst/>
            <a:rect l="l" t="t" r="r" b="b"/>
            <a:pathLst>
              <a:path w="190500" h="1990725">
                <a:moveTo>
                  <a:pt x="190500" y="0"/>
                </a:moveTo>
                <a:lnTo>
                  <a:pt x="0" y="0"/>
                </a:lnTo>
                <a:lnTo>
                  <a:pt x="0" y="1990725"/>
                </a:lnTo>
                <a:lnTo>
                  <a:pt x="190500" y="1990725"/>
                </a:lnTo>
                <a:lnTo>
                  <a:pt x="1905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1352169" y="1106106"/>
            <a:ext cx="486409" cy="3276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25">
                <a:latin typeface="Verdana"/>
                <a:cs typeface="Verdana"/>
              </a:rPr>
              <a:t>pric</a:t>
            </a:r>
            <a:r>
              <a:rPr dirty="0" sz="950" spc="-240">
                <a:latin typeface="Verdana"/>
                <a:cs typeface="Verdana"/>
              </a:rPr>
              <a:t> </a:t>
            </a:r>
            <a:r>
              <a:rPr dirty="0" sz="950">
                <a:latin typeface="Verdana"/>
                <a:cs typeface="Verdana"/>
              </a:rPr>
              <a:t>e</a:t>
            </a:r>
            <a:r>
              <a:rPr dirty="0" sz="950" spc="100">
                <a:latin typeface="Verdana"/>
                <a:cs typeface="Verdana"/>
              </a:rPr>
              <a:t> </a:t>
            </a:r>
            <a:r>
              <a:rPr dirty="0" sz="950" spc="-25">
                <a:latin typeface="Verdana"/>
                <a:cs typeface="Verdana"/>
              </a:rPr>
              <a:t>in</a:t>
            </a:r>
            <a:endParaRPr sz="950">
              <a:latin typeface="Verdana"/>
              <a:cs typeface="Verdana"/>
            </a:endParaRPr>
          </a:p>
          <a:p>
            <a:pPr marL="22225">
              <a:lnSpc>
                <a:spcPct val="100000"/>
              </a:lnSpc>
              <a:spcBef>
                <a:spcPts val="65"/>
              </a:spcBef>
            </a:pPr>
            <a:r>
              <a:rPr dirty="0" sz="950" spc="-10">
                <a:latin typeface="Verdana"/>
                <a:cs typeface="Verdana"/>
              </a:rPr>
              <a:t>$</a:t>
            </a:r>
            <a:r>
              <a:rPr dirty="0" sz="950" spc="-10">
                <a:latin typeface="Cambria Math"/>
                <a:cs typeface="Cambria Math"/>
              </a:rPr>
              <a:t>1000</a:t>
            </a:r>
            <a:r>
              <a:rPr dirty="0" sz="950" spc="-10">
                <a:latin typeface="Verdana"/>
                <a:cs typeface="Verdana"/>
              </a:rPr>
              <a:t>'s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42" name="object 4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  <p:graphicFrame>
        <p:nvGraphicFramePr>
          <p:cNvPr id="41" name="object 41" descr=""/>
          <p:cNvGraphicFramePr>
            <a:graphicFrameLocks noGrp="1"/>
          </p:cNvGraphicFramePr>
          <p:nvPr/>
        </p:nvGraphicFramePr>
        <p:xfrm>
          <a:off x="2752725" y="2387600"/>
          <a:ext cx="3086100" cy="36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5375"/>
                <a:gridCol w="767080"/>
                <a:gridCol w="466725"/>
                <a:gridCol w="756919"/>
              </a:tblGrid>
              <a:tr h="173355">
                <a:tc>
                  <a:txBody>
                    <a:bodyPr/>
                    <a:lstStyle/>
                    <a:p>
                      <a:pPr marL="260985">
                        <a:lnSpc>
                          <a:spcPts val="1105"/>
                        </a:lnSpc>
                        <a:spcBef>
                          <a:spcPts val="165"/>
                        </a:spcBef>
                      </a:pPr>
                      <a:r>
                        <a:rPr dirty="0" sz="950">
                          <a:latin typeface="Verdana"/>
                          <a:cs typeface="Verdana"/>
                        </a:rPr>
                        <a:t>size</a:t>
                      </a:r>
                      <a:r>
                        <a:rPr dirty="0" sz="950" spc="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50">
                          <a:latin typeface="Verdana"/>
                          <a:cs typeface="Verdana"/>
                        </a:rPr>
                        <a:t>in</a:t>
                      </a:r>
                      <a:r>
                        <a:rPr dirty="0" sz="950" spc="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50" spc="-10">
                          <a:latin typeface="Verdana"/>
                          <a:cs typeface="Verdana"/>
                        </a:rPr>
                        <a:t>feet</a:t>
                      </a:r>
                      <a:r>
                        <a:rPr dirty="0" baseline="25641" sz="975" spc="-15">
                          <a:latin typeface="Cambria Math"/>
                          <a:cs typeface="Cambria Math"/>
                        </a:rPr>
                        <a:t>2</a:t>
                      </a:r>
                      <a:endParaRPr baseline="25641" sz="975">
                        <a:latin typeface="Cambria Math"/>
                        <a:cs typeface="Cambria Math"/>
                      </a:endParaRPr>
                    </a:p>
                  </a:txBody>
                  <a:tcPr marL="0" marR="0" marB="0" marT="2095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</a:tcPr>
                </a:tc>
              </a:tr>
              <a:tr h="1949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6985">
                        <a:lnSpc>
                          <a:spcPts val="1345"/>
                        </a:lnSpc>
                        <a:spcBef>
                          <a:spcPts val="90"/>
                        </a:spcBef>
                      </a:pPr>
                      <a:r>
                        <a:rPr dirty="0" sz="1200">
                          <a:latin typeface="Verdana"/>
                          <a:cs typeface="Verdana"/>
                        </a:rPr>
                        <a:t>you</a:t>
                      </a:r>
                      <a:r>
                        <a:rPr dirty="0" sz="1200" spc="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>
                          <a:latin typeface="Verdana"/>
                          <a:cs typeface="Verdana"/>
                        </a:rPr>
                        <a:t>can</a:t>
                      </a:r>
                      <a:r>
                        <a:rPr dirty="0" sz="1200" spc="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>
                          <a:latin typeface="Verdana"/>
                          <a:cs typeface="Verdana"/>
                        </a:rPr>
                        <a:t>rotate</a:t>
                      </a:r>
                      <a:r>
                        <a:rPr dirty="0" sz="1200" spc="-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>
                          <a:latin typeface="Verdana"/>
                          <a:cs typeface="Verdana"/>
                        </a:rPr>
                        <a:t>this</a:t>
                      </a:r>
                      <a:r>
                        <a:rPr dirty="0" sz="1200" spc="-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0">
                          <a:latin typeface="Verdana"/>
                          <a:cs typeface="Verdana"/>
                        </a:rPr>
                        <a:t>figure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3019" rIns="0" bIns="0" rtlCol="0" vert="horz">
            <a:spAutoFit/>
          </a:bodyPr>
          <a:lstStyle/>
          <a:p>
            <a:pPr marL="22225" marR="5080" indent="-9525">
              <a:lnSpc>
                <a:spcPts val="5710"/>
              </a:lnSpc>
              <a:spcBef>
                <a:spcPts val="259"/>
              </a:spcBef>
            </a:pPr>
            <a:r>
              <a:rPr dirty="0" sz="4800">
                <a:solidFill>
                  <a:srgbClr val="0070EA"/>
                </a:solidFill>
              </a:rPr>
              <a:t>Linear</a:t>
            </a:r>
            <a:r>
              <a:rPr dirty="0" sz="4800" spc="-60">
                <a:solidFill>
                  <a:srgbClr val="0070EA"/>
                </a:solidFill>
              </a:rPr>
              <a:t> </a:t>
            </a:r>
            <a:r>
              <a:rPr dirty="0" sz="4800" spc="-10">
                <a:solidFill>
                  <a:srgbClr val="0070EA"/>
                </a:solidFill>
              </a:rPr>
              <a:t>Regression </a:t>
            </a:r>
            <a:r>
              <a:rPr dirty="0" sz="4800">
                <a:solidFill>
                  <a:srgbClr val="0070EA"/>
                </a:solidFill>
              </a:rPr>
              <a:t>with</a:t>
            </a:r>
            <a:r>
              <a:rPr dirty="0" sz="4800" spc="-45">
                <a:solidFill>
                  <a:srgbClr val="0070EA"/>
                </a:solidFill>
              </a:rPr>
              <a:t> </a:t>
            </a:r>
            <a:r>
              <a:rPr dirty="0" sz="4800">
                <a:solidFill>
                  <a:srgbClr val="0070EA"/>
                </a:solidFill>
              </a:rPr>
              <a:t>One</a:t>
            </a:r>
            <a:r>
              <a:rPr dirty="0" sz="4800" spc="-75">
                <a:solidFill>
                  <a:srgbClr val="0070EA"/>
                </a:solidFill>
              </a:rPr>
              <a:t> </a:t>
            </a:r>
            <a:r>
              <a:rPr dirty="0" sz="4800" spc="-10">
                <a:solidFill>
                  <a:srgbClr val="0070EA"/>
                </a:solidFill>
              </a:rPr>
              <a:t>Variable</a:t>
            </a:r>
            <a:endParaRPr sz="4800"/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68465" rIns="0" bIns="0" rtlCol="0" vert="horz">
            <a:spAutoFit/>
          </a:bodyPr>
          <a:lstStyle/>
          <a:p>
            <a:pPr marL="40005">
              <a:lnSpc>
                <a:spcPct val="100000"/>
              </a:lnSpc>
              <a:spcBef>
                <a:spcPts val="130"/>
              </a:spcBef>
            </a:pPr>
            <a:r>
              <a:rPr dirty="0" sz="3800">
                <a:latin typeface="Verdana"/>
                <a:cs typeface="Verdana"/>
              </a:rPr>
              <a:t>Visualization</a:t>
            </a:r>
            <a:r>
              <a:rPr dirty="0" sz="3800" spc="-204">
                <a:latin typeface="Verdana"/>
                <a:cs typeface="Verdana"/>
              </a:rPr>
              <a:t> </a:t>
            </a:r>
            <a:r>
              <a:rPr dirty="0" sz="3800" spc="-10">
                <a:latin typeface="Verdana"/>
                <a:cs typeface="Verdana"/>
              </a:rPr>
              <a:t>examples</a:t>
            </a:r>
            <a:endParaRPr sz="3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650"/>
            <a:ext cx="9144000" cy="5142230"/>
            <a:chOff x="0" y="1650"/>
            <a:chExt cx="9144000" cy="514223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2784" y="36609"/>
              <a:ext cx="5815949" cy="450298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9596" y="1547875"/>
              <a:ext cx="586076" cy="29349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9139" y="1553209"/>
              <a:ext cx="1171490" cy="25514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1383" y="613028"/>
              <a:ext cx="308990" cy="18796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98642" y="2016759"/>
              <a:ext cx="552323" cy="19938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281425" y="176275"/>
              <a:ext cx="457200" cy="171450"/>
            </a:xfrm>
            <a:custGeom>
              <a:avLst/>
              <a:gdLst/>
              <a:ahLst/>
              <a:cxnLst/>
              <a:rect l="l" t="t" r="r" b="b"/>
              <a:pathLst>
                <a:path w="457200" h="171450">
                  <a:moveTo>
                    <a:pt x="457200" y="0"/>
                  </a:moveTo>
                  <a:lnTo>
                    <a:pt x="0" y="0"/>
                  </a:lnTo>
                  <a:lnTo>
                    <a:pt x="0" y="171450"/>
                  </a:lnTo>
                  <a:lnTo>
                    <a:pt x="457200" y="17145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281425" y="176275"/>
              <a:ext cx="457200" cy="171450"/>
            </a:xfrm>
            <a:custGeom>
              <a:avLst/>
              <a:gdLst/>
              <a:ahLst/>
              <a:cxnLst/>
              <a:rect l="l" t="t" r="r" b="b"/>
              <a:pathLst>
                <a:path w="457200" h="171450">
                  <a:moveTo>
                    <a:pt x="0" y="171450"/>
                  </a:moveTo>
                  <a:lnTo>
                    <a:pt x="457200" y="17145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17145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053200" y="14350"/>
              <a:ext cx="466725" cy="171450"/>
            </a:xfrm>
            <a:custGeom>
              <a:avLst/>
              <a:gdLst/>
              <a:ahLst/>
              <a:cxnLst/>
              <a:rect l="l" t="t" r="r" b="b"/>
              <a:pathLst>
                <a:path w="466725" h="171450">
                  <a:moveTo>
                    <a:pt x="466725" y="0"/>
                  </a:moveTo>
                  <a:lnTo>
                    <a:pt x="0" y="0"/>
                  </a:lnTo>
                  <a:lnTo>
                    <a:pt x="0" y="171450"/>
                  </a:lnTo>
                  <a:lnTo>
                    <a:pt x="466725" y="171450"/>
                  </a:lnTo>
                  <a:lnTo>
                    <a:pt x="466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053200" y="14350"/>
              <a:ext cx="466725" cy="171450"/>
            </a:xfrm>
            <a:custGeom>
              <a:avLst/>
              <a:gdLst/>
              <a:ahLst/>
              <a:cxnLst/>
              <a:rect l="l" t="t" r="r" b="b"/>
              <a:pathLst>
                <a:path w="466725" h="171450">
                  <a:moveTo>
                    <a:pt x="0" y="171450"/>
                  </a:moveTo>
                  <a:lnTo>
                    <a:pt x="466725" y="171450"/>
                  </a:lnTo>
                  <a:lnTo>
                    <a:pt x="466725" y="0"/>
                  </a:lnTo>
                  <a:lnTo>
                    <a:pt x="0" y="0"/>
                  </a:lnTo>
                  <a:lnTo>
                    <a:pt x="0" y="17145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72125" y="323786"/>
              <a:ext cx="223837" cy="22383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80233" y="534796"/>
              <a:ext cx="397002" cy="9017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43049" y="69215"/>
              <a:ext cx="544702" cy="32893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3101" y="73152"/>
              <a:ext cx="441515" cy="218821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54858" y="1818767"/>
              <a:ext cx="846328" cy="35902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62224" y="752411"/>
              <a:ext cx="223837" cy="23336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50003" y="685927"/>
              <a:ext cx="68580" cy="792479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08857" y="624459"/>
              <a:ext cx="32638" cy="52603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61917" y="637794"/>
              <a:ext cx="60452" cy="71882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06167" y="473328"/>
              <a:ext cx="65531" cy="94361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89625" y="512191"/>
              <a:ext cx="655447" cy="73152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38875" y="971486"/>
              <a:ext cx="223837" cy="223837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4933950" y="180974"/>
              <a:ext cx="2657475" cy="180975"/>
            </a:xfrm>
            <a:custGeom>
              <a:avLst/>
              <a:gdLst/>
              <a:ahLst/>
              <a:cxnLst/>
              <a:rect l="l" t="t" r="r" b="b"/>
              <a:pathLst>
                <a:path w="2657475" h="180975">
                  <a:moveTo>
                    <a:pt x="26574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2657475" y="180975"/>
                  </a:lnTo>
                  <a:lnTo>
                    <a:pt x="26574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4983860" y="168909"/>
            <a:ext cx="26162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Verdana"/>
                <a:cs typeface="Verdana"/>
              </a:rPr>
              <a:t>click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within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this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plot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to</a:t>
            </a:r>
            <a:r>
              <a:rPr dirty="0" sz="1200" spc="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add</a:t>
            </a:r>
            <a:r>
              <a:rPr dirty="0" sz="1200" spc="2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points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1647825" y="352425"/>
            <a:ext cx="190500" cy="1990725"/>
          </a:xfrm>
          <a:custGeom>
            <a:avLst/>
            <a:gdLst/>
            <a:ahLst/>
            <a:cxnLst/>
            <a:rect l="l" t="t" r="r" b="b"/>
            <a:pathLst>
              <a:path w="190500" h="1990725">
                <a:moveTo>
                  <a:pt x="190500" y="0"/>
                </a:moveTo>
                <a:lnTo>
                  <a:pt x="0" y="0"/>
                </a:lnTo>
                <a:lnTo>
                  <a:pt x="0" y="1990725"/>
                </a:lnTo>
                <a:lnTo>
                  <a:pt x="190500" y="1990725"/>
                </a:lnTo>
                <a:lnTo>
                  <a:pt x="1905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1352169" y="1106106"/>
            <a:ext cx="486409" cy="3276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25">
                <a:latin typeface="Verdana"/>
                <a:cs typeface="Verdana"/>
              </a:rPr>
              <a:t>pric</a:t>
            </a:r>
            <a:r>
              <a:rPr dirty="0" sz="950" spc="-240">
                <a:latin typeface="Verdana"/>
                <a:cs typeface="Verdana"/>
              </a:rPr>
              <a:t> </a:t>
            </a:r>
            <a:r>
              <a:rPr dirty="0" sz="950">
                <a:latin typeface="Verdana"/>
                <a:cs typeface="Verdana"/>
              </a:rPr>
              <a:t>e</a:t>
            </a:r>
            <a:r>
              <a:rPr dirty="0" sz="950" spc="100">
                <a:latin typeface="Verdana"/>
                <a:cs typeface="Verdana"/>
              </a:rPr>
              <a:t> </a:t>
            </a:r>
            <a:r>
              <a:rPr dirty="0" sz="950" spc="-25">
                <a:latin typeface="Verdana"/>
                <a:cs typeface="Verdana"/>
              </a:rPr>
              <a:t>in</a:t>
            </a:r>
            <a:endParaRPr sz="950">
              <a:latin typeface="Verdana"/>
              <a:cs typeface="Verdana"/>
            </a:endParaRPr>
          </a:p>
          <a:p>
            <a:pPr marL="22225">
              <a:lnSpc>
                <a:spcPct val="100000"/>
              </a:lnSpc>
              <a:spcBef>
                <a:spcPts val="65"/>
              </a:spcBef>
            </a:pPr>
            <a:r>
              <a:rPr dirty="0" sz="950" spc="-10">
                <a:latin typeface="Verdana"/>
                <a:cs typeface="Verdana"/>
              </a:rPr>
              <a:t>$</a:t>
            </a:r>
            <a:r>
              <a:rPr dirty="0" sz="950" spc="-10">
                <a:latin typeface="Cambria Math"/>
                <a:cs typeface="Cambria Math"/>
              </a:rPr>
              <a:t>1000</a:t>
            </a:r>
            <a:r>
              <a:rPr dirty="0" sz="950" spc="-10">
                <a:latin typeface="Verdana"/>
                <a:cs typeface="Verdana"/>
              </a:rPr>
              <a:t>'s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29" name="object 2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  <p:graphicFrame>
        <p:nvGraphicFramePr>
          <p:cNvPr id="28" name="object 28" descr=""/>
          <p:cNvGraphicFramePr>
            <a:graphicFrameLocks noGrp="1"/>
          </p:cNvGraphicFramePr>
          <p:nvPr/>
        </p:nvGraphicFramePr>
        <p:xfrm>
          <a:off x="2752725" y="2387600"/>
          <a:ext cx="3086100" cy="36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5375"/>
                <a:gridCol w="776605"/>
                <a:gridCol w="466725"/>
                <a:gridCol w="747394"/>
              </a:tblGrid>
              <a:tr h="182880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950">
                          <a:latin typeface="Verdana"/>
                          <a:cs typeface="Verdana"/>
                        </a:rPr>
                        <a:t>size</a:t>
                      </a:r>
                      <a:r>
                        <a:rPr dirty="0" sz="950" spc="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50">
                          <a:latin typeface="Verdana"/>
                          <a:cs typeface="Verdana"/>
                        </a:rPr>
                        <a:t>in</a:t>
                      </a:r>
                      <a:r>
                        <a:rPr dirty="0" sz="950" spc="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50" spc="-10">
                          <a:latin typeface="Verdana"/>
                          <a:cs typeface="Verdana"/>
                        </a:rPr>
                        <a:t>feet</a:t>
                      </a:r>
                      <a:r>
                        <a:rPr dirty="0" baseline="25641" sz="975" spc="-15">
                          <a:latin typeface="Cambria Math"/>
                          <a:cs typeface="Cambria Math"/>
                        </a:rPr>
                        <a:t>2</a:t>
                      </a:r>
                      <a:endParaRPr baseline="25641" sz="975">
                        <a:latin typeface="Cambria Math"/>
                        <a:cs typeface="Cambria Math"/>
                      </a:endParaRPr>
                    </a:p>
                  </a:txBody>
                  <a:tcPr marL="0" marR="0" marB="0" marT="2095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</a:tcPr>
                </a:tc>
              </a:tr>
              <a:tr h="1854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6985">
                        <a:lnSpc>
                          <a:spcPts val="1345"/>
                        </a:lnSpc>
                        <a:spcBef>
                          <a:spcPts val="15"/>
                        </a:spcBef>
                      </a:pPr>
                      <a:r>
                        <a:rPr dirty="0" sz="1200">
                          <a:latin typeface="Verdana"/>
                          <a:cs typeface="Verdana"/>
                        </a:rPr>
                        <a:t>you</a:t>
                      </a:r>
                      <a:r>
                        <a:rPr dirty="0" sz="1200" spc="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>
                          <a:latin typeface="Verdana"/>
                          <a:cs typeface="Verdana"/>
                        </a:rPr>
                        <a:t>can</a:t>
                      </a:r>
                      <a:r>
                        <a:rPr dirty="0" sz="1200" spc="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>
                          <a:latin typeface="Verdana"/>
                          <a:cs typeface="Verdana"/>
                        </a:rPr>
                        <a:t>rotate</a:t>
                      </a:r>
                      <a:r>
                        <a:rPr dirty="0" sz="1200" spc="-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>
                          <a:latin typeface="Verdana"/>
                          <a:cs typeface="Verdana"/>
                        </a:rPr>
                        <a:t>this</a:t>
                      </a:r>
                      <a:r>
                        <a:rPr dirty="0" sz="1200" spc="-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0">
                          <a:latin typeface="Verdana"/>
                          <a:cs typeface="Verdana"/>
                        </a:rPr>
                        <a:t>figure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905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76400" y="-7874"/>
            <a:ext cx="5915025" cy="4511040"/>
            <a:chOff x="1676400" y="-7874"/>
            <a:chExt cx="5915025" cy="45110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00" y="36609"/>
              <a:ext cx="5745082" cy="446637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8130" y="1481328"/>
              <a:ext cx="841629" cy="2239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2182" y="1484629"/>
              <a:ext cx="549782" cy="19316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5151" y="742695"/>
              <a:ext cx="447548" cy="19862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35953" y="2002662"/>
              <a:ext cx="147828" cy="20193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281425" y="157225"/>
              <a:ext cx="457200" cy="180975"/>
            </a:xfrm>
            <a:custGeom>
              <a:avLst/>
              <a:gdLst/>
              <a:ahLst/>
              <a:cxnLst/>
              <a:rect l="l" t="t" r="r" b="b"/>
              <a:pathLst>
                <a:path w="457200" h="180975">
                  <a:moveTo>
                    <a:pt x="457200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457200" y="180975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281425" y="157225"/>
              <a:ext cx="457200" cy="180975"/>
            </a:xfrm>
            <a:custGeom>
              <a:avLst/>
              <a:gdLst/>
              <a:ahLst/>
              <a:cxnLst/>
              <a:rect l="l" t="t" r="r" b="b"/>
              <a:pathLst>
                <a:path w="457200" h="180975">
                  <a:moveTo>
                    <a:pt x="0" y="180975"/>
                  </a:moveTo>
                  <a:lnTo>
                    <a:pt x="457200" y="180975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1809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015101" y="4825"/>
              <a:ext cx="466725" cy="171450"/>
            </a:xfrm>
            <a:custGeom>
              <a:avLst/>
              <a:gdLst/>
              <a:ahLst/>
              <a:cxnLst/>
              <a:rect l="l" t="t" r="r" b="b"/>
              <a:pathLst>
                <a:path w="466725" h="171450">
                  <a:moveTo>
                    <a:pt x="466725" y="0"/>
                  </a:moveTo>
                  <a:lnTo>
                    <a:pt x="0" y="0"/>
                  </a:lnTo>
                  <a:lnTo>
                    <a:pt x="0" y="171450"/>
                  </a:lnTo>
                  <a:lnTo>
                    <a:pt x="466725" y="171450"/>
                  </a:lnTo>
                  <a:lnTo>
                    <a:pt x="466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015101" y="4825"/>
              <a:ext cx="466725" cy="171450"/>
            </a:xfrm>
            <a:custGeom>
              <a:avLst/>
              <a:gdLst/>
              <a:ahLst/>
              <a:cxnLst/>
              <a:rect l="l" t="t" r="r" b="b"/>
              <a:pathLst>
                <a:path w="466725" h="171450">
                  <a:moveTo>
                    <a:pt x="0" y="171450"/>
                  </a:moveTo>
                  <a:lnTo>
                    <a:pt x="466725" y="171450"/>
                  </a:lnTo>
                  <a:lnTo>
                    <a:pt x="466725" y="0"/>
                  </a:lnTo>
                  <a:lnTo>
                    <a:pt x="0" y="0"/>
                  </a:lnTo>
                  <a:lnTo>
                    <a:pt x="0" y="17145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6545" y="1090167"/>
              <a:ext cx="233680" cy="53975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05500" y="742886"/>
              <a:ext cx="223837" cy="223837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4933950" y="171449"/>
              <a:ext cx="2657475" cy="180975"/>
            </a:xfrm>
            <a:custGeom>
              <a:avLst/>
              <a:gdLst/>
              <a:ahLst/>
              <a:cxnLst/>
              <a:rect l="l" t="t" r="r" b="b"/>
              <a:pathLst>
                <a:path w="2657475" h="180975">
                  <a:moveTo>
                    <a:pt x="26574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2657475" y="180975"/>
                  </a:lnTo>
                  <a:lnTo>
                    <a:pt x="26574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4983860" y="157797"/>
            <a:ext cx="26181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Verdana"/>
                <a:cs typeface="Verdana"/>
              </a:rPr>
              <a:t>click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within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this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plot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to</a:t>
            </a:r>
            <a:r>
              <a:rPr dirty="0" sz="1200" spc="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add</a:t>
            </a:r>
            <a:r>
              <a:rPr dirty="0" sz="1200" spc="1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points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1647825" y="352425"/>
            <a:ext cx="190500" cy="1990725"/>
          </a:xfrm>
          <a:custGeom>
            <a:avLst/>
            <a:gdLst/>
            <a:ahLst/>
            <a:cxnLst/>
            <a:rect l="l" t="t" r="r" b="b"/>
            <a:pathLst>
              <a:path w="190500" h="1990725">
                <a:moveTo>
                  <a:pt x="190500" y="0"/>
                </a:moveTo>
                <a:lnTo>
                  <a:pt x="0" y="0"/>
                </a:lnTo>
                <a:lnTo>
                  <a:pt x="0" y="1990725"/>
                </a:lnTo>
                <a:lnTo>
                  <a:pt x="190500" y="1990725"/>
                </a:lnTo>
                <a:lnTo>
                  <a:pt x="1905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1352169" y="1106106"/>
            <a:ext cx="486409" cy="3276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25">
                <a:latin typeface="Verdana"/>
                <a:cs typeface="Verdana"/>
              </a:rPr>
              <a:t>pric</a:t>
            </a:r>
            <a:r>
              <a:rPr dirty="0" sz="950" spc="-240">
                <a:latin typeface="Verdana"/>
                <a:cs typeface="Verdana"/>
              </a:rPr>
              <a:t> </a:t>
            </a:r>
            <a:r>
              <a:rPr dirty="0" sz="950">
                <a:latin typeface="Verdana"/>
                <a:cs typeface="Verdana"/>
              </a:rPr>
              <a:t>e</a:t>
            </a:r>
            <a:r>
              <a:rPr dirty="0" sz="950" spc="100">
                <a:latin typeface="Verdana"/>
                <a:cs typeface="Verdana"/>
              </a:rPr>
              <a:t> </a:t>
            </a:r>
            <a:r>
              <a:rPr dirty="0" sz="950" spc="-25">
                <a:latin typeface="Verdana"/>
                <a:cs typeface="Verdana"/>
              </a:rPr>
              <a:t>in</a:t>
            </a:r>
            <a:endParaRPr sz="950">
              <a:latin typeface="Verdana"/>
              <a:cs typeface="Verdana"/>
            </a:endParaRPr>
          </a:p>
          <a:p>
            <a:pPr marL="22225">
              <a:lnSpc>
                <a:spcPct val="100000"/>
              </a:lnSpc>
              <a:spcBef>
                <a:spcPts val="65"/>
              </a:spcBef>
            </a:pPr>
            <a:r>
              <a:rPr dirty="0" sz="950" spc="-10">
                <a:latin typeface="Verdana"/>
                <a:cs typeface="Verdana"/>
              </a:rPr>
              <a:t>$</a:t>
            </a:r>
            <a:r>
              <a:rPr dirty="0" sz="950" spc="-10">
                <a:latin typeface="Cambria Math"/>
                <a:cs typeface="Cambria Math"/>
              </a:rPr>
              <a:t>1000</a:t>
            </a:r>
            <a:r>
              <a:rPr dirty="0" sz="950" spc="-10">
                <a:latin typeface="Verdana"/>
                <a:cs typeface="Verdana"/>
              </a:rPr>
              <a:t>'s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19" name="object 1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  <p:graphicFrame>
        <p:nvGraphicFramePr>
          <p:cNvPr id="18" name="object 18" descr=""/>
          <p:cNvGraphicFramePr>
            <a:graphicFrameLocks noGrp="1"/>
          </p:cNvGraphicFramePr>
          <p:nvPr/>
        </p:nvGraphicFramePr>
        <p:xfrm>
          <a:off x="2752725" y="2387600"/>
          <a:ext cx="3076575" cy="36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5850"/>
                <a:gridCol w="757555"/>
                <a:gridCol w="466725"/>
                <a:gridCol w="766444"/>
              </a:tblGrid>
              <a:tr h="173355">
                <a:tc>
                  <a:txBody>
                    <a:bodyPr/>
                    <a:lstStyle/>
                    <a:p>
                      <a:pPr marL="260985">
                        <a:lnSpc>
                          <a:spcPts val="1105"/>
                        </a:lnSpc>
                        <a:spcBef>
                          <a:spcPts val="165"/>
                        </a:spcBef>
                      </a:pPr>
                      <a:r>
                        <a:rPr dirty="0" sz="950">
                          <a:latin typeface="Verdana"/>
                          <a:cs typeface="Verdana"/>
                        </a:rPr>
                        <a:t>size</a:t>
                      </a:r>
                      <a:r>
                        <a:rPr dirty="0" sz="950" spc="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50">
                          <a:latin typeface="Verdana"/>
                          <a:cs typeface="Verdana"/>
                        </a:rPr>
                        <a:t>in</a:t>
                      </a:r>
                      <a:r>
                        <a:rPr dirty="0" sz="950" spc="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950" spc="-10">
                          <a:latin typeface="Verdana"/>
                          <a:cs typeface="Verdana"/>
                        </a:rPr>
                        <a:t>feet</a:t>
                      </a:r>
                      <a:r>
                        <a:rPr dirty="0" baseline="25641" sz="975" spc="-15">
                          <a:latin typeface="Cambria Math"/>
                          <a:cs typeface="Cambria Math"/>
                        </a:rPr>
                        <a:t>2</a:t>
                      </a:r>
                      <a:endParaRPr baseline="25641" sz="975">
                        <a:latin typeface="Cambria Math"/>
                        <a:cs typeface="Cambria Math"/>
                      </a:endParaRPr>
                    </a:p>
                  </a:txBody>
                  <a:tcPr marL="0" marR="0" marB="0" marT="2095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</a:tcPr>
                </a:tc>
              </a:tr>
              <a:tr h="1949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6350">
                        <a:lnSpc>
                          <a:spcPts val="1345"/>
                        </a:lnSpc>
                        <a:spcBef>
                          <a:spcPts val="90"/>
                        </a:spcBef>
                      </a:pPr>
                      <a:r>
                        <a:rPr dirty="0" sz="1200">
                          <a:latin typeface="Verdana"/>
                          <a:cs typeface="Verdana"/>
                        </a:rPr>
                        <a:t>you</a:t>
                      </a:r>
                      <a:r>
                        <a:rPr dirty="0" sz="1200" spc="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>
                          <a:latin typeface="Verdana"/>
                          <a:cs typeface="Verdana"/>
                        </a:rPr>
                        <a:t>can</a:t>
                      </a:r>
                      <a:r>
                        <a:rPr dirty="0" sz="1200" spc="5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>
                          <a:latin typeface="Verdana"/>
                          <a:cs typeface="Verdana"/>
                        </a:rPr>
                        <a:t>rotate</a:t>
                      </a:r>
                      <a:r>
                        <a:rPr dirty="0" sz="1200" spc="-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>
                          <a:latin typeface="Verdana"/>
                          <a:cs typeface="Verdana"/>
                        </a:rPr>
                        <a:t>this</a:t>
                      </a:r>
                      <a:r>
                        <a:rPr dirty="0" sz="1200" spc="-5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0">
                          <a:latin typeface="Verdana"/>
                          <a:cs typeface="Verdana"/>
                        </a:rPr>
                        <a:t>figure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7874"/>
            <a:ext cx="9144000" cy="5151755"/>
            <a:chOff x="0" y="-7874"/>
            <a:chExt cx="9144000" cy="51517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6804" y="0"/>
              <a:ext cx="5893269" cy="453959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9330" y="1883409"/>
              <a:ext cx="1709039" cy="24510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8353" y="873887"/>
              <a:ext cx="460874" cy="19570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9353" y="2001139"/>
              <a:ext cx="582981" cy="19558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281425" y="138175"/>
              <a:ext cx="466725" cy="180975"/>
            </a:xfrm>
            <a:custGeom>
              <a:avLst/>
              <a:gdLst/>
              <a:ahLst/>
              <a:cxnLst/>
              <a:rect l="l" t="t" r="r" b="b"/>
              <a:pathLst>
                <a:path w="466725" h="180975">
                  <a:moveTo>
                    <a:pt x="46672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466725" y="180975"/>
                  </a:lnTo>
                  <a:lnTo>
                    <a:pt x="466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281425" y="138175"/>
              <a:ext cx="466725" cy="180975"/>
            </a:xfrm>
            <a:custGeom>
              <a:avLst/>
              <a:gdLst/>
              <a:ahLst/>
              <a:cxnLst/>
              <a:rect l="l" t="t" r="r" b="b"/>
              <a:pathLst>
                <a:path w="466725" h="180975">
                  <a:moveTo>
                    <a:pt x="0" y="180975"/>
                  </a:moveTo>
                  <a:lnTo>
                    <a:pt x="466725" y="180975"/>
                  </a:lnTo>
                  <a:lnTo>
                    <a:pt x="466725" y="0"/>
                  </a:lnTo>
                  <a:lnTo>
                    <a:pt x="0" y="0"/>
                  </a:lnTo>
                  <a:lnTo>
                    <a:pt x="0" y="1809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081775" y="4825"/>
              <a:ext cx="457200" cy="171450"/>
            </a:xfrm>
            <a:custGeom>
              <a:avLst/>
              <a:gdLst/>
              <a:ahLst/>
              <a:cxnLst/>
              <a:rect l="l" t="t" r="r" b="b"/>
              <a:pathLst>
                <a:path w="457200" h="171450">
                  <a:moveTo>
                    <a:pt x="457200" y="0"/>
                  </a:moveTo>
                  <a:lnTo>
                    <a:pt x="0" y="0"/>
                  </a:lnTo>
                  <a:lnTo>
                    <a:pt x="0" y="171450"/>
                  </a:lnTo>
                  <a:lnTo>
                    <a:pt x="457200" y="17145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081775" y="4825"/>
              <a:ext cx="457200" cy="171450"/>
            </a:xfrm>
            <a:custGeom>
              <a:avLst/>
              <a:gdLst/>
              <a:ahLst/>
              <a:cxnLst/>
              <a:rect l="l" t="t" r="r" b="b"/>
              <a:pathLst>
                <a:path w="457200" h="171450">
                  <a:moveTo>
                    <a:pt x="0" y="171450"/>
                  </a:moveTo>
                  <a:lnTo>
                    <a:pt x="457200" y="17145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17145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643500" y="2405125"/>
              <a:ext cx="457200" cy="171450"/>
            </a:xfrm>
            <a:custGeom>
              <a:avLst/>
              <a:gdLst/>
              <a:ahLst/>
              <a:cxnLst/>
              <a:rect l="l" t="t" r="r" b="b"/>
              <a:pathLst>
                <a:path w="457200" h="171450">
                  <a:moveTo>
                    <a:pt x="457200" y="0"/>
                  </a:moveTo>
                  <a:lnTo>
                    <a:pt x="0" y="0"/>
                  </a:lnTo>
                  <a:lnTo>
                    <a:pt x="0" y="171450"/>
                  </a:lnTo>
                  <a:lnTo>
                    <a:pt x="457200" y="17145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643500" y="2405125"/>
              <a:ext cx="457200" cy="171450"/>
            </a:xfrm>
            <a:custGeom>
              <a:avLst/>
              <a:gdLst/>
              <a:ahLst/>
              <a:cxnLst/>
              <a:rect l="l" t="t" r="r" b="b"/>
              <a:pathLst>
                <a:path w="457200" h="171450">
                  <a:moveTo>
                    <a:pt x="0" y="171450"/>
                  </a:moveTo>
                  <a:lnTo>
                    <a:pt x="457200" y="17145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17145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5550" y="1047686"/>
              <a:ext cx="223837" cy="223837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848100" y="2581274"/>
              <a:ext cx="1990725" cy="190500"/>
            </a:xfrm>
            <a:custGeom>
              <a:avLst/>
              <a:gdLst/>
              <a:ahLst/>
              <a:cxnLst/>
              <a:rect l="l" t="t" r="r" b="b"/>
              <a:pathLst>
                <a:path w="1990725" h="190500">
                  <a:moveTo>
                    <a:pt x="1990725" y="0"/>
                  </a:moveTo>
                  <a:lnTo>
                    <a:pt x="0" y="0"/>
                  </a:lnTo>
                  <a:lnTo>
                    <a:pt x="0" y="190500"/>
                  </a:lnTo>
                  <a:lnTo>
                    <a:pt x="1990725" y="190500"/>
                  </a:lnTo>
                  <a:lnTo>
                    <a:pt x="1990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933950" y="152399"/>
              <a:ext cx="2657475" cy="180975"/>
            </a:xfrm>
            <a:custGeom>
              <a:avLst/>
              <a:gdLst/>
              <a:ahLst/>
              <a:cxnLst/>
              <a:rect l="l" t="t" r="r" b="b"/>
              <a:pathLst>
                <a:path w="2657475" h="180975">
                  <a:moveTo>
                    <a:pt x="26574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2657475" y="180975"/>
                  </a:lnTo>
                  <a:lnTo>
                    <a:pt x="26574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4983860" y="136461"/>
            <a:ext cx="26181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Verdana"/>
                <a:cs typeface="Verdana"/>
              </a:rPr>
              <a:t>click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within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this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plot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to</a:t>
            </a:r>
            <a:r>
              <a:rPr dirty="0" sz="1200" spc="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add</a:t>
            </a:r>
            <a:r>
              <a:rPr dirty="0" sz="1200" spc="1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points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1647825" y="352425"/>
            <a:ext cx="190500" cy="1990725"/>
          </a:xfrm>
          <a:custGeom>
            <a:avLst/>
            <a:gdLst/>
            <a:ahLst/>
            <a:cxnLst/>
            <a:rect l="l" t="t" r="r" b="b"/>
            <a:pathLst>
              <a:path w="190500" h="1990725">
                <a:moveTo>
                  <a:pt x="190500" y="0"/>
                </a:moveTo>
                <a:lnTo>
                  <a:pt x="0" y="0"/>
                </a:lnTo>
                <a:lnTo>
                  <a:pt x="0" y="1990725"/>
                </a:lnTo>
                <a:lnTo>
                  <a:pt x="190500" y="1990725"/>
                </a:lnTo>
                <a:lnTo>
                  <a:pt x="1905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1352169" y="1106106"/>
            <a:ext cx="486409" cy="3276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25">
                <a:latin typeface="Verdana"/>
                <a:cs typeface="Verdana"/>
              </a:rPr>
              <a:t>pric</a:t>
            </a:r>
            <a:r>
              <a:rPr dirty="0" sz="950" spc="-240">
                <a:latin typeface="Verdana"/>
                <a:cs typeface="Verdana"/>
              </a:rPr>
              <a:t> </a:t>
            </a:r>
            <a:r>
              <a:rPr dirty="0" sz="950">
                <a:latin typeface="Verdana"/>
                <a:cs typeface="Verdana"/>
              </a:rPr>
              <a:t>e</a:t>
            </a:r>
            <a:r>
              <a:rPr dirty="0" sz="950" spc="100">
                <a:latin typeface="Verdana"/>
                <a:cs typeface="Verdana"/>
              </a:rPr>
              <a:t> </a:t>
            </a:r>
            <a:r>
              <a:rPr dirty="0" sz="950" spc="-25">
                <a:latin typeface="Verdana"/>
                <a:cs typeface="Verdana"/>
              </a:rPr>
              <a:t>in</a:t>
            </a:r>
            <a:endParaRPr sz="950">
              <a:latin typeface="Verdana"/>
              <a:cs typeface="Verdana"/>
            </a:endParaRPr>
          </a:p>
          <a:p>
            <a:pPr marL="22225">
              <a:lnSpc>
                <a:spcPct val="100000"/>
              </a:lnSpc>
              <a:spcBef>
                <a:spcPts val="65"/>
              </a:spcBef>
            </a:pPr>
            <a:r>
              <a:rPr dirty="0" sz="950" spc="-10">
                <a:latin typeface="Verdana"/>
                <a:cs typeface="Verdana"/>
              </a:rPr>
              <a:t>$</a:t>
            </a:r>
            <a:r>
              <a:rPr dirty="0" sz="950" spc="-10">
                <a:latin typeface="Cambria Math"/>
                <a:cs typeface="Cambria Math"/>
              </a:rPr>
              <a:t>1000</a:t>
            </a:r>
            <a:r>
              <a:rPr dirty="0" sz="950" spc="-10">
                <a:latin typeface="Verdana"/>
                <a:cs typeface="Verdana"/>
              </a:rPr>
              <a:t>'s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2752725" y="2400300"/>
            <a:ext cx="1066800" cy="180975"/>
          </a:xfrm>
          <a:custGeom>
            <a:avLst/>
            <a:gdLst/>
            <a:ahLst/>
            <a:cxnLst/>
            <a:rect l="l" t="t" r="r" b="b"/>
            <a:pathLst>
              <a:path w="1066800" h="180975">
                <a:moveTo>
                  <a:pt x="1066800" y="0"/>
                </a:moveTo>
                <a:lnTo>
                  <a:pt x="0" y="0"/>
                </a:lnTo>
                <a:lnTo>
                  <a:pt x="0" y="180975"/>
                </a:lnTo>
                <a:lnTo>
                  <a:pt x="1066800" y="180975"/>
                </a:lnTo>
                <a:lnTo>
                  <a:pt x="1066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2963291" y="2392633"/>
            <a:ext cx="2868295" cy="391160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245"/>
              </a:spcBef>
            </a:pPr>
            <a:r>
              <a:rPr dirty="0" sz="950">
                <a:latin typeface="Verdana"/>
                <a:cs typeface="Verdana"/>
              </a:rPr>
              <a:t>size</a:t>
            </a:r>
            <a:r>
              <a:rPr dirty="0" sz="950" spc="45">
                <a:latin typeface="Verdana"/>
                <a:cs typeface="Verdana"/>
              </a:rPr>
              <a:t> </a:t>
            </a:r>
            <a:r>
              <a:rPr dirty="0" sz="950">
                <a:latin typeface="Verdana"/>
                <a:cs typeface="Verdana"/>
              </a:rPr>
              <a:t>in</a:t>
            </a:r>
            <a:r>
              <a:rPr dirty="0" sz="950" spc="85">
                <a:latin typeface="Verdana"/>
                <a:cs typeface="Verdana"/>
              </a:rPr>
              <a:t> </a:t>
            </a:r>
            <a:r>
              <a:rPr dirty="0" sz="950" spc="-10">
                <a:latin typeface="Verdana"/>
                <a:cs typeface="Verdana"/>
              </a:rPr>
              <a:t>feet</a:t>
            </a:r>
            <a:r>
              <a:rPr dirty="0" baseline="25641" sz="975" spc="-15">
                <a:latin typeface="Cambria Math"/>
                <a:cs typeface="Cambria Math"/>
              </a:rPr>
              <a:t>2</a:t>
            </a:r>
            <a:endParaRPr baseline="25641" sz="975">
              <a:latin typeface="Cambria Math"/>
              <a:cs typeface="Cambria Math"/>
            </a:endParaRPr>
          </a:p>
          <a:p>
            <a:pPr marL="891540">
              <a:lnSpc>
                <a:spcPct val="100000"/>
              </a:lnSpc>
              <a:spcBef>
                <a:spcPts val="150"/>
              </a:spcBef>
            </a:pPr>
            <a:r>
              <a:rPr dirty="0" sz="1200">
                <a:latin typeface="Verdana"/>
                <a:cs typeface="Verdana"/>
              </a:rPr>
              <a:t>you</a:t>
            </a:r>
            <a:r>
              <a:rPr dirty="0" sz="1200" spc="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can</a:t>
            </a:r>
            <a:r>
              <a:rPr dirty="0" sz="1200" spc="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rotate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this</a:t>
            </a:r>
            <a:r>
              <a:rPr dirty="0" sz="1200" spc="-4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figure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1" name="object 2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7874"/>
            <a:ext cx="9144000" cy="5151755"/>
            <a:chOff x="0" y="-7874"/>
            <a:chExt cx="9144000" cy="51517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8774" y="0"/>
              <a:ext cx="5858631" cy="456247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825369" y="852423"/>
              <a:ext cx="737870" cy="417195"/>
            </a:xfrm>
            <a:custGeom>
              <a:avLst/>
              <a:gdLst/>
              <a:ahLst/>
              <a:cxnLst/>
              <a:rect l="l" t="t" r="r" b="b"/>
              <a:pathLst>
                <a:path w="737870" h="417194">
                  <a:moveTo>
                    <a:pt x="134112" y="114173"/>
                  </a:moveTo>
                  <a:lnTo>
                    <a:pt x="84848" y="28194"/>
                  </a:lnTo>
                  <a:lnTo>
                    <a:pt x="68707" y="0"/>
                  </a:lnTo>
                  <a:lnTo>
                    <a:pt x="5461" y="106426"/>
                  </a:lnTo>
                  <a:lnTo>
                    <a:pt x="1397" y="113157"/>
                  </a:lnTo>
                  <a:lnTo>
                    <a:pt x="3683" y="121920"/>
                  </a:lnTo>
                  <a:lnTo>
                    <a:pt x="10541" y="125984"/>
                  </a:lnTo>
                  <a:lnTo>
                    <a:pt x="17272" y="130048"/>
                  </a:lnTo>
                  <a:lnTo>
                    <a:pt x="26035" y="127762"/>
                  </a:lnTo>
                  <a:lnTo>
                    <a:pt x="30099" y="121031"/>
                  </a:lnTo>
                  <a:lnTo>
                    <a:pt x="53708" y="81267"/>
                  </a:lnTo>
                  <a:lnTo>
                    <a:pt x="51816" y="335711"/>
                  </a:lnTo>
                  <a:lnTo>
                    <a:pt x="24765" y="288544"/>
                  </a:lnTo>
                  <a:lnTo>
                    <a:pt x="16129" y="286131"/>
                  </a:lnTo>
                  <a:lnTo>
                    <a:pt x="2413" y="294005"/>
                  </a:lnTo>
                  <a:lnTo>
                    <a:pt x="0" y="302768"/>
                  </a:lnTo>
                  <a:lnTo>
                    <a:pt x="65532" y="416941"/>
                  </a:lnTo>
                  <a:lnTo>
                    <a:pt x="82245" y="388747"/>
                  </a:lnTo>
                  <a:lnTo>
                    <a:pt x="128651" y="310515"/>
                  </a:lnTo>
                  <a:lnTo>
                    <a:pt x="132715" y="303784"/>
                  </a:lnTo>
                  <a:lnTo>
                    <a:pt x="130429" y="295021"/>
                  </a:lnTo>
                  <a:lnTo>
                    <a:pt x="123698" y="290957"/>
                  </a:lnTo>
                  <a:lnTo>
                    <a:pt x="116840" y="286893"/>
                  </a:lnTo>
                  <a:lnTo>
                    <a:pt x="108077" y="289179"/>
                  </a:lnTo>
                  <a:lnTo>
                    <a:pt x="104013" y="295910"/>
                  </a:lnTo>
                  <a:lnTo>
                    <a:pt x="80391" y="335686"/>
                  </a:lnTo>
                  <a:lnTo>
                    <a:pt x="82283" y="81241"/>
                  </a:lnTo>
                  <a:lnTo>
                    <a:pt x="109347" y="128397"/>
                  </a:lnTo>
                  <a:lnTo>
                    <a:pt x="117983" y="130810"/>
                  </a:lnTo>
                  <a:lnTo>
                    <a:pt x="131699" y="122936"/>
                  </a:lnTo>
                  <a:lnTo>
                    <a:pt x="134112" y="114173"/>
                  </a:lnTo>
                  <a:close/>
                </a:path>
                <a:path w="737870" h="417194">
                  <a:moveTo>
                    <a:pt x="737362" y="182626"/>
                  </a:moveTo>
                  <a:lnTo>
                    <a:pt x="733679" y="175641"/>
                  </a:lnTo>
                  <a:lnTo>
                    <a:pt x="690067" y="94488"/>
                  </a:lnTo>
                  <a:lnTo>
                    <a:pt x="675132" y="66675"/>
                  </a:lnTo>
                  <a:lnTo>
                    <a:pt x="609092" y="171323"/>
                  </a:lnTo>
                  <a:lnTo>
                    <a:pt x="604774" y="178054"/>
                  </a:lnTo>
                  <a:lnTo>
                    <a:pt x="606806" y="186817"/>
                  </a:lnTo>
                  <a:lnTo>
                    <a:pt x="613537" y="191008"/>
                  </a:lnTo>
                  <a:lnTo>
                    <a:pt x="620141" y="195199"/>
                  </a:lnTo>
                  <a:lnTo>
                    <a:pt x="629031" y="193294"/>
                  </a:lnTo>
                  <a:lnTo>
                    <a:pt x="633222" y="186563"/>
                  </a:lnTo>
                  <a:lnTo>
                    <a:pt x="657936" y="147383"/>
                  </a:lnTo>
                  <a:lnTo>
                    <a:pt x="654088" y="259181"/>
                  </a:lnTo>
                  <a:lnTo>
                    <a:pt x="628396" y="211328"/>
                  </a:lnTo>
                  <a:lnTo>
                    <a:pt x="619760" y="208661"/>
                  </a:lnTo>
                  <a:lnTo>
                    <a:pt x="612775" y="212471"/>
                  </a:lnTo>
                  <a:lnTo>
                    <a:pt x="605790" y="216154"/>
                  </a:lnTo>
                  <a:lnTo>
                    <a:pt x="603250" y="224790"/>
                  </a:lnTo>
                  <a:lnTo>
                    <a:pt x="606933" y="231775"/>
                  </a:lnTo>
                  <a:lnTo>
                    <a:pt x="665480" y="340741"/>
                  </a:lnTo>
                  <a:lnTo>
                    <a:pt x="683031" y="312928"/>
                  </a:lnTo>
                  <a:lnTo>
                    <a:pt x="731520" y="236093"/>
                  </a:lnTo>
                  <a:lnTo>
                    <a:pt x="735838" y="229362"/>
                  </a:lnTo>
                  <a:lnTo>
                    <a:pt x="733806" y="220599"/>
                  </a:lnTo>
                  <a:lnTo>
                    <a:pt x="727075" y="216408"/>
                  </a:lnTo>
                  <a:lnTo>
                    <a:pt x="720471" y="212217"/>
                  </a:lnTo>
                  <a:lnTo>
                    <a:pt x="711581" y="214122"/>
                  </a:lnTo>
                  <a:lnTo>
                    <a:pt x="707390" y="220853"/>
                  </a:lnTo>
                  <a:lnTo>
                    <a:pt x="682663" y="260045"/>
                  </a:lnTo>
                  <a:lnTo>
                    <a:pt x="686511" y="148247"/>
                  </a:lnTo>
                  <a:lnTo>
                    <a:pt x="712216" y="196088"/>
                  </a:lnTo>
                  <a:lnTo>
                    <a:pt x="720852" y="198755"/>
                  </a:lnTo>
                  <a:lnTo>
                    <a:pt x="727837" y="194945"/>
                  </a:lnTo>
                  <a:lnTo>
                    <a:pt x="734822" y="191262"/>
                  </a:lnTo>
                  <a:lnTo>
                    <a:pt x="737362" y="182626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3775" y="452374"/>
              <a:ext cx="133223" cy="20739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657219" y="538099"/>
              <a:ext cx="134620" cy="274320"/>
            </a:xfrm>
            <a:custGeom>
              <a:avLst/>
              <a:gdLst/>
              <a:ahLst/>
              <a:cxnLst/>
              <a:rect l="l" t="t" r="r" b="b"/>
              <a:pathLst>
                <a:path w="134620" h="274320">
                  <a:moveTo>
                    <a:pt x="16509" y="141986"/>
                  </a:moveTo>
                  <a:lnTo>
                    <a:pt x="9525" y="145796"/>
                  </a:lnTo>
                  <a:lnTo>
                    <a:pt x="2539" y="149478"/>
                  </a:lnTo>
                  <a:lnTo>
                    <a:pt x="0" y="158114"/>
                  </a:lnTo>
                  <a:lnTo>
                    <a:pt x="3682" y="165100"/>
                  </a:lnTo>
                  <a:lnTo>
                    <a:pt x="62229" y="274065"/>
                  </a:lnTo>
                  <a:lnTo>
                    <a:pt x="79781" y="246252"/>
                  </a:lnTo>
                  <a:lnTo>
                    <a:pt x="77596" y="246252"/>
                  </a:lnTo>
                  <a:lnTo>
                    <a:pt x="49021" y="245237"/>
                  </a:lnTo>
                  <a:lnTo>
                    <a:pt x="50839" y="192498"/>
                  </a:lnTo>
                  <a:lnTo>
                    <a:pt x="25145" y="144652"/>
                  </a:lnTo>
                  <a:lnTo>
                    <a:pt x="16509" y="141986"/>
                  </a:lnTo>
                  <a:close/>
                </a:path>
                <a:path w="134620" h="274320">
                  <a:moveTo>
                    <a:pt x="50839" y="192498"/>
                  </a:moveTo>
                  <a:lnTo>
                    <a:pt x="49021" y="245237"/>
                  </a:lnTo>
                  <a:lnTo>
                    <a:pt x="77596" y="246252"/>
                  </a:lnTo>
                  <a:lnTo>
                    <a:pt x="77846" y="239013"/>
                  </a:lnTo>
                  <a:lnTo>
                    <a:pt x="75818" y="239013"/>
                  </a:lnTo>
                  <a:lnTo>
                    <a:pt x="51180" y="238125"/>
                  </a:lnTo>
                  <a:lnTo>
                    <a:pt x="64232" y="217437"/>
                  </a:lnTo>
                  <a:lnTo>
                    <a:pt x="50839" y="192498"/>
                  </a:lnTo>
                  <a:close/>
                </a:path>
                <a:path w="134620" h="274320">
                  <a:moveTo>
                    <a:pt x="117220" y="145541"/>
                  </a:moveTo>
                  <a:lnTo>
                    <a:pt x="108330" y="147447"/>
                  </a:lnTo>
                  <a:lnTo>
                    <a:pt x="104139" y="154177"/>
                  </a:lnTo>
                  <a:lnTo>
                    <a:pt x="79419" y="193362"/>
                  </a:lnTo>
                  <a:lnTo>
                    <a:pt x="77596" y="246252"/>
                  </a:lnTo>
                  <a:lnTo>
                    <a:pt x="79781" y="246252"/>
                  </a:lnTo>
                  <a:lnTo>
                    <a:pt x="128269" y="169417"/>
                  </a:lnTo>
                  <a:lnTo>
                    <a:pt x="132587" y="162687"/>
                  </a:lnTo>
                  <a:lnTo>
                    <a:pt x="130555" y="153924"/>
                  </a:lnTo>
                  <a:lnTo>
                    <a:pt x="123825" y="149733"/>
                  </a:lnTo>
                  <a:lnTo>
                    <a:pt x="117220" y="145541"/>
                  </a:lnTo>
                  <a:close/>
                </a:path>
                <a:path w="134620" h="274320">
                  <a:moveTo>
                    <a:pt x="64232" y="217437"/>
                  </a:moveTo>
                  <a:lnTo>
                    <a:pt x="51180" y="238125"/>
                  </a:lnTo>
                  <a:lnTo>
                    <a:pt x="75818" y="239013"/>
                  </a:lnTo>
                  <a:lnTo>
                    <a:pt x="64232" y="217437"/>
                  </a:lnTo>
                  <a:close/>
                </a:path>
                <a:path w="134620" h="274320">
                  <a:moveTo>
                    <a:pt x="79419" y="193362"/>
                  </a:moveTo>
                  <a:lnTo>
                    <a:pt x="64232" y="217437"/>
                  </a:lnTo>
                  <a:lnTo>
                    <a:pt x="75818" y="239013"/>
                  </a:lnTo>
                  <a:lnTo>
                    <a:pt x="77846" y="239013"/>
                  </a:lnTo>
                  <a:lnTo>
                    <a:pt x="79419" y="193362"/>
                  </a:lnTo>
                  <a:close/>
                </a:path>
                <a:path w="134620" h="274320">
                  <a:moveTo>
                    <a:pt x="69879" y="56628"/>
                  </a:moveTo>
                  <a:lnTo>
                    <a:pt x="54692" y="80703"/>
                  </a:lnTo>
                  <a:lnTo>
                    <a:pt x="50839" y="192498"/>
                  </a:lnTo>
                  <a:lnTo>
                    <a:pt x="64232" y="217437"/>
                  </a:lnTo>
                  <a:lnTo>
                    <a:pt x="79419" y="193362"/>
                  </a:lnTo>
                  <a:lnTo>
                    <a:pt x="83272" y="81567"/>
                  </a:lnTo>
                  <a:lnTo>
                    <a:pt x="69879" y="56628"/>
                  </a:lnTo>
                  <a:close/>
                </a:path>
                <a:path w="134620" h="274320">
                  <a:moveTo>
                    <a:pt x="86825" y="27812"/>
                  </a:moveTo>
                  <a:lnTo>
                    <a:pt x="56514" y="27812"/>
                  </a:lnTo>
                  <a:lnTo>
                    <a:pt x="85089" y="28828"/>
                  </a:lnTo>
                  <a:lnTo>
                    <a:pt x="83272" y="81567"/>
                  </a:lnTo>
                  <a:lnTo>
                    <a:pt x="108965" y="129412"/>
                  </a:lnTo>
                  <a:lnTo>
                    <a:pt x="117601" y="132079"/>
                  </a:lnTo>
                  <a:lnTo>
                    <a:pt x="124586" y="128270"/>
                  </a:lnTo>
                  <a:lnTo>
                    <a:pt x="131571" y="124587"/>
                  </a:lnTo>
                  <a:lnTo>
                    <a:pt x="134111" y="115950"/>
                  </a:lnTo>
                  <a:lnTo>
                    <a:pt x="130428" y="108965"/>
                  </a:lnTo>
                  <a:lnTo>
                    <a:pt x="86825" y="27812"/>
                  </a:lnTo>
                  <a:close/>
                </a:path>
                <a:path w="134620" h="274320">
                  <a:moveTo>
                    <a:pt x="71881" y="0"/>
                  </a:moveTo>
                  <a:lnTo>
                    <a:pt x="5841" y="104648"/>
                  </a:lnTo>
                  <a:lnTo>
                    <a:pt x="1650" y="111378"/>
                  </a:lnTo>
                  <a:lnTo>
                    <a:pt x="3555" y="120141"/>
                  </a:lnTo>
                  <a:lnTo>
                    <a:pt x="10286" y="124333"/>
                  </a:lnTo>
                  <a:lnTo>
                    <a:pt x="16890" y="128524"/>
                  </a:lnTo>
                  <a:lnTo>
                    <a:pt x="25780" y="126618"/>
                  </a:lnTo>
                  <a:lnTo>
                    <a:pt x="29971" y="119887"/>
                  </a:lnTo>
                  <a:lnTo>
                    <a:pt x="54692" y="80703"/>
                  </a:lnTo>
                  <a:lnTo>
                    <a:pt x="56514" y="27812"/>
                  </a:lnTo>
                  <a:lnTo>
                    <a:pt x="86825" y="27812"/>
                  </a:lnTo>
                  <a:lnTo>
                    <a:pt x="71881" y="0"/>
                  </a:lnTo>
                  <a:close/>
                </a:path>
                <a:path w="134620" h="274320">
                  <a:moveTo>
                    <a:pt x="84875" y="35051"/>
                  </a:moveTo>
                  <a:lnTo>
                    <a:pt x="58292" y="35051"/>
                  </a:lnTo>
                  <a:lnTo>
                    <a:pt x="82930" y="35940"/>
                  </a:lnTo>
                  <a:lnTo>
                    <a:pt x="69879" y="56628"/>
                  </a:lnTo>
                  <a:lnTo>
                    <a:pt x="83272" y="81567"/>
                  </a:lnTo>
                  <a:lnTo>
                    <a:pt x="84875" y="35051"/>
                  </a:lnTo>
                  <a:close/>
                </a:path>
                <a:path w="134620" h="274320">
                  <a:moveTo>
                    <a:pt x="56514" y="27812"/>
                  </a:moveTo>
                  <a:lnTo>
                    <a:pt x="54692" y="80703"/>
                  </a:lnTo>
                  <a:lnTo>
                    <a:pt x="69879" y="56628"/>
                  </a:lnTo>
                  <a:lnTo>
                    <a:pt x="58292" y="35051"/>
                  </a:lnTo>
                  <a:lnTo>
                    <a:pt x="84875" y="35051"/>
                  </a:lnTo>
                  <a:lnTo>
                    <a:pt x="85089" y="28828"/>
                  </a:lnTo>
                  <a:lnTo>
                    <a:pt x="56514" y="27812"/>
                  </a:lnTo>
                  <a:close/>
                </a:path>
                <a:path w="134620" h="274320">
                  <a:moveTo>
                    <a:pt x="58292" y="35051"/>
                  </a:moveTo>
                  <a:lnTo>
                    <a:pt x="69879" y="56628"/>
                  </a:lnTo>
                  <a:lnTo>
                    <a:pt x="82930" y="35940"/>
                  </a:lnTo>
                  <a:lnTo>
                    <a:pt x="58292" y="35051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4099" y="1766824"/>
              <a:ext cx="1493199" cy="28371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85057" y="1761236"/>
              <a:ext cx="215518" cy="22885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84648" y="1019937"/>
              <a:ext cx="145989" cy="178053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5409819" y="1005459"/>
              <a:ext cx="45720" cy="196215"/>
            </a:xfrm>
            <a:custGeom>
              <a:avLst/>
              <a:gdLst/>
              <a:ahLst/>
              <a:cxnLst/>
              <a:rect l="l" t="t" r="r" b="b"/>
              <a:pathLst>
                <a:path w="45720" h="196215">
                  <a:moveTo>
                    <a:pt x="23516" y="190920"/>
                  </a:moveTo>
                  <a:lnTo>
                    <a:pt x="28575" y="195706"/>
                  </a:lnTo>
                  <a:lnTo>
                    <a:pt x="35559" y="195833"/>
                  </a:lnTo>
                  <a:lnTo>
                    <a:pt x="35702" y="195706"/>
                  </a:lnTo>
                  <a:lnTo>
                    <a:pt x="29463" y="195706"/>
                  </a:lnTo>
                  <a:lnTo>
                    <a:pt x="24972" y="192231"/>
                  </a:lnTo>
                  <a:lnTo>
                    <a:pt x="24637" y="191896"/>
                  </a:lnTo>
                  <a:lnTo>
                    <a:pt x="23516" y="190920"/>
                  </a:lnTo>
                  <a:close/>
                </a:path>
                <a:path w="45720" h="196215">
                  <a:moveTo>
                    <a:pt x="23113" y="175538"/>
                  </a:moveTo>
                  <a:lnTo>
                    <a:pt x="19303" y="180086"/>
                  </a:lnTo>
                  <a:lnTo>
                    <a:pt x="19593" y="185491"/>
                  </a:lnTo>
                  <a:lnTo>
                    <a:pt x="19938" y="186181"/>
                  </a:lnTo>
                  <a:lnTo>
                    <a:pt x="21119" y="188010"/>
                  </a:lnTo>
                  <a:lnTo>
                    <a:pt x="22624" y="190053"/>
                  </a:lnTo>
                  <a:lnTo>
                    <a:pt x="23621" y="191007"/>
                  </a:lnTo>
                  <a:lnTo>
                    <a:pt x="24637" y="191896"/>
                  </a:lnTo>
                  <a:lnTo>
                    <a:pt x="25018" y="192277"/>
                  </a:lnTo>
                  <a:lnTo>
                    <a:pt x="29463" y="195706"/>
                  </a:lnTo>
                  <a:lnTo>
                    <a:pt x="35686" y="195579"/>
                  </a:lnTo>
                  <a:lnTo>
                    <a:pt x="40131" y="191769"/>
                  </a:lnTo>
                  <a:lnTo>
                    <a:pt x="44233" y="188010"/>
                  </a:lnTo>
                  <a:lnTo>
                    <a:pt x="45087" y="183360"/>
                  </a:lnTo>
                  <a:lnTo>
                    <a:pt x="45229" y="181801"/>
                  </a:lnTo>
                  <a:lnTo>
                    <a:pt x="43647" y="179069"/>
                  </a:lnTo>
                  <a:lnTo>
                    <a:pt x="23113" y="179069"/>
                  </a:lnTo>
                  <a:lnTo>
                    <a:pt x="23113" y="175538"/>
                  </a:lnTo>
                  <a:close/>
                </a:path>
                <a:path w="45720" h="196215">
                  <a:moveTo>
                    <a:pt x="39612" y="192231"/>
                  </a:moveTo>
                  <a:lnTo>
                    <a:pt x="35686" y="195579"/>
                  </a:lnTo>
                  <a:lnTo>
                    <a:pt x="29463" y="195706"/>
                  </a:lnTo>
                  <a:lnTo>
                    <a:pt x="35702" y="195706"/>
                  </a:lnTo>
                  <a:lnTo>
                    <a:pt x="39612" y="192231"/>
                  </a:lnTo>
                  <a:close/>
                </a:path>
                <a:path w="45720" h="196215">
                  <a:moveTo>
                    <a:pt x="44233" y="188010"/>
                  </a:moveTo>
                  <a:lnTo>
                    <a:pt x="39612" y="192231"/>
                  </a:lnTo>
                  <a:lnTo>
                    <a:pt x="44195" y="188213"/>
                  </a:lnTo>
                  <a:lnTo>
                    <a:pt x="44233" y="188010"/>
                  </a:lnTo>
                  <a:close/>
                </a:path>
                <a:path w="45720" h="196215">
                  <a:moveTo>
                    <a:pt x="22624" y="190053"/>
                  </a:moveTo>
                  <a:lnTo>
                    <a:pt x="22859" y="190373"/>
                  </a:lnTo>
                  <a:lnTo>
                    <a:pt x="23516" y="190920"/>
                  </a:lnTo>
                  <a:lnTo>
                    <a:pt x="22624" y="190053"/>
                  </a:lnTo>
                  <a:close/>
                </a:path>
                <a:path w="45720" h="196215">
                  <a:moveTo>
                    <a:pt x="19593" y="185491"/>
                  </a:moveTo>
                  <a:lnTo>
                    <a:pt x="19684" y="187198"/>
                  </a:lnTo>
                  <a:lnTo>
                    <a:pt x="22624" y="190053"/>
                  </a:lnTo>
                  <a:lnTo>
                    <a:pt x="21081" y="187960"/>
                  </a:lnTo>
                  <a:lnTo>
                    <a:pt x="19938" y="186181"/>
                  </a:lnTo>
                  <a:lnTo>
                    <a:pt x="19593" y="185491"/>
                  </a:lnTo>
                  <a:close/>
                </a:path>
                <a:path w="45720" h="196215">
                  <a:moveTo>
                    <a:pt x="45087" y="183360"/>
                  </a:moveTo>
                  <a:lnTo>
                    <a:pt x="44233" y="188010"/>
                  </a:lnTo>
                  <a:lnTo>
                    <a:pt x="44703" y="187578"/>
                  </a:lnTo>
                  <a:lnTo>
                    <a:pt x="45087" y="183360"/>
                  </a:lnTo>
                  <a:close/>
                </a:path>
                <a:path w="45720" h="196215">
                  <a:moveTo>
                    <a:pt x="37883" y="164591"/>
                  </a:moveTo>
                  <a:lnTo>
                    <a:pt x="14096" y="164591"/>
                  </a:lnTo>
                  <a:lnTo>
                    <a:pt x="14731" y="170687"/>
                  </a:lnTo>
                  <a:lnTo>
                    <a:pt x="19593" y="185491"/>
                  </a:lnTo>
                  <a:lnTo>
                    <a:pt x="19303" y="180086"/>
                  </a:lnTo>
                  <a:lnTo>
                    <a:pt x="23059" y="175603"/>
                  </a:lnTo>
                  <a:lnTo>
                    <a:pt x="23113" y="171703"/>
                  </a:lnTo>
                  <a:lnTo>
                    <a:pt x="27431" y="167386"/>
                  </a:lnTo>
                  <a:lnTo>
                    <a:pt x="38174" y="167386"/>
                  </a:lnTo>
                  <a:lnTo>
                    <a:pt x="37883" y="164591"/>
                  </a:lnTo>
                  <a:close/>
                </a:path>
                <a:path w="45720" h="196215">
                  <a:moveTo>
                    <a:pt x="42286" y="176727"/>
                  </a:moveTo>
                  <a:lnTo>
                    <a:pt x="45229" y="181801"/>
                  </a:lnTo>
                  <a:lnTo>
                    <a:pt x="45338" y="180593"/>
                  </a:lnTo>
                  <a:lnTo>
                    <a:pt x="42286" y="176727"/>
                  </a:lnTo>
                  <a:close/>
                </a:path>
                <a:path w="45720" h="196215">
                  <a:moveTo>
                    <a:pt x="25400" y="172974"/>
                  </a:moveTo>
                  <a:lnTo>
                    <a:pt x="23240" y="175387"/>
                  </a:lnTo>
                  <a:lnTo>
                    <a:pt x="23113" y="179069"/>
                  </a:lnTo>
                  <a:lnTo>
                    <a:pt x="25400" y="172974"/>
                  </a:lnTo>
                  <a:close/>
                </a:path>
                <a:path w="45720" h="196215">
                  <a:moveTo>
                    <a:pt x="39725" y="172974"/>
                  </a:moveTo>
                  <a:lnTo>
                    <a:pt x="25400" y="172974"/>
                  </a:lnTo>
                  <a:lnTo>
                    <a:pt x="23113" y="179069"/>
                  </a:lnTo>
                  <a:lnTo>
                    <a:pt x="42163" y="179069"/>
                  </a:lnTo>
                  <a:lnTo>
                    <a:pt x="41254" y="175705"/>
                  </a:lnTo>
                  <a:lnTo>
                    <a:pt x="39623" y="173608"/>
                  </a:lnTo>
                  <a:lnTo>
                    <a:pt x="39979" y="173608"/>
                  </a:lnTo>
                  <a:lnTo>
                    <a:pt x="39725" y="172974"/>
                  </a:lnTo>
                  <a:close/>
                </a:path>
                <a:path w="45720" h="196215">
                  <a:moveTo>
                    <a:pt x="41127" y="175236"/>
                  </a:moveTo>
                  <a:lnTo>
                    <a:pt x="41288" y="175705"/>
                  </a:lnTo>
                  <a:lnTo>
                    <a:pt x="41401" y="175894"/>
                  </a:lnTo>
                  <a:lnTo>
                    <a:pt x="42163" y="179069"/>
                  </a:lnTo>
                  <a:lnTo>
                    <a:pt x="42122" y="176520"/>
                  </a:lnTo>
                  <a:lnTo>
                    <a:pt x="41127" y="175236"/>
                  </a:lnTo>
                  <a:close/>
                </a:path>
                <a:path w="45720" h="196215">
                  <a:moveTo>
                    <a:pt x="42163" y="176572"/>
                  </a:moveTo>
                  <a:lnTo>
                    <a:pt x="42163" y="179069"/>
                  </a:lnTo>
                  <a:lnTo>
                    <a:pt x="43647" y="179069"/>
                  </a:lnTo>
                  <a:lnTo>
                    <a:pt x="42286" y="176727"/>
                  </a:lnTo>
                  <a:lnTo>
                    <a:pt x="42163" y="176572"/>
                  </a:lnTo>
                  <a:close/>
                </a:path>
                <a:path w="45720" h="196215">
                  <a:moveTo>
                    <a:pt x="40893" y="174370"/>
                  </a:moveTo>
                  <a:lnTo>
                    <a:pt x="41127" y="175236"/>
                  </a:lnTo>
                  <a:lnTo>
                    <a:pt x="42163" y="176572"/>
                  </a:lnTo>
                  <a:lnTo>
                    <a:pt x="40893" y="174370"/>
                  </a:lnTo>
                  <a:close/>
                </a:path>
                <a:path w="45720" h="196215">
                  <a:moveTo>
                    <a:pt x="42163" y="174370"/>
                  </a:moveTo>
                  <a:lnTo>
                    <a:pt x="40893" y="174370"/>
                  </a:lnTo>
                  <a:lnTo>
                    <a:pt x="42163" y="176520"/>
                  </a:lnTo>
                  <a:lnTo>
                    <a:pt x="42163" y="174370"/>
                  </a:lnTo>
                  <a:close/>
                </a:path>
                <a:path w="45720" h="196215">
                  <a:moveTo>
                    <a:pt x="41254" y="175705"/>
                  </a:moveTo>
                  <a:lnTo>
                    <a:pt x="41305" y="175894"/>
                  </a:lnTo>
                  <a:lnTo>
                    <a:pt x="41254" y="175705"/>
                  </a:lnTo>
                  <a:close/>
                </a:path>
                <a:path w="45720" h="196215">
                  <a:moveTo>
                    <a:pt x="41227" y="175603"/>
                  </a:moveTo>
                  <a:lnTo>
                    <a:pt x="41303" y="175767"/>
                  </a:lnTo>
                  <a:lnTo>
                    <a:pt x="41227" y="175603"/>
                  </a:lnTo>
                  <a:close/>
                </a:path>
                <a:path w="45720" h="196215">
                  <a:moveTo>
                    <a:pt x="39623" y="173608"/>
                  </a:moveTo>
                  <a:lnTo>
                    <a:pt x="41254" y="175705"/>
                  </a:lnTo>
                  <a:lnTo>
                    <a:pt x="41188" y="175538"/>
                  </a:lnTo>
                  <a:lnTo>
                    <a:pt x="40792" y="174878"/>
                  </a:lnTo>
                  <a:lnTo>
                    <a:pt x="40658" y="174688"/>
                  </a:lnTo>
                  <a:lnTo>
                    <a:pt x="40385" y="174370"/>
                  </a:lnTo>
                  <a:lnTo>
                    <a:pt x="39623" y="173608"/>
                  </a:lnTo>
                  <a:close/>
                </a:path>
                <a:path w="45720" h="196215">
                  <a:moveTo>
                    <a:pt x="40724" y="174766"/>
                  </a:moveTo>
                  <a:lnTo>
                    <a:pt x="41227" y="175603"/>
                  </a:lnTo>
                  <a:lnTo>
                    <a:pt x="41127" y="175236"/>
                  </a:lnTo>
                  <a:lnTo>
                    <a:pt x="40724" y="174766"/>
                  </a:lnTo>
                  <a:close/>
                </a:path>
                <a:path w="45720" h="196215">
                  <a:moveTo>
                    <a:pt x="37845" y="167386"/>
                  </a:moveTo>
                  <a:lnTo>
                    <a:pt x="27431" y="167386"/>
                  </a:lnTo>
                  <a:lnTo>
                    <a:pt x="23113" y="171703"/>
                  </a:lnTo>
                  <a:lnTo>
                    <a:pt x="23113" y="175538"/>
                  </a:lnTo>
                  <a:lnTo>
                    <a:pt x="25400" y="172974"/>
                  </a:lnTo>
                  <a:lnTo>
                    <a:pt x="39725" y="172974"/>
                  </a:lnTo>
                  <a:lnTo>
                    <a:pt x="39695" y="172719"/>
                  </a:lnTo>
                  <a:lnTo>
                    <a:pt x="39215" y="171323"/>
                  </a:lnTo>
                  <a:lnTo>
                    <a:pt x="38903" y="170545"/>
                  </a:lnTo>
                  <a:lnTo>
                    <a:pt x="38813" y="169925"/>
                  </a:lnTo>
                  <a:lnTo>
                    <a:pt x="38380" y="167920"/>
                  </a:lnTo>
                  <a:lnTo>
                    <a:pt x="38226" y="167893"/>
                  </a:lnTo>
                  <a:lnTo>
                    <a:pt x="38212" y="167752"/>
                  </a:lnTo>
                  <a:lnTo>
                    <a:pt x="37845" y="167386"/>
                  </a:lnTo>
                  <a:close/>
                </a:path>
                <a:path w="45720" h="196215">
                  <a:moveTo>
                    <a:pt x="38380" y="167920"/>
                  </a:moveTo>
                  <a:lnTo>
                    <a:pt x="38947" y="170545"/>
                  </a:lnTo>
                  <a:lnTo>
                    <a:pt x="39827" y="173104"/>
                  </a:lnTo>
                  <a:lnTo>
                    <a:pt x="40724" y="174766"/>
                  </a:lnTo>
                  <a:lnTo>
                    <a:pt x="41127" y="175236"/>
                  </a:lnTo>
                  <a:lnTo>
                    <a:pt x="40893" y="174370"/>
                  </a:lnTo>
                  <a:lnTo>
                    <a:pt x="42163" y="174370"/>
                  </a:lnTo>
                  <a:lnTo>
                    <a:pt x="42163" y="171703"/>
                  </a:lnTo>
                  <a:lnTo>
                    <a:pt x="38380" y="167920"/>
                  </a:lnTo>
                  <a:close/>
                </a:path>
                <a:path w="45720" h="196215">
                  <a:moveTo>
                    <a:pt x="40679" y="174712"/>
                  </a:moveTo>
                  <a:lnTo>
                    <a:pt x="40766" y="174878"/>
                  </a:lnTo>
                  <a:lnTo>
                    <a:pt x="40679" y="174712"/>
                  </a:lnTo>
                  <a:close/>
                </a:path>
                <a:path w="45720" h="196215">
                  <a:moveTo>
                    <a:pt x="40258" y="173989"/>
                  </a:moveTo>
                  <a:lnTo>
                    <a:pt x="40004" y="173989"/>
                  </a:lnTo>
                  <a:lnTo>
                    <a:pt x="40385" y="174370"/>
                  </a:lnTo>
                  <a:lnTo>
                    <a:pt x="40658" y="174688"/>
                  </a:lnTo>
                  <a:lnTo>
                    <a:pt x="40258" y="173989"/>
                  </a:lnTo>
                  <a:close/>
                </a:path>
                <a:path w="45720" h="196215">
                  <a:moveTo>
                    <a:pt x="39827" y="173104"/>
                  </a:moveTo>
                  <a:lnTo>
                    <a:pt x="40131" y="173989"/>
                  </a:lnTo>
                  <a:lnTo>
                    <a:pt x="40576" y="174519"/>
                  </a:lnTo>
                  <a:lnTo>
                    <a:pt x="39827" y="173104"/>
                  </a:lnTo>
                  <a:close/>
                </a:path>
                <a:path w="45720" h="196215">
                  <a:moveTo>
                    <a:pt x="39979" y="173608"/>
                  </a:moveTo>
                  <a:lnTo>
                    <a:pt x="39623" y="173608"/>
                  </a:lnTo>
                  <a:lnTo>
                    <a:pt x="40004" y="173989"/>
                  </a:lnTo>
                  <a:lnTo>
                    <a:pt x="39979" y="173608"/>
                  </a:lnTo>
                  <a:close/>
                </a:path>
                <a:path w="45720" h="196215">
                  <a:moveTo>
                    <a:pt x="39623" y="172719"/>
                  </a:moveTo>
                  <a:lnTo>
                    <a:pt x="40131" y="173989"/>
                  </a:lnTo>
                  <a:lnTo>
                    <a:pt x="39827" y="173104"/>
                  </a:lnTo>
                  <a:lnTo>
                    <a:pt x="39623" y="172719"/>
                  </a:lnTo>
                  <a:close/>
                </a:path>
                <a:path w="45720" h="196215">
                  <a:moveTo>
                    <a:pt x="39695" y="172719"/>
                  </a:moveTo>
                  <a:lnTo>
                    <a:pt x="39827" y="173104"/>
                  </a:lnTo>
                  <a:lnTo>
                    <a:pt x="39695" y="172719"/>
                  </a:lnTo>
                  <a:close/>
                </a:path>
                <a:path w="45720" h="196215">
                  <a:moveTo>
                    <a:pt x="38734" y="169925"/>
                  </a:moveTo>
                  <a:lnTo>
                    <a:pt x="39115" y="171323"/>
                  </a:lnTo>
                  <a:lnTo>
                    <a:pt x="38947" y="170545"/>
                  </a:lnTo>
                  <a:lnTo>
                    <a:pt x="38734" y="169925"/>
                  </a:lnTo>
                  <a:close/>
                </a:path>
                <a:path w="45720" h="196215">
                  <a:moveTo>
                    <a:pt x="38947" y="170545"/>
                  </a:moveTo>
                  <a:lnTo>
                    <a:pt x="39115" y="171323"/>
                  </a:lnTo>
                  <a:lnTo>
                    <a:pt x="38947" y="170545"/>
                  </a:lnTo>
                  <a:close/>
                </a:path>
                <a:path w="45720" h="196215">
                  <a:moveTo>
                    <a:pt x="38813" y="169925"/>
                  </a:moveTo>
                  <a:lnTo>
                    <a:pt x="38947" y="170545"/>
                  </a:lnTo>
                  <a:lnTo>
                    <a:pt x="38813" y="169925"/>
                  </a:lnTo>
                  <a:close/>
                </a:path>
                <a:path w="45720" h="196215">
                  <a:moveTo>
                    <a:pt x="38100" y="166624"/>
                  </a:moveTo>
                  <a:lnTo>
                    <a:pt x="38212" y="167752"/>
                  </a:lnTo>
                  <a:lnTo>
                    <a:pt x="38380" y="167920"/>
                  </a:lnTo>
                  <a:lnTo>
                    <a:pt x="38100" y="166624"/>
                  </a:lnTo>
                  <a:close/>
                </a:path>
                <a:path w="45720" h="196215">
                  <a:moveTo>
                    <a:pt x="38212" y="167752"/>
                  </a:moveTo>
                  <a:lnTo>
                    <a:pt x="38226" y="167893"/>
                  </a:lnTo>
                  <a:lnTo>
                    <a:pt x="38212" y="167752"/>
                  </a:lnTo>
                  <a:close/>
                </a:path>
                <a:path w="45720" h="196215">
                  <a:moveTo>
                    <a:pt x="38174" y="167386"/>
                  </a:moveTo>
                  <a:lnTo>
                    <a:pt x="37845" y="167386"/>
                  </a:lnTo>
                  <a:lnTo>
                    <a:pt x="38212" y="167752"/>
                  </a:lnTo>
                  <a:lnTo>
                    <a:pt x="38174" y="167386"/>
                  </a:lnTo>
                  <a:close/>
                </a:path>
                <a:path w="45720" h="196215">
                  <a:moveTo>
                    <a:pt x="26409" y="105410"/>
                  </a:moveTo>
                  <a:lnTo>
                    <a:pt x="5079" y="105410"/>
                  </a:lnTo>
                  <a:lnTo>
                    <a:pt x="6857" y="114680"/>
                  </a:lnTo>
                  <a:lnTo>
                    <a:pt x="6857" y="114935"/>
                  </a:lnTo>
                  <a:lnTo>
                    <a:pt x="9016" y="124967"/>
                  </a:lnTo>
                  <a:lnTo>
                    <a:pt x="8875" y="124967"/>
                  </a:lnTo>
                  <a:lnTo>
                    <a:pt x="10159" y="138049"/>
                  </a:lnTo>
                  <a:lnTo>
                    <a:pt x="10159" y="138683"/>
                  </a:lnTo>
                  <a:lnTo>
                    <a:pt x="11556" y="148081"/>
                  </a:lnTo>
                  <a:lnTo>
                    <a:pt x="13461" y="159257"/>
                  </a:lnTo>
                  <a:lnTo>
                    <a:pt x="14096" y="164718"/>
                  </a:lnTo>
                  <a:lnTo>
                    <a:pt x="37883" y="164591"/>
                  </a:lnTo>
                  <a:lnTo>
                    <a:pt x="37591" y="161798"/>
                  </a:lnTo>
                  <a:lnTo>
                    <a:pt x="37591" y="161670"/>
                  </a:lnTo>
                  <a:lnTo>
                    <a:pt x="36829" y="155955"/>
                  </a:lnTo>
                  <a:lnTo>
                    <a:pt x="36702" y="155575"/>
                  </a:lnTo>
                  <a:lnTo>
                    <a:pt x="34925" y="144399"/>
                  </a:lnTo>
                  <a:lnTo>
                    <a:pt x="33527" y="135127"/>
                  </a:lnTo>
                  <a:lnTo>
                    <a:pt x="33273" y="133857"/>
                  </a:lnTo>
                  <a:lnTo>
                    <a:pt x="30804" y="124967"/>
                  </a:lnTo>
                  <a:lnTo>
                    <a:pt x="9016" y="124967"/>
                  </a:lnTo>
                  <a:lnTo>
                    <a:pt x="8762" y="123825"/>
                  </a:lnTo>
                  <a:lnTo>
                    <a:pt x="30487" y="123825"/>
                  </a:lnTo>
                  <a:lnTo>
                    <a:pt x="29569" y="120523"/>
                  </a:lnTo>
                  <a:lnTo>
                    <a:pt x="29509" y="120141"/>
                  </a:lnTo>
                  <a:lnTo>
                    <a:pt x="27486" y="110743"/>
                  </a:lnTo>
                  <a:lnTo>
                    <a:pt x="26409" y="105410"/>
                  </a:lnTo>
                  <a:close/>
                </a:path>
                <a:path w="45720" h="196215">
                  <a:moveTo>
                    <a:pt x="13334" y="158876"/>
                  </a:moveTo>
                  <a:lnTo>
                    <a:pt x="13384" y="159257"/>
                  </a:lnTo>
                  <a:lnTo>
                    <a:pt x="13334" y="158876"/>
                  </a:lnTo>
                  <a:close/>
                </a:path>
                <a:path w="45720" h="196215">
                  <a:moveTo>
                    <a:pt x="29509" y="120141"/>
                  </a:moveTo>
                  <a:lnTo>
                    <a:pt x="29590" y="120523"/>
                  </a:lnTo>
                  <a:lnTo>
                    <a:pt x="29509" y="120141"/>
                  </a:lnTo>
                  <a:close/>
                </a:path>
                <a:path w="45720" h="196215">
                  <a:moveTo>
                    <a:pt x="27431" y="110489"/>
                  </a:moveTo>
                  <a:lnTo>
                    <a:pt x="27431" y="110743"/>
                  </a:lnTo>
                  <a:lnTo>
                    <a:pt x="27431" y="110489"/>
                  </a:lnTo>
                  <a:close/>
                </a:path>
                <a:path w="45720" h="196215">
                  <a:moveTo>
                    <a:pt x="23399" y="89915"/>
                  </a:moveTo>
                  <a:lnTo>
                    <a:pt x="3175" y="89915"/>
                  </a:lnTo>
                  <a:lnTo>
                    <a:pt x="3555" y="97154"/>
                  </a:lnTo>
                  <a:lnTo>
                    <a:pt x="3809" y="98678"/>
                  </a:lnTo>
                  <a:lnTo>
                    <a:pt x="5079" y="105537"/>
                  </a:lnTo>
                  <a:lnTo>
                    <a:pt x="26409" y="105410"/>
                  </a:lnTo>
                  <a:lnTo>
                    <a:pt x="25653" y="101473"/>
                  </a:lnTo>
                  <a:lnTo>
                    <a:pt x="25526" y="101218"/>
                  </a:lnTo>
                  <a:lnTo>
                    <a:pt x="24172" y="95123"/>
                  </a:lnTo>
                  <a:lnTo>
                    <a:pt x="23399" y="89915"/>
                  </a:lnTo>
                  <a:close/>
                </a:path>
                <a:path w="45720" h="196215">
                  <a:moveTo>
                    <a:pt x="24057" y="94605"/>
                  </a:moveTo>
                  <a:lnTo>
                    <a:pt x="24129" y="95123"/>
                  </a:lnTo>
                  <a:lnTo>
                    <a:pt x="24057" y="94605"/>
                  </a:lnTo>
                  <a:close/>
                </a:path>
                <a:path w="45720" h="196215">
                  <a:moveTo>
                    <a:pt x="24023" y="94361"/>
                  </a:moveTo>
                  <a:lnTo>
                    <a:pt x="24057" y="94605"/>
                  </a:lnTo>
                  <a:lnTo>
                    <a:pt x="24023" y="94361"/>
                  </a:lnTo>
                  <a:close/>
                </a:path>
                <a:path w="45720" h="196215">
                  <a:moveTo>
                    <a:pt x="21404" y="74929"/>
                  </a:moveTo>
                  <a:lnTo>
                    <a:pt x="2285" y="74929"/>
                  </a:lnTo>
                  <a:lnTo>
                    <a:pt x="2412" y="82423"/>
                  </a:lnTo>
                  <a:lnTo>
                    <a:pt x="2539" y="83185"/>
                  </a:lnTo>
                  <a:lnTo>
                    <a:pt x="3175" y="90296"/>
                  </a:lnTo>
                  <a:lnTo>
                    <a:pt x="3175" y="89915"/>
                  </a:lnTo>
                  <a:lnTo>
                    <a:pt x="23399" y="89915"/>
                  </a:lnTo>
                  <a:lnTo>
                    <a:pt x="23185" y="88391"/>
                  </a:lnTo>
                  <a:lnTo>
                    <a:pt x="23187" y="87883"/>
                  </a:lnTo>
                  <a:lnTo>
                    <a:pt x="22478" y="81152"/>
                  </a:lnTo>
                  <a:lnTo>
                    <a:pt x="22351" y="80517"/>
                  </a:lnTo>
                  <a:lnTo>
                    <a:pt x="21404" y="74929"/>
                  </a:lnTo>
                  <a:close/>
                </a:path>
                <a:path w="45720" h="196215">
                  <a:moveTo>
                    <a:pt x="23187" y="87883"/>
                  </a:moveTo>
                  <a:lnTo>
                    <a:pt x="23240" y="88391"/>
                  </a:lnTo>
                  <a:lnTo>
                    <a:pt x="23187" y="87883"/>
                  </a:lnTo>
                  <a:close/>
                </a:path>
                <a:path w="45720" h="196215">
                  <a:moveTo>
                    <a:pt x="5714" y="0"/>
                  </a:moveTo>
                  <a:lnTo>
                    <a:pt x="634" y="4952"/>
                  </a:lnTo>
                  <a:lnTo>
                    <a:pt x="503" y="11302"/>
                  </a:lnTo>
                  <a:lnTo>
                    <a:pt x="0" y="41275"/>
                  </a:lnTo>
                  <a:lnTo>
                    <a:pt x="16" y="42544"/>
                  </a:lnTo>
                  <a:lnTo>
                    <a:pt x="1551" y="66166"/>
                  </a:lnTo>
                  <a:lnTo>
                    <a:pt x="1650" y="67944"/>
                  </a:lnTo>
                  <a:lnTo>
                    <a:pt x="2285" y="75437"/>
                  </a:lnTo>
                  <a:lnTo>
                    <a:pt x="2285" y="74929"/>
                  </a:lnTo>
                  <a:lnTo>
                    <a:pt x="21404" y="74929"/>
                  </a:lnTo>
                  <a:lnTo>
                    <a:pt x="21189" y="73660"/>
                  </a:lnTo>
                  <a:lnTo>
                    <a:pt x="21144" y="73025"/>
                  </a:lnTo>
                  <a:lnTo>
                    <a:pt x="20627" y="67944"/>
                  </a:lnTo>
                  <a:lnTo>
                    <a:pt x="20446" y="67944"/>
                  </a:lnTo>
                  <a:lnTo>
                    <a:pt x="20446" y="66166"/>
                  </a:lnTo>
                  <a:lnTo>
                    <a:pt x="20607" y="66166"/>
                  </a:lnTo>
                  <a:lnTo>
                    <a:pt x="22732" y="42544"/>
                  </a:lnTo>
                  <a:lnTo>
                    <a:pt x="22986" y="11302"/>
                  </a:lnTo>
                  <a:lnTo>
                    <a:pt x="22986" y="5206"/>
                  </a:lnTo>
                  <a:lnTo>
                    <a:pt x="18033" y="126"/>
                  </a:lnTo>
                  <a:lnTo>
                    <a:pt x="11937" y="126"/>
                  </a:lnTo>
                  <a:lnTo>
                    <a:pt x="5714" y="0"/>
                  </a:lnTo>
                  <a:close/>
                </a:path>
                <a:path w="45720" h="196215">
                  <a:moveTo>
                    <a:pt x="21144" y="73025"/>
                  </a:moveTo>
                  <a:lnTo>
                    <a:pt x="21208" y="73660"/>
                  </a:lnTo>
                  <a:lnTo>
                    <a:pt x="21144" y="73025"/>
                  </a:lnTo>
                  <a:close/>
                </a:path>
                <a:path w="45720" h="196215">
                  <a:moveTo>
                    <a:pt x="20531" y="67001"/>
                  </a:moveTo>
                  <a:lnTo>
                    <a:pt x="20446" y="67944"/>
                  </a:lnTo>
                  <a:lnTo>
                    <a:pt x="20627" y="67944"/>
                  </a:lnTo>
                  <a:lnTo>
                    <a:pt x="20531" y="67001"/>
                  </a:lnTo>
                  <a:close/>
                </a:path>
                <a:path w="45720" h="196215">
                  <a:moveTo>
                    <a:pt x="20607" y="66166"/>
                  </a:moveTo>
                  <a:lnTo>
                    <a:pt x="20446" y="66166"/>
                  </a:lnTo>
                  <a:lnTo>
                    <a:pt x="20531" y="67001"/>
                  </a:lnTo>
                  <a:lnTo>
                    <a:pt x="20607" y="66166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15683" y="2009140"/>
              <a:ext cx="413131" cy="173989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3262375" y="138175"/>
              <a:ext cx="466725" cy="180975"/>
            </a:xfrm>
            <a:custGeom>
              <a:avLst/>
              <a:gdLst/>
              <a:ahLst/>
              <a:cxnLst/>
              <a:rect l="l" t="t" r="r" b="b"/>
              <a:pathLst>
                <a:path w="466725" h="180975">
                  <a:moveTo>
                    <a:pt x="46672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466725" y="180975"/>
                  </a:lnTo>
                  <a:lnTo>
                    <a:pt x="466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262375" y="138175"/>
              <a:ext cx="466725" cy="180975"/>
            </a:xfrm>
            <a:custGeom>
              <a:avLst/>
              <a:gdLst/>
              <a:ahLst/>
              <a:cxnLst/>
              <a:rect l="l" t="t" r="r" b="b"/>
              <a:pathLst>
                <a:path w="466725" h="180975">
                  <a:moveTo>
                    <a:pt x="0" y="180975"/>
                  </a:moveTo>
                  <a:lnTo>
                    <a:pt x="466725" y="180975"/>
                  </a:lnTo>
                  <a:lnTo>
                    <a:pt x="466725" y="0"/>
                  </a:lnTo>
                  <a:lnTo>
                    <a:pt x="0" y="0"/>
                  </a:lnTo>
                  <a:lnTo>
                    <a:pt x="0" y="1809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062725" y="4825"/>
              <a:ext cx="457200" cy="171450"/>
            </a:xfrm>
            <a:custGeom>
              <a:avLst/>
              <a:gdLst/>
              <a:ahLst/>
              <a:cxnLst/>
              <a:rect l="l" t="t" r="r" b="b"/>
              <a:pathLst>
                <a:path w="457200" h="171450">
                  <a:moveTo>
                    <a:pt x="457200" y="0"/>
                  </a:moveTo>
                  <a:lnTo>
                    <a:pt x="0" y="0"/>
                  </a:lnTo>
                  <a:lnTo>
                    <a:pt x="0" y="171450"/>
                  </a:lnTo>
                  <a:lnTo>
                    <a:pt x="457200" y="17145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062725" y="4825"/>
              <a:ext cx="457200" cy="171450"/>
            </a:xfrm>
            <a:custGeom>
              <a:avLst/>
              <a:gdLst/>
              <a:ahLst/>
              <a:cxnLst/>
              <a:rect l="l" t="t" r="r" b="b"/>
              <a:pathLst>
                <a:path w="457200" h="171450">
                  <a:moveTo>
                    <a:pt x="0" y="171450"/>
                  </a:moveTo>
                  <a:lnTo>
                    <a:pt x="457200" y="17145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17145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605400" y="2414650"/>
              <a:ext cx="466725" cy="171450"/>
            </a:xfrm>
            <a:custGeom>
              <a:avLst/>
              <a:gdLst/>
              <a:ahLst/>
              <a:cxnLst/>
              <a:rect l="l" t="t" r="r" b="b"/>
              <a:pathLst>
                <a:path w="466725" h="171450">
                  <a:moveTo>
                    <a:pt x="466725" y="0"/>
                  </a:moveTo>
                  <a:lnTo>
                    <a:pt x="0" y="0"/>
                  </a:lnTo>
                  <a:lnTo>
                    <a:pt x="0" y="171450"/>
                  </a:lnTo>
                  <a:lnTo>
                    <a:pt x="466725" y="171450"/>
                  </a:lnTo>
                  <a:lnTo>
                    <a:pt x="466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605400" y="2414650"/>
              <a:ext cx="466725" cy="171450"/>
            </a:xfrm>
            <a:custGeom>
              <a:avLst/>
              <a:gdLst/>
              <a:ahLst/>
              <a:cxnLst/>
              <a:rect l="l" t="t" r="r" b="b"/>
              <a:pathLst>
                <a:path w="466725" h="171450">
                  <a:moveTo>
                    <a:pt x="0" y="171450"/>
                  </a:moveTo>
                  <a:lnTo>
                    <a:pt x="466725" y="171450"/>
                  </a:lnTo>
                  <a:lnTo>
                    <a:pt x="466725" y="0"/>
                  </a:lnTo>
                  <a:lnTo>
                    <a:pt x="0" y="0"/>
                  </a:lnTo>
                  <a:lnTo>
                    <a:pt x="0" y="17145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5550" y="1047686"/>
              <a:ext cx="223837" cy="22383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05024" y="1381061"/>
              <a:ext cx="223837" cy="223837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5737" y="883158"/>
              <a:ext cx="681260" cy="183006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60580" y="985520"/>
              <a:ext cx="895157" cy="26162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29905" y="836675"/>
              <a:ext cx="1029843" cy="230632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3829050" y="2600324"/>
              <a:ext cx="1990725" cy="190500"/>
            </a:xfrm>
            <a:custGeom>
              <a:avLst/>
              <a:gdLst/>
              <a:ahLst/>
              <a:cxnLst/>
              <a:rect l="l" t="t" r="r" b="b"/>
              <a:pathLst>
                <a:path w="1990725" h="190500">
                  <a:moveTo>
                    <a:pt x="1990725" y="0"/>
                  </a:moveTo>
                  <a:lnTo>
                    <a:pt x="0" y="0"/>
                  </a:lnTo>
                  <a:lnTo>
                    <a:pt x="0" y="190500"/>
                  </a:lnTo>
                  <a:lnTo>
                    <a:pt x="1990725" y="190500"/>
                  </a:lnTo>
                  <a:lnTo>
                    <a:pt x="1990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933950" y="161924"/>
              <a:ext cx="2657475" cy="180975"/>
            </a:xfrm>
            <a:custGeom>
              <a:avLst/>
              <a:gdLst/>
              <a:ahLst/>
              <a:cxnLst/>
              <a:rect l="l" t="t" r="r" b="b"/>
              <a:pathLst>
                <a:path w="2657475" h="180975">
                  <a:moveTo>
                    <a:pt x="26574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2657475" y="180975"/>
                  </a:lnTo>
                  <a:lnTo>
                    <a:pt x="26574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4983860" y="147002"/>
            <a:ext cx="26181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Verdana"/>
                <a:cs typeface="Verdana"/>
              </a:rPr>
              <a:t>click</a:t>
            </a:r>
            <a:r>
              <a:rPr dirty="0" sz="1200" spc="-3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within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this</a:t>
            </a:r>
            <a:r>
              <a:rPr dirty="0" sz="1200" spc="-2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plot</a:t>
            </a:r>
            <a:r>
              <a:rPr dirty="0" sz="1200" spc="-2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to</a:t>
            </a:r>
            <a:r>
              <a:rPr dirty="0" sz="1200" spc="3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add</a:t>
            </a:r>
            <a:r>
              <a:rPr dirty="0" sz="1200" spc="1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points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1647825" y="352425"/>
            <a:ext cx="190500" cy="1990725"/>
          </a:xfrm>
          <a:custGeom>
            <a:avLst/>
            <a:gdLst/>
            <a:ahLst/>
            <a:cxnLst/>
            <a:rect l="l" t="t" r="r" b="b"/>
            <a:pathLst>
              <a:path w="190500" h="1990725">
                <a:moveTo>
                  <a:pt x="190500" y="0"/>
                </a:moveTo>
                <a:lnTo>
                  <a:pt x="0" y="0"/>
                </a:lnTo>
                <a:lnTo>
                  <a:pt x="0" y="1990725"/>
                </a:lnTo>
                <a:lnTo>
                  <a:pt x="190500" y="1990725"/>
                </a:lnTo>
                <a:lnTo>
                  <a:pt x="1905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1352169" y="1106106"/>
            <a:ext cx="486409" cy="3276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25">
                <a:latin typeface="Verdana"/>
                <a:cs typeface="Verdana"/>
              </a:rPr>
              <a:t>pric</a:t>
            </a:r>
            <a:r>
              <a:rPr dirty="0" sz="950" spc="-240">
                <a:latin typeface="Verdana"/>
                <a:cs typeface="Verdana"/>
              </a:rPr>
              <a:t> </a:t>
            </a:r>
            <a:r>
              <a:rPr dirty="0" sz="950">
                <a:latin typeface="Verdana"/>
                <a:cs typeface="Verdana"/>
              </a:rPr>
              <a:t>e</a:t>
            </a:r>
            <a:r>
              <a:rPr dirty="0" sz="950" spc="100">
                <a:latin typeface="Verdana"/>
                <a:cs typeface="Verdana"/>
              </a:rPr>
              <a:t> </a:t>
            </a:r>
            <a:r>
              <a:rPr dirty="0" sz="950" spc="-25">
                <a:latin typeface="Verdana"/>
                <a:cs typeface="Verdana"/>
              </a:rPr>
              <a:t>in</a:t>
            </a:r>
            <a:endParaRPr sz="950">
              <a:latin typeface="Verdana"/>
              <a:cs typeface="Verdana"/>
            </a:endParaRPr>
          </a:p>
          <a:p>
            <a:pPr marL="22225">
              <a:lnSpc>
                <a:spcPct val="100000"/>
              </a:lnSpc>
              <a:spcBef>
                <a:spcPts val="65"/>
              </a:spcBef>
            </a:pPr>
            <a:r>
              <a:rPr dirty="0" sz="950" spc="-10">
                <a:latin typeface="Verdana"/>
                <a:cs typeface="Verdana"/>
              </a:rPr>
              <a:t>$</a:t>
            </a:r>
            <a:r>
              <a:rPr dirty="0" sz="950" spc="-10">
                <a:latin typeface="Cambria Math"/>
                <a:cs typeface="Cambria Math"/>
              </a:rPr>
              <a:t>1000</a:t>
            </a:r>
            <a:r>
              <a:rPr dirty="0" sz="950" spc="-10">
                <a:latin typeface="Verdana"/>
                <a:cs typeface="Verdana"/>
              </a:rPr>
              <a:t>'s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2752725" y="2400300"/>
            <a:ext cx="1066800" cy="180975"/>
          </a:xfrm>
          <a:custGeom>
            <a:avLst/>
            <a:gdLst/>
            <a:ahLst/>
            <a:cxnLst/>
            <a:rect l="l" t="t" r="r" b="b"/>
            <a:pathLst>
              <a:path w="1066800" h="180975">
                <a:moveTo>
                  <a:pt x="1066800" y="0"/>
                </a:moveTo>
                <a:lnTo>
                  <a:pt x="0" y="0"/>
                </a:lnTo>
                <a:lnTo>
                  <a:pt x="0" y="180975"/>
                </a:lnTo>
                <a:lnTo>
                  <a:pt x="1066800" y="180975"/>
                </a:lnTo>
                <a:lnTo>
                  <a:pt x="1066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2963291" y="2375392"/>
            <a:ext cx="2846070" cy="42989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380"/>
              </a:spcBef>
            </a:pPr>
            <a:r>
              <a:rPr dirty="0" sz="950">
                <a:latin typeface="Verdana"/>
                <a:cs typeface="Verdana"/>
              </a:rPr>
              <a:t>size</a:t>
            </a:r>
            <a:r>
              <a:rPr dirty="0" sz="950" spc="45">
                <a:latin typeface="Verdana"/>
                <a:cs typeface="Verdana"/>
              </a:rPr>
              <a:t> </a:t>
            </a:r>
            <a:r>
              <a:rPr dirty="0" sz="950">
                <a:latin typeface="Verdana"/>
                <a:cs typeface="Verdana"/>
              </a:rPr>
              <a:t>in</a:t>
            </a:r>
            <a:r>
              <a:rPr dirty="0" sz="950" spc="85">
                <a:latin typeface="Verdana"/>
                <a:cs typeface="Verdana"/>
              </a:rPr>
              <a:t> </a:t>
            </a:r>
            <a:r>
              <a:rPr dirty="0" sz="950" spc="-10">
                <a:latin typeface="Verdana"/>
                <a:cs typeface="Verdana"/>
              </a:rPr>
              <a:t>feet</a:t>
            </a:r>
            <a:r>
              <a:rPr dirty="0" baseline="25641" sz="975" spc="-15">
                <a:latin typeface="Cambria Math"/>
                <a:cs typeface="Cambria Math"/>
              </a:rPr>
              <a:t>2</a:t>
            </a:r>
            <a:endParaRPr baseline="25641" sz="975">
              <a:latin typeface="Cambria Math"/>
              <a:cs typeface="Cambria Math"/>
            </a:endParaRPr>
          </a:p>
          <a:p>
            <a:pPr marL="870585">
              <a:lnSpc>
                <a:spcPct val="100000"/>
              </a:lnSpc>
              <a:spcBef>
                <a:spcPts val="320"/>
              </a:spcBef>
            </a:pPr>
            <a:r>
              <a:rPr dirty="0" sz="1200">
                <a:latin typeface="Verdana"/>
                <a:cs typeface="Verdana"/>
              </a:rPr>
              <a:t>you</a:t>
            </a:r>
            <a:r>
              <a:rPr dirty="0" sz="1200" spc="5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can</a:t>
            </a:r>
            <a:r>
              <a:rPr dirty="0" sz="1200" spc="5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rotate</a:t>
            </a:r>
            <a:r>
              <a:rPr dirty="0" sz="1200" spc="-6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this</a:t>
            </a:r>
            <a:r>
              <a:rPr dirty="0" sz="1200" spc="-5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figure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0" name="object 3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3019" rIns="0" bIns="0" rtlCol="0" vert="horz">
            <a:spAutoFit/>
          </a:bodyPr>
          <a:lstStyle/>
          <a:p>
            <a:pPr marL="1061085" marR="5080" indent="-619760">
              <a:lnSpc>
                <a:spcPts val="5710"/>
              </a:lnSpc>
              <a:spcBef>
                <a:spcPts val="259"/>
              </a:spcBef>
            </a:pPr>
            <a:r>
              <a:rPr dirty="0" sz="4800">
                <a:solidFill>
                  <a:srgbClr val="0070EA"/>
                </a:solidFill>
              </a:rPr>
              <a:t>Training</a:t>
            </a:r>
            <a:r>
              <a:rPr dirty="0" sz="4800" spc="-40">
                <a:solidFill>
                  <a:srgbClr val="0070EA"/>
                </a:solidFill>
              </a:rPr>
              <a:t> </a:t>
            </a:r>
            <a:r>
              <a:rPr dirty="0" sz="4800" spc="-10">
                <a:solidFill>
                  <a:srgbClr val="0070EA"/>
                </a:solidFill>
              </a:rPr>
              <a:t>Linear Regression</a:t>
            </a:r>
            <a:endParaRPr sz="4800"/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376745" rIns="0" bIns="0" rtlCol="0" vert="horz">
            <a:spAutoFit/>
          </a:bodyPr>
          <a:lstStyle/>
          <a:p>
            <a:pPr marL="593725">
              <a:lnSpc>
                <a:spcPct val="100000"/>
              </a:lnSpc>
              <a:spcBef>
                <a:spcPts val="130"/>
              </a:spcBef>
            </a:pPr>
            <a:r>
              <a:rPr dirty="0" sz="3950">
                <a:latin typeface="Verdana"/>
                <a:cs typeface="Verdana"/>
              </a:rPr>
              <a:t>Gradient</a:t>
            </a:r>
            <a:r>
              <a:rPr dirty="0" sz="3950" spc="55">
                <a:latin typeface="Verdana"/>
                <a:cs typeface="Verdana"/>
              </a:rPr>
              <a:t> </a:t>
            </a:r>
            <a:r>
              <a:rPr dirty="0" sz="3950" spc="-10">
                <a:latin typeface="Verdana"/>
                <a:cs typeface="Verdana"/>
              </a:rPr>
              <a:t>Descent</a:t>
            </a:r>
            <a:endParaRPr sz="3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2152" y="648080"/>
            <a:ext cx="306641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>
                <a:latin typeface="Verdana"/>
                <a:cs typeface="Verdana"/>
              </a:rPr>
              <a:t>Have</a:t>
            </a:r>
            <a:r>
              <a:rPr dirty="0" sz="2400" spc="-65">
                <a:latin typeface="Verdana"/>
                <a:cs typeface="Verdana"/>
              </a:rPr>
              <a:t> </a:t>
            </a:r>
            <a:r>
              <a:rPr dirty="0" sz="2400">
                <a:latin typeface="Verdana"/>
                <a:cs typeface="Verdana"/>
              </a:rPr>
              <a:t>some</a:t>
            </a:r>
            <a:r>
              <a:rPr dirty="0" sz="2400" spc="10">
                <a:latin typeface="Verdana"/>
                <a:cs typeface="Verdana"/>
              </a:rPr>
              <a:t> </a:t>
            </a:r>
            <a:r>
              <a:rPr dirty="0" sz="2400" spc="-10">
                <a:latin typeface="Verdana"/>
                <a:cs typeface="Verdana"/>
              </a:rPr>
              <a:t>function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4157217" y="714883"/>
            <a:ext cx="720725" cy="282575"/>
          </a:xfrm>
          <a:custGeom>
            <a:avLst/>
            <a:gdLst/>
            <a:ahLst/>
            <a:cxnLst/>
            <a:rect l="l" t="t" r="r" b="b"/>
            <a:pathLst>
              <a:path w="720725" h="282575">
                <a:moveTo>
                  <a:pt x="630555" y="0"/>
                </a:moveTo>
                <a:lnTo>
                  <a:pt x="626618" y="11429"/>
                </a:lnTo>
                <a:lnTo>
                  <a:pt x="642925" y="18504"/>
                </a:lnTo>
                <a:lnTo>
                  <a:pt x="656971" y="28305"/>
                </a:lnTo>
                <a:lnTo>
                  <a:pt x="685494" y="73852"/>
                </a:lnTo>
                <a:lnTo>
                  <a:pt x="693789" y="115623"/>
                </a:lnTo>
                <a:lnTo>
                  <a:pt x="694817" y="139700"/>
                </a:lnTo>
                <a:lnTo>
                  <a:pt x="693771" y="164580"/>
                </a:lnTo>
                <a:lnTo>
                  <a:pt x="685440" y="207529"/>
                </a:lnTo>
                <a:lnTo>
                  <a:pt x="657018" y="253730"/>
                </a:lnTo>
                <a:lnTo>
                  <a:pt x="626999" y="270763"/>
                </a:lnTo>
                <a:lnTo>
                  <a:pt x="630555" y="282320"/>
                </a:lnTo>
                <a:lnTo>
                  <a:pt x="669051" y="264191"/>
                </a:lnTo>
                <a:lnTo>
                  <a:pt x="697357" y="232917"/>
                </a:lnTo>
                <a:lnTo>
                  <a:pt x="714787" y="191023"/>
                </a:lnTo>
                <a:lnTo>
                  <a:pt x="720598" y="141224"/>
                </a:lnTo>
                <a:lnTo>
                  <a:pt x="719145" y="115339"/>
                </a:lnTo>
                <a:lnTo>
                  <a:pt x="707524" y="69429"/>
                </a:lnTo>
                <a:lnTo>
                  <a:pt x="684401" y="32093"/>
                </a:lnTo>
                <a:lnTo>
                  <a:pt x="651011" y="7379"/>
                </a:lnTo>
                <a:lnTo>
                  <a:pt x="630555" y="0"/>
                </a:lnTo>
                <a:close/>
              </a:path>
              <a:path w="720725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06"/>
                </a:lnTo>
                <a:lnTo>
                  <a:pt x="13073" y="212965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531" y="263646"/>
                </a:lnTo>
                <a:lnTo>
                  <a:pt x="63642" y="253730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97959" y="622935"/>
            <a:ext cx="791210" cy="3924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0350" algn="l"/>
              </a:tabLst>
            </a:pPr>
            <a:r>
              <a:rPr dirty="0" sz="2400" spc="-50">
                <a:latin typeface="Cambria Math"/>
                <a:cs typeface="Cambria Math"/>
              </a:rPr>
              <a:t>𝐽</a:t>
            </a:r>
            <a:r>
              <a:rPr dirty="0" sz="2400">
                <a:latin typeface="Cambria Math"/>
                <a:cs typeface="Cambria Math"/>
              </a:rPr>
              <a:t>	</a:t>
            </a:r>
            <a:r>
              <a:rPr dirty="0" sz="2400" spc="50">
                <a:latin typeface="Cambria Math"/>
                <a:cs typeface="Cambria Math"/>
              </a:rPr>
              <a:t>𝑤,</a:t>
            </a:r>
            <a:r>
              <a:rPr dirty="0" sz="2400" spc="-125">
                <a:latin typeface="Cambria Math"/>
                <a:cs typeface="Cambria Math"/>
              </a:rPr>
              <a:t> </a:t>
            </a:r>
            <a:r>
              <a:rPr dirty="0" sz="2400" spc="-50">
                <a:latin typeface="Cambria Math"/>
                <a:cs typeface="Cambria Math"/>
              </a:rPr>
              <a:t>𝑏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12152" y="1179449"/>
            <a:ext cx="82232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 spc="-20">
                <a:latin typeface="Verdana"/>
                <a:cs typeface="Verdana"/>
              </a:rPr>
              <a:t>Want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12152" y="1942972"/>
            <a:ext cx="3626485" cy="970915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algn="ctr" marR="2359660">
              <a:lnSpc>
                <a:spcPct val="100000"/>
              </a:lnSpc>
              <a:spcBef>
                <a:spcPts val="940"/>
              </a:spcBef>
            </a:pPr>
            <a:r>
              <a:rPr dirty="0" sz="2400" spc="-10">
                <a:latin typeface="Verdana"/>
                <a:cs typeface="Verdana"/>
              </a:rPr>
              <a:t>Outline:</a:t>
            </a:r>
            <a:endParaRPr sz="2400">
              <a:latin typeface="Verdana"/>
              <a:cs typeface="Verdana"/>
            </a:endParaRPr>
          </a:p>
          <a:p>
            <a:pPr algn="ctr" marL="527685">
              <a:lnSpc>
                <a:spcPct val="100000"/>
              </a:lnSpc>
              <a:spcBef>
                <a:spcPts val="840"/>
              </a:spcBef>
            </a:pPr>
            <a:r>
              <a:rPr dirty="0" sz="2400">
                <a:latin typeface="Verdana"/>
                <a:cs typeface="Verdana"/>
              </a:rPr>
              <a:t>Start</a:t>
            </a:r>
            <a:r>
              <a:rPr dirty="0" sz="2400" spc="-80">
                <a:latin typeface="Verdana"/>
                <a:cs typeface="Verdana"/>
              </a:rPr>
              <a:t> </a:t>
            </a:r>
            <a:r>
              <a:rPr dirty="0" sz="2400">
                <a:latin typeface="Verdana"/>
                <a:cs typeface="Verdana"/>
              </a:rPr>
              <a:t>with</a:t>
            </a:r>
            <a:r>
              <a:rPr dirty="0" sz="2400" spc="30">
                <a:latin typeface="Verdana"/>
                <a:cs typeface="Verdana"/>
              </a:rPr>
              <a:t> </a:t>
            </a:r>
            <a:r>
              <a:rPr dirty="0" sz="2400">
                <a:latin typeface="Verdana"/>
                <a:cs typeface="Verdana"/>
              </a:rPr>
              <a:t>some </a:t>
            </a:r>
            <a:r>
              <a:rPr dirty="0" sz="2400" spc="50">
                <a:latin typeface="Cambria Math"/>
                <a:cs typeface="Cambria Math"/>
              </a:rPr>
              <a:t>𝑤,</a:t>
            </a:r>
            <a:r>
              <a:rPr dirty="0" sz="2400" spc="-120">
                <a:latin typeface="Cambria Math"/>
                <a:cs typeface="Cambria Math"/>
              </a:rPr>
              <a:t> </a:t>
            </a:r>
            <a:r>
              <a:rPr dirty="0" sz="2400" spc="-50">
                <a:latin typeface="Cambria Math"/>
                <a:cs typeface="Cambria Math"/>
              </a:rPr>
              <a:t>𝑏</a:t>
            </a:r>
            <a:endParaRPr sz="2400">
              <a:latin typeface="Cambria Math"/>
              <a:cs typeface="Cambria Math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9260" y="1270761"/>
            <a:ext cx="737869" cy="35813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755139" y="1180528"/>
            <a:ext cx="1344295" cy="555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505"/>
              </a:lnSpc>
              <a:spcBef>
                <a:spcPts val="100"/>
              </a:spcBef>
            </a:pPr>
            <a:r>
              <a:rPr dirty="0" sz="2400">
                <a:latin typeface="Cambria Math"/>
                <a:cs typeface="Cambria Math"/>
              </a:rPr>
              <a:t>min</a:t>
            </a:r>
            <a:r>
              <a:rPr dirty="0" sz="2400" spc="-135">
                <a:latin typeface="Cambria Math"/>
                <a:cs typeface="Cambria Math"/>
              </a:rPr>
              <a:t> </a:t>
            </a:r>
            <a:r>
              <a:rPr dirty="0" sz="2400">
                <a:latin typeface="Cambria Math"/>
                <a:cs typeface="Cambria Math"/>
              </a:rPr>
              <a:t>𝐽</a:t>
            </a:r>
            <a:r>
              <a:rPr dirty="0" sz="2400" spc="440">
                <a:latin typeface="Cambria Math"/>
                <a:cs typeface="Cambria Math"/>
              </a:rPr>
              <a:t> </a:t>
            </a:r>
            <a:r>
              <a:rPr dirty="0" sz="2400" spc="50">
                <a:latin typeface="Cambria Math"/>
                <a:cs typeface="Cambria Math"/>
              </a:rPr>
              <a:t>𝑤,</a:t>
            </a:r>
            <a:r>
              <a:rPr dirty="0" sz="2400" spc="-114">
                <a:latin typeface="Cambria Math"/>
                <a:cs typeface="Cambria Math"/>
              </a:rPr>
              <a:t> </a:t>
            </a:r>
            <a:r>
              <a:rPr dirty="0" sz="2400" spc="-50">
                <a:latin typeface="Cambria Math"/>
                <a:cs typeface="Cambria Math"/>
              </a:rPr>
              <a:t>𝑏</a:t>
            </a:r>
            <a:endParaRPr sz="2400">
              <a:latin typeface="Cambria Math"/>
              <a:cs typeface="Cambria Math"/>
            </a:endParaRPr>
          </a:p>
          <a:p>
            <a:pPr marL="79375">
              <a:lnSpc>
                <a:spcPts val="1664"/>
              </a:lnSpc>
            </a:pPr>
            <a:r>
              <a:rPr dirty="0" sz="1700" spc="75">
                <a:latin typeface="Cambria Math"/>
                <a:cs typeface="Cambria Math"/>
              </a:rPr>
              <a:t>w,𝑏</a:t>
            </a:r>
            <a:endParaRPr sz="170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5945885" y="3102864"/>
            <a:ext cx="711200" cy="282575"/>
          </a:xfrm>
          <a:custGeom>
            <a:avLst/>
            <a:gdLst/>
            <a:ahLst/>
            <a:cxnLst/>
            <a:rect l="l" t="t" r="r" b="b"/>
            <a:pathLst>
              <a:path w="711200" h="282575">
                <a:moveTo>
                  <a:pt x="621030" y="0"/>
                </a:moveTo>
                <a:lnTo>
                  <a:pt x="617092" y="11430"/>
                </a:lnTo>
                <a:lnTo>
                  <a:pt x="633400" y="18504"/>
                </a:lnTo>
                <a:lnTo>
                  <a:pt x="647445" y="28305"/>
                </a:lnTo>
                <a:lnTo>
                  <a:pt x="675969" y="73852"/>
                </a:lnTo>
                <a:lnTo>
                  <a:pt x="684264" y="115623"/>
                </a:lnTo>
                <a:lnTo>
                  <a:pt x="685291" y="139700"/>
                </a:lnTo>
                <a:lnTo>
                  <a:pt x="684246" y="164580"/>
                </a:lnTo>
                <a:lnTo>
                  <a:pt x="675915" y="207529"/>
                </a:lnTo>
                <a:lnTo>
                  <a:pt x="647493" y="253730"/>
                </a:lnTo>
                <a:lnTo>
                  <a:pt x="617473" y="270763"/>
                </a:lnTo>
                <a:lnTo>
                  <a:pt x="621030" y="282321"/>
                </a:lnTo>
                <a:lnTo>
                  <a:pt x="659526" y="264191"/>
                </a:lnTo>
                <a:lnTo>
                  <a:pt x="687832" y="232918"/>
                </a:lnTo>
                <a:lnTo>
                  <a:pt x="705262" y="191023"/>
                </a:lnTo>
                <a:lnTo>
                  <a:pt x="711072" y="141224"/>
                </a:lnTo>
                <a:lnTo>
                  <a:pt x="709620" y="115339"/>
                </a:lnTo>
                <a:lnTo>
                  <a:pt x="697999" y="69429"/>
                </a:lnTo>
                <a:lnTo>
                  <a:pt x="674876" y="32093"/>
                </a:lnTo>
                <a:lnTo>
                  <a:pt x="641486" y="7379"/>
                </a:lnTo>
                <a:lnTo>
                  <a:pt x="621030" y="0"/>
                </a:lnTo>
                <a:close/>
              </a:path>
              <a:path w="711200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06"/>
                </a:lnTo>
                <a:lnTo>
                  <a:pt x="13073" y="212965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2" y="282321"/>
                </a:lnTo>
                <a:lnTo>
                  <a:pt x="93599" y="270763"/>
                </a:lnTo>
                <a:lnTo>
                  <a:pt x="77529" y="263646"/>
                </a:lnTo>
                <a:lnTo>
                  <a:pt x="63626" y="253730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0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38" y="28305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233805" y="2889250"/>
            <a:ext cx="5692775" cy="1010919"/>
          </a:xfrm>
          <a:prstGeom prst="rect">
            <a:avLst/>
          </a:prstGeom>
        </p:spPr>
        <p:txBody>
          <a:bodyPr wrap="square" lIns="0" tIns="139065" rIns="0" bIns="0" rtlCol="0" vert="horz">
            <a:spAutoFit/>
          </a:bodyPr>
          <a:lstStyle/>
          <a:p>
            <a:pPr marL="19050">
              <a:lnSpc>
                <a:spcPct val="100000"/>
              </a:lnSpc>
              <a:spcBef>
                <a:spcPts val="1095"/>
              </a:spcBef>
              <a:tabLst>
                <a:tab pos="4815205" algn="l"/>
              </a:tabLst>
            </a:pPr>
            <a:r>
              <a:rPr dirty="0" sz="2400">
                <a:latin typeface="Verdana"/>
                <a:cs typeface="Verdana"/>
              </a:rPr>
              <a:t>Keep</a:t>
            </a:r>
            <a:r>
              <a:rPr dirty="0" sz="2400" spc="-35">
                <a:latin typeface="Verdana"/>
                <a:cs typeface="Verdana"/>
              </a:rPr>
              <a:t> </a:t>
            </a:r>
            <a:r>
              <a:rPr dirty="0" sz="2400">
                <a:latin typeface="Verdana"/>
                <a:cs typeface="Verdana"/>
              </a:rPr>
              <a:t>changing</a:t>
            </a:r>
            <a:r>
              <a:rPr dirty="0" sz="2400" spc="45">
                <a:latin typeface="Verdana"/>
                <a:cs typeface="Verdana"/>
              </a:rPr>
              <a:t> </a:t>
            </a:r>
            <a:r>
              <a:rPr dirty="0" sz="2400">
                <a:latin typeface="Cambria Math"/>
                <a:cs typeface="Cambria Math"/>
              </a:rPr>
              <a:t>𝑤,</a:t>
            </a:r>
            <a:r>
              <a:rPr dirty="0" sz="2400" spc="-120">
                <a:latin typeface="Cambria Math"/>
                <a:cs typeface="Cambria Math"/>
              </a:rPr>
              <a:t> </a:t>
            </a:r>
            <a:r>
              <a:rPr dirty="0" sz="2400">
                <a:latin typeface="Cambria Math"/>
                <a:cs typeface="Cambria Math"/>
              </a:rPr>
              <a:t>𝑏</a:t>
            </a:r>
            <a:r>
              <a:rPr dirty="0" sz="2400" spc="405">
                <a:latin typeface="Cambria Math"/>
                <a:cs typeface="Cambria Math"/>
              </a:rPr>
              <a:t> </a:t>
            </a:r>
            <a:r>
              <a:rPr dirty="0" sz="2400">
                <a:latin typeface="Verdana"/>
                <a:cs typeface="Verdana"/>
              </a:rPr>
              <a:t>to</a:t>
            </a:r>
            <a:r>
              <a:rPr dirty="0" sz="2400" spc="-65">
                <a:latin typeface="Verdana"/>
                <a:cs typeface="Verdana"/>
              </a:rPr>
              <a:t> </a:t>
            </a:r>
            <a:r>
              <a:rPr dirty="0" sz="2400">
                <a:latin typeface="Verdana"/>
                <a:cs typeface="Verdana"/>
              </a:rPr>
              <a:t>reduce</a:t>
            </a:r>
            <a:r>
              <a:rPr dirty="0" sz="2400" spc="-15">
                <a:latin typeface="Verdana"/>
                <a:cs typeface="Verdana"/>
              </a:rPr>
              <a:t> </a:t>
            </a:r>
            <a:r>
              <a:rPr dirty="0" sz="2400" spc="-50">
                <a:latin typeface="Cambria Math"/>
                <a:cs typeface="Cambria Math"/>
              </a:rPr>
              <a:t>𝐽</a:t>
            </a:r>
            <a:r>
              <a:rPr dirty="0" sz="2400">
                <a:latin typeface="Cambria Math"/>
                <a:cs typeface="Cambria Math"/>
              </a:rPr>
              <a:t>	𝑤,</a:t>
            </a:r>
            <a:r>
              <a:rPr dirty="0" sz="2400" spc="-100">
                <a:latin typeface="Cambria Math"/>
                <a:cs typeface="Cambria Math"/>
              </a:rPr>
              <a:t> </a:t>
            </a:r>
            <a:r>
              <a:rPr dirty="0" sz="2400" spc="-50">
                <a:latin typeface="Cambria Math"/>
                <a:cs typeface="Cambria Math"/>
              </a:rPr>
              <a:t>𝑏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2400">
                <a:latin typeface="Verdana"/>
                <a:cs typeface="Verdana"/>
              </a:rPr>
              <a:t>Until</a:t>
            </a:r>
            <a:r>
              <a:rPr dirty="0" sz="2400" spc="-40">
                <a:latin typeface="Verdana"/>
                <a:cs typeface="Verdana"/>
              </a:rPr>
              <a:t> </a:t>
            </a:r>
            <a:r>
              <a:rPr dirty="0" sz="2400">
                <a:latin typeface="Verdana"/>
                <a:cs typeface="Verdana"/>
              </a:rPr>
              <a:t>we</a:t>
            </a:r>
            <a:r>
              <a:rPr dirty="0" sz="2400" spc="30">
                <a:latin typeface="Verdana"/>
                <a:cs typeface="Verdana"/>
              </a:rPr>
              <a:t> </a:t>
            </a:r>
            <a:r>
              <a:rPr dirty="0" sz="2400">
                <a:latin typeface="Verdana"/>
                <a:cs typeface="Verdana"/>
              </a:rPr>
              <a:t>settle</a:t>
            </a:r>
            <a:r>
              <a:rPr dirty="0" sz="2400" spc="-114">
                <a:latin typeface="Verdana"/>
                <a:cs typeface="Verdana"/>
              </a:rPr>
              <a:t> </a:t>
            </a:r>
            <a:r>
              <a:rPr dirty="0" sz="2400">
                <a:latin typeface="Verdana"/>
                <a:cs typeface="Verdana"/>
              </a:rPr>
              <a:t>at</a:t>
            </a:r>
            <a:r>
              <a:rPr dirty="0" sz="2400" spc="-10">
                <a:latin typeface="Verdana"/>
                <a:cs typeface="Verdana"/>
              </a:rPr>
              <a:t> </a:t>
            </a:r>
            <a:r>
              <a:rPr dirty="0" sz="2400">
                <a:latin typeface="Verdana"/>
                <a:cs typeface="Verdana"/>
              </a:rPr>
              <a:t>or</a:t>
            </a:r>
            <a:r>
              <a:rPr dirty="0" sz="2400" spc="60">
                <a:latin typeface="Verdana"/>
                <a:cs typeface="Verdana"/>
              </a:rPr>
              <a:t> </a:t>
            </a:r>
            <a:r>
              <a:rPr dirty="0" sz="2400">
                <a:latin typeface="Verdana"/>
                <a:cs typeface="Verdana"/>
              </a:rPr>
              <a:t>near</a:t>
            </a:r>
            <a:r>
              <a:rPr dirty="0" sz="2400" spc="-15">
                <a:latin typeface="Verdana"/>
                <a:cs typeface="Verdana"/>
              </a:rPr>
              <a:t> </a:t>
            </a:r>
            <a:r>
              <a:rPr dirty="0" sz="2400">
                <a:latin typeface="Verdana"/>
                <a:cs typeface="Verdana"/>
              </a:rPr>
              <a:t>a</a:t>
            </a:r>
            <a:r>
              <a:rPr dirty="0" sz="2400" spc="20">
                <a:latin typeface="Verdana"/>
                <a:cs typeface="Verdana"/>
              </a:rPr>
              <a:t> </a:t>
            </a:r>
            <a:r>
              <a:rPr dirty="0" sz="2400" spc="-10">
                <a:latin typeface="Verdana"/>
                <a:cs typeface="Verdana"/>
              </a:rPr>
              <a:t>minimum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3979164" y="908430"/>
            <a:ext cx="984250" cy="205740"/>
            <a:chOff x="3979164" y="908430"/>
            <a:chExt cx="984250" cy="205740"/>
          </a:xfrm>
        </p:grpSpPr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9164" y="1030858"/>
              <a:ext cx="984123" cy="83185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4759325" y="908430"/>
              <a:ext cx="8255" cy="8255"/>
            </a:xfrm>
            <a:custGeom>
              <a:avLst/>
              <a:gdLst/>
              <a:ahLst/>
              <a:cxnLst/>
              <a:rect l="l" t="t" r="r" b="b"/>
              <a:pathLst>
                <a:path w="8254" h="8255">
                  <a:moveTo>
                    <a:pt x="6223" y="0"/>
                  </a:moveTo>
                  <a:lnTo>
                    <a:pt x="1777" y="0"/>
                  </a:lnTo>
                  <a:lnTo>
                    <a:pt x="0" y="1778"/>
                  </a:lnTo>
                  <a:lnTo>
                    <a:pt x="0" y="6096"/>
                  </a:lnTo>
                  <a:lnTo>
                    <a:pt x="1777" y="7874"/>
                  </a:lnTo>
                  <a:lnTo>
                    <a:pt x="6223" y="7874"/>
                  </a:lnTo>
                  <a:lnTo>
                    <a:pt x="7874" y="6096"/>
                  </a:lnTo>
                  <a:lnTo>
                    <a:pt x="7874" y="3937"/>
                  </a:lnTo>
                  <a:lnTo>
                    <a:pt x="7874" y="1778"/>
                  </a:lnTo>
                  <a:lnTo>
                    <a:pt x="6223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49551" y="1709547"/>
            <a:ext cx="1768348" cy="135889"/>
          </a:xfrm>
          <a:prstGeom prst="rect">
            <a:avLst/>
          </a:prstGeom>
        </p:spPr>
      </p:pic>
      <p:sp>
        <p:nvSpPr>
          <p:cNvPr id="15" name="object 15" descr=""/>
          <p:cNvSpPr/>
          <p:nvPr/>
        </p:nvSpPr>
        <p:spPr>
          <a:xfrm>
            <a:off x="3761994" y="2895345"/>
            <a:ext cx="782955" cy="60325"/>
          </a:xfrm>
          <a:custGeom>
            <a:avLst/>
            <a:gdLst/>
            <a:ahLst/>
            <a:cxnLst/>
            <a:rect l="l" t="t" r="r" b="b"/>
            <a:pathLst>
              <a:path w="782954" h="60325">
                <a:moveTo>
                  <a:pt x="84454" y="59436"/>
                </a:moveTo>
                <a:lnTo>
                  <a:pt x="19684" y="59436"/>
                </a:lnTo>
                <a:lnTo>
                  <a:pt x="31622" y="59690"/>
                </a:lnTo>
                <a:lnTo>
                  <a:pt x="39115" y="59690"/>
                </a:lnTo>
                <a:lnTo>
                  <a:pt x="48513" y="59817"/>
                </a:lnTo>
                <a:lnTo>
                  <a:pt x="70738" y="59817"/>
                </a:lnTo>
                <a:lnTo>
                  <a:pt x="84454" y="59436"/>
                </a:lnTo>
                <a:close/>
              </a:path>
              <a:path w="782954" h="60325">
                <a:moveTo>
                  <a:pt x="83946" y="40386"/>
                </a:moveTo>
                <a:lnTo>
                  <a:pt x="70230" y="40767"/>
                </a:lnTo>
                <a:lnTo>
                  <a:pt x="59308" y="40767"/>
                </a:lnTo>
                <a:lnTo>
                  <a:pt x="48513" y="40893"/>
                </a:lnTo>
                <a:lnTo>
                  <a:pt x="39115" y="40893"/>
                </a:lnTo>
                <a:lnTo>
                  <a:pt x="31622" y="41021"/>
                </a:lnTo>
                <a:lnTo>
                  <a:pt x="25400" y="41021"/>
                </a:lnTo>
                <a:lnTo>
                  <a:pt x="19684" y="41148"/>
                </a:lnTo>
                <a:lnTo>
                  <a:pt x="14223" y="41148"/>
                </a:lnTo>
                <a:lnTo>
                  <a:pt x="13715" y="41275"/>
                </a:lnTo>
                <a:lnTo>
                  <a:pt x="8000" y="41656"/>
                </a:lnTo>
                <a:lnTo>
                  <a:pt x="3428" y="42037"/>
                </a:lnTo>
                <a:lnTo>
                  <a:pt x="0" y="45720"/>
                </a:lnTo>
                <a:lnTo>
                  <a:pt x="0" y="54864"/>
                </a:lnTo>
                <a:lnTo>
                  <a:pt x="3428" y="58674"/>
                </a:lnTo>
                <a:lnTo>
                  <a:pt x="8000" y="58928"/>
                </a:lnTo>
                <a:lnTo>
                  <a:pt x="13715" y="59436"/>
                </a:lnTo>
                <a:lnTo>
                  <a:pt x="85089" y="59436"/>
                </a:lnTo>
                <a:lnTo>
                  <a:pt x="100202" y="58039"/>
                </a:lnTo>
                <a:lnTo>
                  <a:pt x="116585" y="56261"/>
                </a:lnTo>
                <a:lnTo>
                  <a:pt x="118039" y="56261"/>
                </a:lnTo>
                <a:lnTo>
                  <a:pt x="132714" y="55245"/>
                </a:lnTo>
                <a:lnTo>
                  <a:pt x="135699" y="55245"/>
                </a:lnTo>
                <a:lnTo>
                  <a:pt x="172338" y="53975"/>
                </a:lnTo>
                <a:lnTo>
                  <a:pt x="194563" y="52959"/>
                </a:lnTo>
                <a:lnTo>
                  <a:pt x="194944" y="52959"/>
                </a:lnTo>
                <a:lnTo>
                  <a:pt x="217677" y="50800"/>
                </a:lnTo>
                <a:lnTo>
                  <a:pt x="217423" y="50800"/>
                </a:lnTo>
                <a:lnTo>
                  <a:pt x="240537" y="49022"/>
                </a:lnTo>
                <a:lnTo>
                  <a:pt x="240029" y="49022"/>
                </a:lnTo>
                <a:lnTo>
                  <a:pt x="264159" y="48387"/>
                </a:lnTo>
                <a:lnTo>
                  <a:pt x="289432" y="47243"/>
                </a:lnTo>
                <a:lnTo>
                  <a:pt x="289813" y="47243"/>
                </a:lnTo>
                <a:lnTo>
                  <a:pt x="313563" y="45466"/>
                </a:lnTo>
                <a:lnTo>
                  <a:pt x="341756" y="43053"/>
                </a:lnTo>
                <a:lnTo>
                  <a:pt x="341502" y="43053"/>
                </a:lnTo>
                <a:lnTo>
                  <a:pt x="366267" y="41656"/>
                </a:lnTo>
                <a:lnTo>
                  <a:pt x="383249" y="40512"/>
                </a:lnTo>
                <a:lnTo>
                  <a:pt x="83311" y="40512"/>
                </a:lnTo>
                <a:lnTo>
                  <a:pt x="83946" y="40386"/>
                </a:lnTo>
                <a:close/>
              </a:path>
              <a:path w="782954" h="60325">
                <a:moveTo>
                  <a:pt x="118039" y="56261"/>
                </a:moveTo>
                <a:lnTo>
                  <a:pt x="116585" y="56261"/>
                </a:lnTo>
                <a:lnTo>
                  <a:pt x="116204" y="56387"/>
                </a:lnTo>
                <a:lnTo>
                  <a:pt x="118039" y="56261"/>
                </a:lnTo>
                <a:close/>
              </a:path>
              <a:path w="782954" h="60325">
                <a:moveTo>
                  <a:pt x="135699" y="55245"/>
                </a:moveTo>
                <a:lnTo>
                  <a:pt x="132714" y="55245"/>
                </a:lnTo>
                <a:lnTo>
                  <a:pt x="132460" y="55372"/>
                </a:lnTo>
                <a:lnTo>
                  <a:pt x="135699" y="55245"/>
                </a:lnTo>
                <a:close/>
              </a:path>
              <a:path w="782954" h="60325">
                <a:moveTo>
                  <a:pt x="418972" y="18542"/>
                </a:moveTo>
                <a:lnTo>
                  <a:pt x="391667" y="19685"/>
                </a:lnTo>
                <a:lnTo>
                  <a:pt x="391286" y="19685"/>
                </a:lnTo>
                <a:lnTo>
                  <a:pt x="364997" y="21590"/>
                </a:lnTo>
                <a:lnTo>
                  <a:pt x="365125" y="21590"/>
                </a:lnTo>
                <a:lnTo>
                  <a:pt x="340359" y="22987"/>
                </a:lnTo>
                <a:lnTo>
                  <a:pt x="339978" y="23114"/>
                </a:lnTo>
                <a:lnTo>
                  <a:pt x="311911" y="25654"/>
                </a:lnTo>
                <a:lnTo>
                  <a:pt x="312038" y="25654"/>
                </a:lnTo>
                <a:lnTo>
                  <a:pt x="288289" y="27431"/>
                </a:lnTo>
                <a:lnTo>
                  <a:pt x="288670" y="27431"/>
                </a:lnTo>
                <a:lnTo>
                  <a:pt x="263397" y="28575"/>
                </a:lnTo>
                <a:lnTo>
                  <a:pt x="263525" y="28575"/>
                </a:lnTo>
                <a:lnTo>
                  <a:pt x="239394" y="29210"/>
                </a:lnTo>
                <a:lnTo>
                  <a:pt x="239013" y="29337"/>
                </a:lnTo>
                <a:lnTo>
                  <a:pt x="215900" y="31115"/>
                </a:lnTo>
                <a:lnTo>
                  <a:pt x="193039" y="33274"/>
                </a:lnTo>
                <a:lnTo>
                  <a:pt x="193547" y="33274"/>
                </a:lnTo>
                <a:lnTo>
                  <a:pt x="171576" y="34417"/>
                </a:lnTo>
                <a:lnTo>
                  <a:pt x="131698" y="35941"/>
                </a:lnTo>
                <a:lnTo>
                  <a:pt x="131444" y="35941"/>
                </a:lnTo>
                <a:lnTo>
                  <a:pt x="114934" y="37084"/>
                </a:lnTo>
                <a:lnTo>
                  <a:pt x="114426" y="37084"/>
                </a:lnTo>
                <a:lnTo>
                  <a:pt x="98297" y="38989"/>
                </a:lnTo>
                <a:lnTo>
                  <a:pt x="98425" y="38989"/>
                </a:lnTo>
                <a:lnTo>
                  <a:pt x="83311" y="40512"/>
                </a:lnTo>
                <a:lnTo>
                  <a:pt x="383249" y="40512"/>
                </a:lnTo>
                <a:lnTo>
                  <a:pt x="392683" y="39878"/>
                </a:lnTo>
                <a:lnTo>
                  <a:pt x="392429" y="39878"/>
                </a:lnTo>
                <a:lnTo>
                  <a:pt x="419734" y="38862"/>
                </a:lnTo>
                <a:lnTo>
                  <a:pt x="420242" y="38862"/>
                </a:lnTo>
                <a:lnTo>
                  <a:pt x="448055" y="36322"/>
                </a:lnTo>
                <a:lnTo>
                  <a:pt x="447801" y="36322"/>
                </a:lnTo>
                <a:lnTo>
                  <a:pt x="475868" y="34543"/>
                </a:lnTo>
                <a:lnTo>
                  <a:pt x="503300" y="32512"/>
                </a:lnTo>
                <a:lnTo>
                  <a:pt x="503554" y="32512"/>
                </a:lnTo>
                <a:lnTo>
                  <a:pt x="529843" y="30099"/>
                </a:lnTo>
                <a:lnTo>
                  <a:pt x="528954" y="30099"/>
                </a:lnTo>
                <a:lnTo>
                  <a:pt x="556259" y="29845"/>
                </a:lnTo>
                <a:lnTo>
                  <a:pt x="580643" y="28067"/>
                </a:lnTo>
                <a:lnTo>
                  <a:pt x="604265" y="26797"/>
                </a:lnTo>
                <a:lnTo>
                  <a:pt x="604519" y="26670"/>
                </a:lnTo>
                <a:lnTo>
                  <a:pt x="627506" y="25018"/>
                </a:lnTo>
                <a:lnTo>
                  <a:pt x="627126" y="25018"/>
                </a:lnTo>
                <a:lnTo>
                  <a:pt x="647572" y="24384"/>
                </a:lnTo>
                <a:lnTo>
                  <a:pt x="648207" y="24384"/>
                </a:lnTo>
                <a:lnTo>
                  <a:pt x="667638" y="22733"/>
                </a:lnTo>
                <a:lnTo>
                  <a:pt x="667130" y="22733"/>
                </a:lnTo>
                <a:lnTo>
                  <a:pt x="685164" y="22098"/>
                </a:lnTo>
                <a:lnTo>
                  <a:pt x="738885" y="22098"/>
                </a:lnTo>
                <a:lnTo>
                  <a:pt x="756157" y="21843"/>
                </a:lnTo>
                <a:lnTo>
                  <a:pt x="757046" y="21717"/>
                </a:lnTo>
                <a:lnTo>
                  <a:pt x="762761" y="21209"/>
                </a:lnTo>
                <a:lnTo>
                  <a:pt x="762126" y="21209"/>
                </a:lnTo>
                <a:lnTo>
                  <a:pt x="767588" y="20955"/>
                </a:lnTo>
                <a:lnTo>
                  <a:pt x="768476" y="20955"/>
                </a:lnTo>
                <a:lnTo>
                  <a:pt x="771651" y="20574"/>
                </a:lnTo>
                <a:lnTo>
                  <a:pt x="771905" y="20447"/>
                </a:lnTo>
                <a:lnTo>
                  <a:pt x="773599" y="20193"/>
                </a:lnTo>
                <a:lnTo>
                  <a:pt x="739775" y="20193"/>
                </a:lnTo>
                <a:lnTo>
                  <a:pt x="738251" y="18668"/>
                </a:lnTo>
                <a:lnTo>
                  <a:pt x="418464" y="18668"/>
                </a:lnTo>
                <a:lnTo>
                  <a:pt x="418972" y="18542"/>
                </a:lnTo>
                <a:close/>
              </a:path>
              <a:path w="782954" h="60325">
                <a:moveTo>
                  <a:pt x="773599" y="1905"/>
                </a:moveTo>
                <a:lnTo>
                  <a:pt x="739775" y="1905"/>
                </a:lnTo>
                <a:lnTo>
                  <a:pt x="735775" y="6029"/>
                </a:lnTo>
                <a:lnTo>
                  <a:pt x="735710" y="16129"/>
                </a:lnTo>
                <a:lnTo>
                  <a:pt x="739775" y="20193"/>
                </a:lnTo>
                <a:lnTo>
                  <a:pt x="773599" y="20193"/>
                </a:lnTo>
                <a:lnTo>
                  <a:pt x="778451" y="19416"/>
                </a:lnTo>
                <a:lnTo>
                  <a:pt x="780586" y="17418"/>
                </a:lnTo>
                <a:lnTo>
                  <a:pt x="781572" y="16129"/>
                </a:lnTo>
                <a:lnTo>
                  <a:pt x="781928" y="11937"/>
                </a:lnTo>
                <a:lnTo>
                  <a:pt x="781825" y="8890"/>
                </a:lnTo>
                <a:lnTo>
                  <a:pt x="773599" y="1905"/>
                </a:lnTo>
                <a:close/>
              </a:path>
              <a:path w="782954" h="60325">
                <a:moveTo>
                  <a:pt x="778451" y="19416"/>
                </a:moveTo>
                <a:lnTo>
                  <a:pt x="773599" y="20193"/>
                </a:lnTo>
                <a:lnTo>
                  <a:pt x="777620" y="20193"/>
                </a:lnTo>
                <a:lnTo>
                  <a:pt x="778451" y="19416"/>
                </a:lnTo>
                <a:close/>
              </a:path>
              <a:path w="782954" h="60325">
                <a:moveTo>
                  <a:pt x="780586" y="17418"/>
                </a:moveTo>
                <a:lnTo>
                  <a:pt x="778451" y="19416"/>
                </a:lnTo>
                <a:lnTo>
                  <a:pt x="779144" y="19304"/>
                </a:lnTo>
                <a:lnTo>
                  <a:pt x="780586" y="17418"/>
                </a:lnTo>
                <a:close/>
              </a:path>
              <a:path w="782954" h="60325">
                <a:moveTo>
                  <a:pt x="762126" y="889"/>
                </a:moveTo>
                <a:lnTo>
                  <a:pt x="665606" y="889"/>
                </a:lnTo>
                <a:lnTo>
                  <a:pt x="646176" y="2793"/>
                </a:lnTo>
                <a:lnTo>
                  <a:pt x="646810" y="2793"/>
                </a:lnTo>
                <a:lnTo>
                  <a:pt x="626363" y="3556"/>
                </a:lnTo>
                <a:lnTo>
                  <a:pt x="625855" y="3556"/>
                </a:lnTo>
                <a:lnTo>
                  <a:pt x="602868" y="5461"/>
                </a:lnTo>
                <a:lnTo>
                  <a:pt x="579246" y="6985"/>
                </a:lnTo>
                <a:lnTo>
                  <a:pt x="554608" y="8890"/>
                </a:lnTo>
                <a:lnTo>
                  <a:pt x="555243" y="8890"/>
                </a:lnTo>
                <a:lnTo>
                  <a:pt x="528701" y="9271"/>
                </a:lnTo>
                <a:lnTo>
                  <a:pt x="527811" y="9398"/>
                </a:lnTo>
                <a:lnTo>
                  <a:pt x="501522" y="11937"/>
                </a:lnTo>
                <a:lnTo>
                  <a:pt x="501650" y="11937"/>
                </a:lnTo>
                <a:lnTo>
                  <a:pt x="474344" y="14224"/>
                </a:lnTo>
                <a:lnTo>
                  <a:pt x="446404" y="16002"/>
                </a:lnTo>
                <a:lnTo>
                  <a:pt x="446150" y="16002"/>
                </a:lnTo>
                <a:lnTo>
                  <a:pt x="418464" y="18668"/>
                </a:lnTo>
                <a:lnTo>
                  <a:pt x="738251" y="18668"/>
                </a:lnTo>
                <a:lnTo>
                  <a:pt x="735710" y="16129"/>
                </a:lnTo>
                <a:lnTo>
                  <a:pt x="735775" y="6029"/>
                </a:lnTo>
                <a:lnTo>
                  <a:pt x="739775" y="1905"/>
                </a:lnTo>
                <a:lnTo>
                  <a:pt x="773599" y="1905"/>
                </a:lnTo>
                <a:lnTo>
                  <a:pt x="771905" y="1651"/>
                </a:lnTo>
                <a:lnTo>
                  <a:pt x="771651" y="1651"/>
                </a:lnTo>
                <a:lnTo>
                  <a:pt x="768476" y="1143"/>
                </a:lnTo>
                <a:lnTo>
                  <a:pt x="767588" y="1143"/>
                </a:lnTo>
                <a:lnTo>
                  <a:pt x="762126" y="889"/>
                </a:lnTo>
                <a:close/>
              </a:path>
              <a:path w="782954" h="60325">
                <a:moveTo>
                  <a:pt x="781590" y="16105"/>
                </a:moveTo>
                <a:lnTo>
                  <a:pt x="780586" y="17418"/>
                </a:lnTo>
                <a:lnTo>
                  <a:pt x="781557" y="16510"/>
                </a:lnTo>
                <a:lnTo>
                  <a:pt x="781590" y="16105"/>
                </a:lnTo>
                <a:close/>
              </a:path>
              <a:path w="782954" h="60325">
                <a:moveTo>
                  <a:pt x="782021" y="11049"/>
                </a:moveTo>
                <a:lnTo>
                  <a:pt x="781928" y="11937"/>
                </a:lnTo>
                <a:lnTo>
                  <a:pt x="781590" y="16105"/>
                </a:lnTo>
                <a:lnTo>
                  <a:pt x="782446" y="14986"/>
                </a:lnTo>
                <a:lnTo>
                  <a:pt x="782021" y="11049"/>
                </a:lnTo>
                <a:close/>
              </a:path>
              <a:path w="782954" h="60325">
                <a:moveTo>
                  <a:pt x="781593" y="6029"/>
                </a:moveTo>
                <a:lnTo>
                  <a:pt x="781938" y="10287"/>
                </a:lnTo>
                <a:lnTo>
                  <a:pt x="782021" y="11049"/>
                </a:lnTo>
                <a:lnTo>
                  <a:pt x="782254" y="8890"/>
                </a:lnTo>
                <a:lnTo>
                  <a:pt x="782346" y="6985"/>
                </a:lnTo>
                <a:lnTo>
                  <a:pt x="781593" y="6029"/>
                </a:lnTo>
                <a:close/>
              </a:path>
              <a:path w="782954" h="60325">
                <a:moveTo>
                  <a:pt x="780372" y="4478"/>
                </a:moveTo>
                <a:lnTo>
                  <a:pt x="781593" y="6029"/>
                </a:lnTo>
                <a:lnTo>
                  <a:pt x="781557" y="5587"/>
                </a:lnTo>
                <a:lnTo>
                  <a:pt x="780372" y="4478"/>
                </a:lnTo>
                <a:close/>
              </a:path>
              <a:path w="782954" h="60325">
                <a:moveTo>
                  <a:pt x="778596" y="2817"/>
                </a:moveTo>
                <a:lnTo>
                  <a:pt x="780372" y="4478"/>
                </a:lnTo>
                <a:lnTo>
                  <a:pt x="779144" y="2921"/>
                </a:lnTo>
                <a:lnTo>
                  <a:pt x="778596" y="2817"/>
                </a:lnTo>
                <a:close/>
              </a:path>
              <a:path w="782954" h="60325">
                <a:moveTo>
                  <a:pt x="777620" y="1905"/>
                </a:moveTo>
                <a:lnTo>
                  <a:pt x="773599" y="1905"/>
                </a:lnTo>
                <a:lnTo>
                  <a:pt x="774445" y="2031"/>
                </a:lnTo>
                <a:lnTo>
                  <a:pt x="778596" y="2817"/>
                </a:lnTo>
                <a:lnTo>
                  <a:pt x="777620" y="1905"/>
                </a:lnTo>
                <a:close/>
              </a:path>
              <a:path w="782954" h="60325">
                <a:moveTo>
                  <a:pt x="727328" y="0"/>
                </a:moveTo>
                <a:lnTo>
                  <a:pt x="701293" y="0"/>
                </a:lnTo>
                <a:lnTo>
                  <a:pt x="684656" y="127"/>
                </a:lnTo>
                <a:lnTo>
                  <a:pt x="684276" y="127"/>
                </a:lnTo>
                <a:lnTo>
                  <a:pt x="666241" y="889"/>
                </a:lnTo>
                <a:lnTo>
                  <a:pt x="762761" y="889"/>
                </a:lnTo>
                <a:lnTo>
                  <a:pt x="757046" y="381"/>
                </a:lnTo>
                <a:lnTo>
                  <a:pt x="756157" y="254"/>
                </a:lnTo>
                <a:lnTo>
                  <a:pt x="748156" y="254"/>
                </a:lnTo>
                <a:lnTo>
                  <a:pt x="72732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5515102" y="3910050"/>
            <a:ext cx="1434465" cy="52705"/>
          </a:xfrm>
          <a:custGeom>
            <a:avLst/>
            <a:gdLst/>
            <a:ahLst/>
            <a:cxnLst/>
            <a:rect l="l" t="t" r="r" b="b"/>
            <a:pathLst>
              <a:path w="1434465" h="52704">
                <a:moveTo>
                  <a:pt x="1410161" y="43167"/>
                </a:moveTo>
                <a:lnTo>
                  <a:pt x="1385316" y="43167"/>
                </a:lnTo>
                <a:lnTo>
                  <a:pt x="1381378" y="44246"/>
                </a:lnTo>
                <a:lnTo>
                  <a:pt x="1378839" y="44970"/>
                </a:lnTo>
                <a:lnTo>
                  <a:pt x="1376806" y="45529"/>
                </a:lnTo>
                <a:lnTo>
                  <a:pt x="1375664" y="47561"/>
                </a:lnTo>
                <a:lnTo>
                  <a:pt x="1376299" y="49517"/>
                </a:lnTo>
                <a:lnTo>
                  <a:pt x="1376806" y="51460"/>
                </a:lnTo>
                <a:lnTo>
                  <a:pt x="1378839" y="52590"/>
                </a:lnTo>
                <a:lnTo>
                  <a:pt x="1383330" y="51308"/>
                </a:lnTo>
                <a:lnTo>
                  <a:pt x="1387348" y="50215"/>
                </a:lnTo>
                <a:lnTo>
                  <a:pt x="1410161" y="43167"/>
                </a:lnTo>
                <a:close/>
              </a:path>
              <a:path w="1434465" h="52704">
                <a:moveTo>
                  <a:pt x="1408917" y="35876"/>
                </a:moveTo>
                <a:lnTo>
                  <a:pt x="1385189" y="43192"/>
                </a:lnTo>
                <a:lnTo>
                  <a:pt x="1410161" y="43167"/>
                </a:lnTo>
                <a:lnTo>
                  <a:pt x="1411527" y="42748"/>
                </a:lnTo>
                <a:lnTo>
                  <a:pt x="1411858" y="42646"/>
                </a:lnTo>
                <a:lnTo>
                  <a:pt x="1411995" y="42646"/>
                </a:lnTo>
                <a:lnTo>
                  <a:pt x="1425702" y="39954"/>
                </a:lnTo>
                <a:lnTo>
                  <a:pt x="1428442" y="39420"/>
                </a:lnTo>
                <a:lnTo>
                  <a:pt x="1423543" y="39420"/>
                </a:lnTo>
                <a:lnTo>
                  <a:pt x="1412898" y="36283"/>
                </a:lnTo>
                <a:lnTo>
                  <a:pt x="1410418" y="36029"/>
                </a:lnTo>
                <a:lnTo>
                  <a:pt x="1408811" y="36029"/>
                </a:lnTo>
                <a:lnTo>
                  <a:pt x="1409026" y="35896"/>
                </a:lnTo>
                <a:close/>
              </a:path>
              <a:path w="1434465" h="52704">
                <a:moveTo>
                  <a:pt x="1411995" y="42646"/>
                </a:moveTo>
                <a:lnTo>
                  <a:pt x="1411858" y="42646"/>
                </a:lnTo>
                <a:lnTo>
                  <a:pt x="1411616" y="42721"/>
                </a:lnTo>
                <a:lnTo>
                  <a:pt x="1411995" y="42646"/>
                </a:lnTo>
                <a:close/>
              </a:path>
              <a:path w="1434465" h="52704">
                <a:moveTo>
                  <a:pt x="1412942" y="36288"/>
                </a:moveTo>
                <a:lnTo>
                  <a:pt x="1423543" y="39420"/>
                </a:lnTo>
                <a:lnTo>
                  <a:pt x="1420720" y="36385"/>
                </a:lnTo>
                <a:lnTo>
                  <a:pt x="1413891" y="36385"/>
                </a:lnTo>
                <a:lnTo>
                  <a:pt x="1412942" y="36288"/>
                </a:lnTo>
                <a:close/>
              </a:path>
              <a:path w="1434465" h="52704">
                <a:moveTo>
                  <a:pt x="1434261" y="28371"/>
                </a:moveTo>
                <a:lnTo>
                  <a:pt x="1421129" y="28371"/>
                </a:lnTo>
                <a:lnTo>
                  <a:pt x="1418615" y="34121"/>
                </a:lnTo>
                <a:lnTo>
                  <a:pt x="1423543" y="39420"/>
                </a:lnTo>
                <a:lnTo>
                  <a:pt x="1428442" y="39420"/>
                </a:lnTo>
                <a:lnTo>
                  <a:pt x="1431036" y="38938"/>
                </a:lnTo>
                <a:lnTo>
                  <a:pt x="1433704" y="35876"/>
                </a:lnTo>
                <a:lnTo>
                  <a:pt x="1434040" y="32613"/>
                </a:lnTo>
                <a:lnTo>
                  <a:pt x="1434270" y="29476"/>
                </a:lnTo>
                <a:lnTo>
                  <a:pt x="1434261" y="28371"/>
                </a:lnTo>
                <a:close/>
              </a:path>
              <a:path w="1434465" h="52704">
                <a:moveTo>
                  <a:pt x="965743" y="35648"/>
                </a:moveTo>
                <a:lnTo>
                  <a:pt x="503047" y="35648"/>
                </a:lnTo>
                <a:lnTo>
                  <a:pt x="531495" y="36283"/>
                </a:lnTo>
                <a:lnTo>
                  <a:pt x="559688" y="36563"/>
                </a:lnTo>
                <a:lnTo>
                  <a:pt x="588010" y="36931"/>
                </a:lnTo>
                <a:lnTo>
                  <a:pt x="618363" y="36931"/>
                </a:lnTo>
                <a:lnTo>
                  <a:pt x="657676" y="37338"/>
                </a:lnTo>
                <a:lnTo>
                  <a:pt x="720217" y="37680"/>
                </a:lnTo>
                <a:lnTo>
                  <a:pt x="749935" y="37680"/>
                </a:lnTo>
                <a:lnTo>
                  <a:pt x="779013" y="37338"/>
                </a:lnTo>
                <a:lnTo>
                  <a:pt x="810137" y="37338"/>
                </a:lnTo>
                <a:lnTo>
                  <a:pt x="845312" y="36639"/>
                </a:lnTo>
                <a:lnTo>
                  <a:pt x="940744" y="36296"/>
                </a:lnTo>
                <a:lnTo>
                  <a:pt x="965743" y="35648"/>
                </a:lnTo>
                <a:close/>
              </a:path>
              <a:path w="1434465" h="52704">
                <a:moveTo>
                  <a:pt x="1412240" y="36080"/>
                </a:moveTo>
                <a:lnTo>
                  <a:pt x="1412927" y="36283"/>
                </a:lnTo>
                <a:lnTo>
                  <a:pt x="1413891" y="36385"/>
                </a:lnTo>
                <a:lnTo>
                  <a:pt x="1412240" y="36080"/>
                </a:lnTo>
                <a:close/>
              </a:path>
              <a:path w="1434465" h="52704">
                <a:moveTo>
                  <a:pt x="1420437" y="36080"/>
                </a:moveTo>
                <a:lnTo>
                  <a:pt x="1412240" y="36080"/>
                </a:lnTo>
                <a:lnTo>
                  <a:pt x="1413891" y="36385"/>
                </a:lnTo>
                <a:lnTo>
                  <a:pt x="1420720" y="36385"/>
                </a:lnTo>
                <a:lnTo>
                  <a:pt x="1420437" y="36080"/>
                </a:lnTo>
                <a:close/>
              </a:path>
              <a:path w="1434465" h="52704">
                <a:moveTo>
                  <a:pt x="940744" y="36296"/>
                </a:moveTo>
                <a:lnTo>
                  <a:pt x="880490" y="36296"/>
                </a:lnTo>
                <a:lnTo>
                  <a:pt x="938784" y="36347"/>
                </a:lnTo>
                <a:lnTo>
                  <a:pt x="940744" y="36296"/>
                </a:lnTo>
                <a:close/>
              </a:path>
              <a:path w="1434465" h="52704">
                <a:moveTo>
                  <a:pt x="1420024" y="35636"/>
                </a:moveTo>
                <a:lnTo>
                  <a:pt x="1409700" y="35636"/>
                </a:lnTo>
                <a:lnTo>
                  <a:pt x="1409112" y="35896"/>
                </a:lnTo>
                <a:lnTo>
                  <a:pt x="1412942" y="36288"/>
                </a:lnTo>
                <a:lnTo>
                  <a:pt x="1412240" y="36080"/>
                </a:lnTo>
                <a:lnTo>
                  <a:pt x="1420437" y="36080"/>
                </a:lnTo>
                <a:lnTo>
                  <a:pt x="1420024" y="35636"/>
                </a:lnTo>
                <a:close/>
              </a:path>
              <a:path w="1434465" h="52704">
                <a:moveTo>
                  <a:pt x="1409038" y="35888"/>
                </a:moveTo>
                <a:lnTo>
                  <a:pt x="1408811" y="36029"/>
                </a:lnTo>
                <a:lnTo>
                  <a:pt x="1409112" y="35896"/>
                </a:lnTo>
                <a:close/>
              </a:path>
              <a:path w="1434465" h="52704">
                <a:moveTo>
                  <a:pt x="1409112" y="35896"/>
                </a:moveTo>
                <a:lnTo>
                  <a:pt x="1408811" y="36029"/>
                </a:lnTo>
                <a:lnTo>
                  <a:pt x="1410418" y="36029"/>
                </a:lnTo>
                <a:lnTo>
                  <a:pt x="1409112" y="35896"/>
                </a:lnTo>
                <a:close/>
              </a:path>
              <a:path w="1434465" h="52704">
                <a:moveTo>
                  <a:pt x="1409700" y="35636"/>
                </a:moveTo>
                <a:lnTo>
                  <a:pt x="1409195" y="35791"/>
                </a:lnTo>
                <a:lnTo>
                  <a:pt x="1409700" y="35636"/>
                </a:lnTo>
                <a:close/>
              </a:path>
              <a:path w="1434465" h="52704">
                <a:moveTo>
                  <a:pt x="1409195" y="35791"/>
                </a:moveTo>
                <a:lnTo>
                  <a:pt x="1408917" y="35876"/>
                </a:lnTo>
                <a:lnTo>
                  <a:pt x="1409058" y="35876"/>
                </a:lnTo>
                <a:lnTo>
                  <a:pt x="1409195" y="35791"/>
                </a:lnTo>
                <a:close/>
              </a:path>
              <a:path w="1434465" h="52704">
                <a:moveTo>
                  <a:pt x="1409975" y="35306"/>
                </a:moveTo>
                <a:lnTo>
                  <a:pt x="1403350" y="35306"/>
                </a:lnTo>
                <a:lnTo>
                  <a:pt x="1408917" y="35876"/>
                </a:lnTo>
                <a:lnTo>
                  <a:pt x="1409195" y="35791"/>
                </a:lnTo>
                <a:lnTo>
                  <a:pt x="1409975" y="35306"/>
                </a:lnTo>
                <a:close/>
              </a:path>
              <a:path w="1434465" h="52704">
                <a:moveTo>
                  <a:pt x="1421129" y="28371"/>
                </a:moveTo>
                <a:lnTo>
                  <a:pt x="1409195" y="35791"/>
                </a:lnTo>
                <a:lnTo>
                  <a:pt x="1409700" y="35636"/>
                </a:lnTo>
                <a:lnTo>
                  <a:pt x="1420024" y="35636"/>
                </a:lnTo>
                <a:lnTo>
                  <a:pt x="1419481" y="35052"/>
                </a:lnTo>
                <a:lnTo>
                  <a:pt x="1418208" y="35052"/>
                </a:lnTo>
                <a:lnTo>
                  <a:pt x="1417827" y="33274"/>
                </a:lnTo>
                <a:lnTo>
                  <a:pt x="1418986" y="33274"/>
                </a:lnTo>
                <a:lnTo>
                  <a:pt x="1421129" y="28371"/>
                </a:lnTo>
                <a:close/>
              </a:path>
              <a:path w="1434465" h="52704">
                <a:moveTo>
                  <a:pt x="1047720" y="33845"/>
                </a:moveTo>
                <a:lnTo>
                  <a:pt x="410463" y="33845"/>
                </a:lnTo>
                <a:lnTo>
                  <a:pt x="470662" y="35293"/>
                </a:lnTo>
                <a:lnTo>
                  <a:pt x="503047" y="35661"/>
                </a:lnTo>
                <a:lnTo>
                  <a:pt x="965743" y="35648"/>
                </a:lnTo>
                <a:lnTo>
                  <a:pt x="966724" y="35623"/>
                </a:lnTo>
                <a:lnTo>
                  <a:pt x="1027176" y="34544"/>
                </a:lnTo>
                <a:lnTo>
                  <a:pt x="1047720" y="33845"/>
                </a:lnTo>
                <a:close/>
              </a:path>
              <a:path w="1434465" h="52704">
                <a:moveTo>
                  <a:pt x="1403455" y="35316"/>
                </a:moveTo>
                <a:close/>
              </a:path>
              <a:path w="1434465" h="52704">
                <a:moveTo>
                  <a:pt x="1412713" y="33604"/>
                </a:moveTo>
                <a:lnTo>
                  <a:pt x="1384046" y="33604"/>
                </a:lnTo>
                <a:lnTo>
                  <a:pt x="1384427" y="33629"/>
                </a:lnTo>
                <a:lnTo>
                  <a:pt x="1403455" y="35316"/>
                </a:lnTo>
                <a:lnTo>
                  <a:pt x="1409975" y="35306"/>
                </a:lnTo>
                <a:lnTo>
                  <a:pt x="1412713" y="33604"/>
                </a:lnTo>
                <a:close/>
              </a:path>
              <a:path w="1434465" h="52704">
                <a:moveTo>
                  <a:pt x="1417827" y="33274"/>
                </a:moveTo>
                <a:lnTo>
                  <a:pt x="1418208" y="35052"/>
                </a:lnTo>
                <a:lnTo>
                  <a:pt x="1418615" y="34121"/>
                </a:lnTo>
                <a:lnTo>
                  <a:pt x="1417827" y="33274"/>
                </a:lnTo>
                <a:close/>
              </a:path>
              <a:path w="1434465" h="52704">
                <a:moveTo>
                  <a:pt x="1418615" y="34121"/>
                </a:moveTo>
                <a:lnTo>
                  <a:pt x="1418208" y="35052"/>
                </a:lnTo>
                <a:lnTo>
                  <a:pt x="1419481" y="35052"/>
                </a:lnTo>
                <a:lnTo>
                  <a:pt x="1418615" y="34121"/>
                </a:lnTo>
                <a:close/>
              </a:path>
              <a:path w="1434465" h="52704">
                <a:moveTo>
                  <a:pt x="1418986" y="33274"/>
                </a:moveTo>
                <a:lnTo>
                  <a:pt x="1417827" y="33274"/>
                </a:lnTo>
                <a:lnTo>
                  <a:pt x="1418615" y="34121"/>
                </a:lnTo>
                <a:lnTo>
                  <a:pt x="1418986" y="33274"/>
                </a:lnTo>
                <a:close/>
              </a:path>
              <a:path w="1434465" h="52704">
                <a:moveTo>
                  <a:pt x="12826" y="584"/>
                </a:moveTo>
                <a:lnTo>
                  <a:pt x="12660" y="595"/>
                </a:lnTo>
                <a:lnTo>
                  <a:pt x="13335" y="698"/>
                </a:lnTo>
                <a:lnTo>
                  <a:pt x="15487" y="3104"/>
                </a:lnTo>
                <a:lnTo>
                  <a:pt x="15621" y="3162"/>
                </a:lnTo>
                <a:lnTo>
                  <a:pt x="16763" y="3822"/>
                </a:lnTo>
                <a:lnTo>
                  <a:pt x="18009" y="4624"/>
                </a:lnTo>
                <a:lnTo>
                  <a:pt x="19742" y="5404"/>
                </a:lnTo>
                <a:lnTo>
                  <a:pt x="43180" y="9715"/>
                </a:lnTo>
                <a:lnTo>
                  <a:pt x="60246" y="12827"/>
                </a:lnTo>
                <a:lnTo>
                  <a:pt x="76962" y="15900"/>
                </a:lnTo>
                <a:lnTo>
                  <a:pt x="79655" y="19659"/>
                </a:lnTo>
                <a:lnTo>
                  <a:pt x="79694" y="20129"/>
                </a:lnTo>
                <a:lnTo>
                  <a:pt x="78890" y="24446"/>
                </a:lnTo>
                <a:lnTo>
                  <a:pt x="119507" y="26644"/>
                </a:lnTo>
                <a:lnTo>
                  <a:pt x="154050" y="27774"/>
                </a:lnTo>
                <a:lnTo>
                  <a:pt x="189102" y="28448"/>
                </a:lnTo>
                <a:lnTo>
                  <a:pt x="218186" y="29476"/>
                </a:lnTo>
                <a:lnTo>
                  <a:pt x="335534" y="32397"/>
                </a:lnTo>
                <a:lnTo>
                  <a:pt x="361188" y="32766"/>
                </a:lnTo>
                <a:lnTo>
                  <a:pt x="385572" y="33489"/>
                </a:lnTo>
                <a:lnTo>
                  <a:pt x="410590" y="33858"/>
                </a:lnTo>
                <a:lnTo>
                  <a:pt x="1047720" y="33845"/>
                </a:lnTo>
                <a:lnTo>
                  <a:pt x="1058926" y="33464"/>
                </a:lnTo>
                <a:lnTo>
                  <a:pt x="1166114" y="31648"/>
                </a:lnTo>
                <a:lnTo>
                  <a:pt x="1232280" y="30911"/>
                </a:lnTo>
                <a:lnTo>
                  <a:pt x="1417064" y="30899"/>
                </a:lnTo>
                <a:lnTo>
                  <a:pt x="1421129" y="28371"/>
                </a:lnTo>
                <a:lnTo>
                  <a:pt x="1434261" y="28371"/>
                </a:lnTo>
                <a:lnTo>
                  <a:pt x="1432052" y="25069"/>
                </a:lnTo>
                <a:lnTo>
                  <a:pt x="1420838" y="21183"/>
                </a:lnTo>
                <a:lnTo>
                  <a:pt x="689610" y="21183"/>
                </a:lnTo>
                <a:lnTo>
                  <a:pt x="588137" y="20485"/>
                </a:lnTo>
                <a:lnTo>
                  <a:pt x="531749" y="19685"/>
                </a:lnTo>
                <a:lnTo>
                  <a:pt x="503427" y="18872"/>
                </a:lnTo>
                <a:lnTo>
                  <a:pt x="470915" y="18516"/>
                </a:lnTo>
                <a:lnTo>
                  <a:pt x="438531" y="17792"/>
                </a:lnTo>
                <a:lnTo>
                  <a:pt x="410845" y="17081"/>
                </a:lnTo>
                <a:lnTo>
                  <a:pt x="385952" y="16713"/>
                </a:lnTo>
                <a:lnTo>
                  <a:pt x="386080" y="16713"/>
                </a:lnTo>
                <a:lnTo>
                  <a:pt x="361569" y="16002"/>
                </a:lnTo>
                <a:lnTo>
                  <a:pt x="335914" y="15646"/>
                </a:lnTo>
                <a:lnTo>
                  <a:pt x="336042" y="15646"/>
                </a:lnTo>
                <a:lnTo>
                  <a:pt x="218567" y="12814"/>
                </a:lnTo>
                <a:lnTo>
                  <a:pt x="189611" y="11684"/>
                </a:lnTo>
                <a:lnTo>
                  <a:pt x="120020" y="9880"/>
                </a:lnTo>
                <a:lnTo>
                  <a:pt x="70772" y="7518"/>
                </a:lnTo>
                <a:lnTo>
                  <a:pt x="53934" y="6527"/>
                </a:lnTo>
                <a:lnTo>
                  <a:pt x="35915" y="5118"/>
                </a:lnTo>
                <a:lnTo>
                  <a:pt x="33527" y="5118"/>
                </a:lnTo>
                <a:lnTo>
                  <a:pt x="31876" y="4800"/>
                </a:lnTo>
                <a:lnTo>
                  <a:pt x="32449" y="4800"/>
                </a:lnTo>
                <a:lnTo>
                  <a:pt x="24201" y="2387"/>
                </a:lnTo>
                <a:lnTo>
                  <a:pt x="22860" y="2108"/>
                </a:lnTo>
                <a:lnTo>
                  <a:pt x="18173" y="1587"/>
                </a:lnTo>
                <a:lnTo>
                  <a:pt x="17907" y="1587"/>
                </a:lnTo>
                <a:lnTo>
                  <a:pt x="17145" y="1473"/>
                </a:lnTo>
                <a:lnTo>
                  <a:pt x="17328" y="1473"/>
                </a:lnTo>
                <a:lnTo>
                  <a:pt x="12826" y="584"/>
                </a:lnTo>
                <a:close/>
              </a:path>
              <a:path w="1434465" h="52704">
                <a:moveTo>
                  <a:pt x="1384220" y="33619"/>
                </a:moveTo>
                <a:lnTo>
                  <a:pt x="1384427" y="33629"/>
                </a:lnTo>
                <a:lnTo>
                  <a:pt x="1384220" y="33619"/>
                </a:lnTo>
                <a:close/>
              </a:path>
              <a:path w="1434465" h="52704">
                <a:moveTo>
                  <a:pt x="1414306" y="32613"/>
                </a:moveTo>
                <a:lnTo>
                  <a:pt x="1363472" y="32613"/>
                </a:lnTo>
                <a:lnTo>
                  <a:pt x="1384220" y="33619"/>
                </a:lnTo>
                <a:lnTo>
                  <a:pt x="1384046" y="33604"/>
                </a:lnTo>
                <a:lnTo>
                  <a:pt x="1412713" y="33604"/>
                </a:lnTo>
                <a:lnTo>
                  <a:pt x="1414306" y="32613"/>
                </a:lnTo>
                <a:close/>
              </a:path>
              <a:path w="1434465" h="52704">
                <a:moveTo>
                  <a:pt x="1417064" y="30899"/>
                </a:moveTo>
                <a:lnTo>
                  <a:pt x="1269238" y="30899"/>
                </a:lnTo>
                <a:lnTo>
                  <a:pt x="1305178" y="31254"/>
                </a:lnTo>
                <a:lnTo>
                  <a:pt x="1339342" y="31965"/>
                </a:lnTo>
                <a:lnTo>
                  <a:pt x="1363726" y="32626"/>
                </a:lnTo>
                <a:lnTo>
                  <a:pt x="1363472" y="32613"/>
                </a:lnTo>
                <a:lnTo>
                  <a:pt x="1414306" y="32613"/>
                </a:lnTo>
                <a:lnTo>
                  <a:pt x="1417064" y="30899"/>
                </a:lnTo>
                <a:close/>
              </a:path>
              <a:path w="1434465" h="52704">
                <a:moveTo>
                  <a:pt x="78549" y="26276"/>
                </a:moveTo>
                <a:lnTo>
                  <a:pt x="47625" y="26276"/>
                </a:lnTo>
                <a:lnTo>
                  <a:pt x="74422" y="30721"/>
                </a:lnTo>
                <a:lnTo>
                  <a:pt x="78232" y="27978"/>
                </a:lnTo>
                <a:lnTo>
                  <a:pt x="78549" y="26276"/>
                </a:lnTo>
                <a:close/>
              </a:path>
              <a:path w="1434465" h="52704">
                <a:moveTo>
                  <a:pt x="10796" y="18267"/>
                </a:moveTo>
                <a:lnTo>
                  <a:pt x="47878" y="26327"/>
                </a:lnTo>
                <a:lnTo>
                  <a:pt x="47625" y="26276"/>
                </a:lnTo>
                <a:lnTo>
                  <a:pt x="78549" y="26276"/>
                </a:lnTo>
                <a:lnTo>
                  <a:pt x="78890" y="24446"/>
                </a:lnTo>
                <a:lnTo>
                  <a:pt x="69723" y="23977"/>
                </a:lnTo>
                <a:lnTo>
                  <a:pt x="52577" y="22809"/>
                </a:lnTo>
                <a:lnTo>
                  <a:pt x="33593" y="21183"/>
                </a:lnTo>
                <a:lnTo>
                  <a:pt x="20574" y="19989"/>
                </a:lnTo>
                <a:lnTo>
                  <a:pt x="14859" y="19189"/>
                </a:lnTo>
                <a:lnTo>
                  <a:pt x="13389" y="18872"/>
                </a:lnTo>
                <a:lnTo>
                  <a:pt x="10796" y="18267"/>
                </a:lnTo>
                <a:close/>
              </a:path>
              <a:path w="1434465" h="52704">
                <a:moveTo>
                  <a:pt x="78381" y="17881"/>
                </a:moveTo>
                <a:lnTo>
                  <a:pt x="9144" y="17881"/>
                </a:lnTo>
                <a:lnTo>
                  <a:pt x="12446" y="18008"/>
                </a:lnTo>
                <a:lnTo>
                  <a:pt x="10796" y="18267"/>
                </a:lnTo>
                <a:lnTo>
                  <a:pt x="52577" y="22809"/>
                </a:lnTo>
                <a:lnTo>
                  <a:pt x="78890" y="24446"/>
                </a:lnTo>
                <a:lnTo>
                  <a:pt x="79694" y="20129"/>
                </a:lnTo>
                <a:lnTo>
                  <a:pt x="79655" y="19659"/>
                </a:lnTo>
                <a:lnTo>
                  <a:pt x="78381" y="17881"/>
                </a:lnTo>
                <a:close/>
              </a:path>
              <a:path w="1434465" h="52704">
                <a:moveTo>
                  <a:pt x="689731" y="21183"/>
                </a:moveTo>
                <a:close/>
              </a:path>
              <a:path w="1434465" h="52704">
                <a:moveTo>
                  <a:pt x="1250950" y="12814"/>
                </a:moveTo>
                <a:lnTo>
                  <a:pt x="1232027" y="12814"/>
                </a:lnTo>
                <a:lnTo>
                  <a:pt x="1085850" y="14947"/>
                </a:lnTo>
                <a:lnTo>
                  <a:pt x="1058545" y="15303"/>
                </a:lnTo>
                <a:lnTo>
                  <a:pt x="1026668" y="16383"/>
                </a:lnTo>
                <a:lnTo>
                  <a:pt x="994409" y="17106"/>
                </a:lnTo>
                <a:lnTo>
                  <a:pt x="994537" y="17106"/>
                </a:lnTo>
                <a:lnTo>
                  <a:pt x="966343" y="17462"/>
                </a:lnTo>
                <a:lnTo>
                  <a:pt x="880237" y="19672"/>
                </a:lnTo>
                <a:lnTo>
                  <a:pt x="845058" y="20040"/>
                </a:lnTo>
                <a:lnTo>
                  <a:pt x="809371" y="20777"/>
                </a:lnTo>
                <a:lnTo>
                  <a:pt x="778890" y="20789"/>
                </a:lnTo>
                <a:lnTo>
                  <a:pt x="749681" y="21158"/>
                </a:lnTo>
                <a:lnTo>
                  <a:pt x="689731" y="21183"/>
                </a:lnTo>
                <a:lnTo>
                  <a:pt x="1420838" y="21183"/>
                </a:lnTo>
                <a:lnTo>
                  <a:pt x="1417305" y="19964"/>
                </a:lnTo>
                <a:lnTo>
                  <a:pt x="1364233" y="14706"/>
                </a:lnTo>
                <a:lnTo>
                  <a:pt x="1305432" y="13195"/>
                </a:lnTo>
                <a:lnTo>
                  <a:pt x="1250950" y="12814"/>
                </a:lnTo>
                <a:close/>
              </a:path>
              <a:path w="1434465" h="52704">
                <a:moveTo>
                  <a:pt x="588259" y="20485"/>
                </a:moveTo>
                <a:close/>
              </a:path>
              <a:path w="1434465" h="52704">
                <a:moveTo>
                  <a:pt x="618489" y="20472"/>
                </a:moveTo>
                <a:lnTo>
                  <a:pt x="588259" y="20485"/>
                </a:lnTo>
                <a:lnTo>
                  <a:pt x="619762" y="20485"/>
                </a:lnTo>
                <a:lnTo>
                  <a:pt x="618489" y="20472"/>
                </a:lnTo>
                <a:close/>
              </a:path>
              <a:path w="1434465" h="52704">
                <a:moveTo>
                  <a:pt x="2206" y="14683"/>
                </a:moveTo>
                <a:lnTo>
                  <a:pt x="2921" y="16522"/>
                </a:lnTo>
                <a:lnTo>
                  <a:pt x="6858" y="18884"/>
                </a:lnTo>
                <a:lnTo>
                  <a:pt x="7991" y="18707"/>
                </a:lnTo>
                <a:lnTo>
                  <a:pt x="7365" y="18478"/>
                </a:lnTo>
                <a:lnTo>
                  <a:pt x="4572" y="16802"/>
                </a:lnTo>
                <a:lnTo>
                  <a:pt x="2206" y="14683"/>
                </a:lnTo>
                <a:close/>
              </a:path>
              <a:path w="1434465" h="52704">
                <a:moveTo>
                  <a:pt x="12660" y="595"/>
                </a:moveTo>
                <a:lnTo>
                  <a:pt x="1143" y="7912"/>
                </a:lnTo>
                <a:lnTo>
                  <a:pt x="619" y="10406"/>
                </a:lnTo>
                <a:lnTo>
                  <a:pt x="7991" y="18707"/>
                </a:lnTo>
                <a:lnTo>
                  <a:pt x="10796" y="18267"/>
                </a:lnTo>
                <a:lnTo>
                  <a:pt x="9144" y="17881"/>
                </a:lnTo>
                <a:lnTo>
                  <a:pt x="78381" y="17881"/>
                </a:lnTo>
                <a:lnTo>
                  <a:pt x="76962" y="15900"/>
                </a:lnTo>
                <a:lnTo>
                  <a:pt x="21776" y="5778"/>
                </a:lnTo>
                <a:lnTo>
                  <a:pt x="20574" y="5778"/>
                </a:lnTo>
                <a:lnTo>
                  <a:pt x="18669" y="5207"/>
                </a:lnTo>
                <a:lnTo>
                  <a:pt x="19304" y="5207"/>
                </a:lnTo>
                <a:lnTo>
                  <a:pt x="19134" y="5130"/>
                </a:lnTo>
                <a:lnTo>
                  <a:pt x="18774" y="5118"/>
                </a:lnTo>
                <a:lnTo>
                  <a:pt x="17864" y="4572"/>
                </a:lnTo>
                <a:lnTo>
                  <a:pt x="16763" y="4572"/>
                </a:lnTo>
                <a:lnTo>
                  <a:pt x="13843" y="2400"/>
                </a:lnTo>
                <a:lnTo>
                  <a:pt x="14856" y="2400"/>
                </a:lnTo>
                <a:lnTo>
                  <a:pt x="13335" y="698"/>
                </a:lnTo>
                <a:lnTo>
                  <a:pt x="12660" y="595"/>
                </a:lnTo>
                <a:close/>
              </a:path>
              <a:path w="1434465" h="52704">
                <a:moveTo>
                  <a:pt x="9144" y="17881"/>
                </a:moveTo>
                <a:lnTo>
                  <a:pt x="10796" y="18267"/>
                </a:lnTo>
                <a:lnTo>
                  <a:pt x="12446" y="18008"/>
                </a:lnTo>
                <a:lnTo>
                  <a:pt x="9144" y="17881"/>
                </a:lnTo>
                <a:close/>
              </a:path>
              <a:path w="1434465" h="52704">
                <a:moveTo>
                  <a:pt x="619" y="10406"/>
                </a:moveTo>
                <a:lnTo>
                  <a:pt x="528" y="10998"/>
                </a:lnTo>
                <a:lnTo>
                  <a:pt x="1524" y="14071"/>
                </a:lnTo>
                <a:lnTo>
                  <a:pt x="2206" y="14683"/>
                </a:lnTo>
                <a:lnTo>
                  <a:pt x="1397" y="12598"/>
                </a:lnTo>
                <a:lnTo>
                  <a:pt x="619" y="10406"/>
                </a:lnTo>
                <a:close/>
              </a:path>
              <a:path w="1434465" h="52704">
                <a:moveTo>
                  <a:pt x="2827" y="3520"/>
                </a:moveTo>
                <a:lnTo>
                  <a:pt x="1524" y="4279"/>
                </a:lnTo>
                <a:lnTo>
                  <a:pt x="0" y="8661"/>
                </a:lnTo>
                <a:lnTo>
                  <a:pt x="619" y="10406"/>
                </a:lnTo>
                <a:lnTo>
                  <a:pt x="1143" y="7912"/>
                </a:lnTo>
                <a:lnTo>
                  <a:pt x="1610" y="5118"/>
                </a:lnTo>
                <a:lnTo>
                  <a:pt x="1717" y="4800"/>
                </a:lnTo>
                <a:lnTo>
                  <a:pt x="2827" y="3520"/>
                </a:lnTo>
                <a:close/>
              </a:path>
              <a:path w="1434465" h="52704">
                <a:moveTo>
                  <a:pt x="120028" y="9881"/>
                </a:moveTo>
                <a:lnTo>
                  <a:pt x="120269" y="9893"/>
                </a:lnTo>
                <a:lnTo>
                  <a:pt x="120441" y="9893"/>
                </a:lnTo>
                <a:lnTo>
                  <a:pt x="120028" y="9881"/>
                </a:lnTo>
                <a:close/>
              </a:path>
              <a:path w="1434465" h="52704">
                <a:moveTo>
                  <a:pt x="120020" y="9880"/>
                </a:moveTo>
                <a:close/>
              </a:path>
              <a:path w="1434465" h="52704">
                <a:moveTo>
                  <a:pt x="43052" y="9702"/>
                </a:moveTo>
                <a:lnTo>
                  <a:pt x="43180" y="9715"/>
                </a:lnTo>
                <a:lnTo>
                  <a:pt x="43052" y="9702"/>
                </a:lnTo>
                <a:close/>
              </a:path>
              <a:path w="1434465" h="52704">
                <a:moveTo>
                  <a:pt x="43110" y="9702"/>
                </a:moveTo>
                <a:close/>
              </a:path>
              <a:path w="1434465" h="52704">
                <a:moveTo>
                  <a:pt x="70485" y="7505"/>
                </a:moveTo>
                <a:lnTo>
                  <a:pt x="70772" y="7518"/>
                </a:lnTo>
                <a:lnTo>
                  <a:pt x="70485" y="7505"/>
                </a:lnTo>
                <a:close/>
              </a:path>
              <a:path w="1434465" h="52704">
                <a:moveTo>
                  <a:pt x="53721" y="6515"/>
                </a:moveTo>
                <a:lnTo>
                  <a:pt x="53934" y="6527"/>
                </a:lnTo>
                <a:lnTo>
                  <a:pt x="53721" y="6515"/>
                </a:lnTo>
                <a:close/>
              </a:path>
              <a:path w="1434465" h="52704">
                <a:moveTo>
                  <a:pt x="18669" y="5207"/>
                </a:moveTo>
                <a:lnTo>
                  <a:pt x="20574" y="5778"/>
                </a:lnTo>
                <a:lnTo>
                  <a:pt x="19742" y="5404"/>
                </a:lnTo>
                <a:lnTo>
                  <a:pt x="18669" y="5207"/>
                </a:lnTo>
                <a:close/>
              </a:path>
              <a:path w="1434465" h="52704">
                <a:moveTo>
                  <a:pt x="19742" y="5404"/>
                </a:moveTo>
                <a:lnTo>
                  <a:pt x="20574" y="5778"/>
                </a:lnTo>
                <a:lnTo>
                  <a:pt x="21776" y="5778"/>
                </a:lnTo>
                <a:lnTo>
                  <a:pt x="19742" y="5404"/>
                </a:lnTo>
                <a:close/>
              </a:path>
              <a:path w="1434465" h="52704">
                <a:moveTo>
                  <a:pt x="19304" y="5207"/>
                </a:moveTo>
                <a:lnTo>
                  <a:pt x="18669" y="5207"/>
                </a:lnTo>
                <a:lnTo>
                  <a:pt x="19742" y="5404"/>
                </a:lnTo>
                <a:lnTo>
                  <a:pt x="19304" y="5207"/>
                </a:lnTo>
                <a:close/>
              </a:path>
              <a:path w="1434465" h="52704">
                <a:moveTo>
                  <a:pt x="17780" y="4521"/>
                </a:moveTo>
                <a:lnTo>
                  <a:pt x="18796" y="5130"/>
                </a:lnTo>
                <a:lnTo>
                  <a:pt x="18009" y="4624"/>
                </a:lnTo>
                <a:lnTo>
                  <a:pt x="17780" y="4521"/>
                </a:lnTo>
                <a:close/>
              </a:path>
              <a:path w="1434465" h="52704">
                <a:moveTo>
                  <a:pt x="18009" y="4624"/>
                </a:moveTo>
                <a:lnTo>
                  <a:pt x="18796" y="5130"/>
                </a:lnTo>
                <a:lnTo>
                  <a:pt x="19134" y="5130"/>
                </a:lnTo>
                <a:lnTo>
                  <a:pt x="18009" y="4624"/>
                </a:lnTo>
                <a:close/>
              </a:path>
              <a:path w="1434465" h="52704">
                <a:moveTo>
                  <a:pt x="31876" y="4800"/>
                </a:moveTo>
                <a:lnTo>
                  <a:pt x="33527" y="5118"/>
                </a:lnTo>
                <a:lnTo>
                  <a:pt x="32658" y="4862"/>
                </a:lnTo>
                <a:lnTo>
                  <a:pt x="31876" y="4800"/>
                </a:lnTo>
                <a:close/>
              </a:path>
              <a:path w="1434465" h="52704">
                <a:moveTo>
                  <a:pt x="32658" y="4862"/>
                </a:moveTo>
                <a:lnTo>
                  <a:pt x="33527" y="5118"/>
                </a:lnTo>
                <a:lnTo>
                  <a:pt x="35915" y="5118"/>
                </a:lnTo>
                <a:lnTo>
                  <a:pt x="32658" y="4862"/>
                </a:lnTo>
                <a:close/>
              </a:path>
              <a:path w="1434465" h="52704">
                <a:moveTo>
                  <a:pt x="32449" y="4800"/>
                </a:moveTo>
                <a:lnTo>
                  <a:pt x="31876" y="4800"/>
                </a:lnTo>
                <a:lnTo>
                  <a:pt x="32658" y="4862"/>
                </a:lnTo>
                <a:lnTo>
                  <a:pt x="32449" y="4800"/>
                </a:lnTo>
                <a:close/>
              </a:path>
              <a:path w="1434465" h="52704">
                <a:moveTo>
                  <a:pt x="17849" y="4521"/>
                </a:moveTo>
                <a:lnTo>
                  <a:pt x="18009" y="4624"/>
                </a:lnTo>
                <a:lnTo>
                  <a:pt x="17849" y="4521"/>
                </a:lnTo>
                <a:close/>
              </a:path>
              <a:path w="1434465" h="52704">
                <a:moveTo>
                  <a:pt x="13843" y="2400"/>
                </a:moveTo>
                <a:lnTo>
                  <a:pt x="16763" y="4572"/>
                </a:lnTo>
                <a:lnTo>
                  <a:pt x="15487" y="3104"/>
                </a:lnTo>
                <a:lnTo>
                  <a:pt x="13843" y="2400"/>
                </a:lnTo>
                <a:close/>
              </a:path>
              <a:path w="1434465" h="52704">
                <a:moveTo>
                  <a:pt x="15487" y="3104"/>
                </a:moveTo>
                <a:lnTo>
                  <a:pt x="16763" y="4572"/>
                </a:lnTo>
                <a:lnTo>
                  <a:pt x="17864" y="4572"/>
                </a:lnTo>
                <a:lnTo>
                  <a:pt x="16763" y="3822"/>
                </a:lnTo>
                <a:lnTo>
                  <a:pt x="15621" y="3162"/>
                </a:lnTo>
                <a:lnTo>
                  <a:pt x="15487" y="3104"/>
                </a:lnTo>
                <a:close/>
              </a:path>
              <a:path w="1434465" h="52704">
                <a:moveTo>
                  <a:pt x="6093" y="1601"/>
                </a:moveTo>
                <a:lnTo>
                  <a:pt x="3810" y="2387"/>
                </a:lnTo>
                <a:lnTo>
                  <a:pt x="2827" y="3520"/>
                </a:lnTo>
                <a:lnTo>
                  <a:pt x="6093" y="1601"/>
                </a:lnTo>
                <a:close/>
              </a:path>
              <a:path w="1434465" h="52704">
                <a:moveTo>
                  <a:pt x="14856" y="2400"/>
                </a:moveTo>
                <a:lnTo>
                  <a:pt x="13843" y="2400"/>
                </a:lnTo>
                <a:lnTo>
                  <a:pt x="15487" y="3104"/>
                </a:lnTo>
                <a:lnTo>
                  <a:pt x="14856" y="2400"/>
                </a:lnTo>
                <a:close/>
              </a:path>
              <a:path w="1434465" h="52704">
                <a:moveTo>
                  <a:pt x="8762" y="0"/>
                </a:moveTo>
                <a:lnTo>
                  <a:pt x="6093" y="1601"/>
                </a:lnTo>
                <a:lnTo>
                  <a:pt x="8127" y="901"/>
                </a:lnTo>
                <a:lnTo>
                  <a:pt x="12660" y="595"/>
                </a:lnTo>
                <a:lnTo>
                  <a:pt x="8762" y="0"/>
                </a:lnTo>
                <a:close/>
              </a:path>
              <a:path w="1434465" h="52704">
                <a:moveTo>
                  <a:pt x="17145" y="1473"/>
                </a:moveTo>
                <a:lnTo>
                  <a:pt x="17907" y="1587"/>
                </a:lnTo>
                <a:lnTo>
                  <a:pt x="17563" y="1519"/>
                </a:lnTo>
                <a:lnTo>
                  <a:pt x="17145" y="1473"/>
                </a:lnTo>
                <a:close/>
              </a:path>
              <a:path w="1434465" h="52704">
                <a:moveTo>
                  <a:pt x="17563" y="1519"/>
                </a:moveTo>
                <a:lnTo>
                  <a:pt x="17907" y="1587"/>
                </a:lnTo>
                <a:lnTo>
                  <a:pt x="18173" y="1587"/>
                </a:lnTo>
                <a:lnTo>
                  <a:pt x="17563" y="1519"/>
                </a:lnTo>
                <a:close/>
              </a:path>
              <a:path w="1434465" h="52704">
                <a:moveTo>
                  <a:pt x="17328" y="1473"/>
                </a:moveTo>
                <a:lnTo>
                  <a:pt x="17145" y="1473"/>
                </a:lnTo>
                <a:lnTo>
                  <a:pt x="17563" y="1519"/>
                </a:lnTo>
                <a:lnTo>
                  <a:pt x="17328" y="1473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6191884" y="1240027"/>
            <a:ext cx="2178050" cy="282575"/>
          </a:xfrm>
          <a:custGeom>
            <a:avLst/>
            <a:gdLst/>
            <a:ahLst/>
            <a:cxnLst/>
            <a:rect l="l" t="t" r="r" b="b"/>
            <a:pathLst>
              <a:path w="2178050" h="282575">
                <a:moveTo>
                  <a:pt x="2087880" y="0"/>
                </a:moveTo>
                <a:lnTo>
                  <a:pt x="2083942" y="11430"/>
                </a:lnTo>
                <a:lnTo>
                  <a:pt x="2100250" y="18504"/>
                </a:lnTo>
                <a:lnTo>
                  <a:pt x="2114295" y="28305"/>
                </a:lnTo>
                <a:lnTo>
                  <a:pt x="2142839" y="73852"/>
                </a:lnTo>
                <a:lnTo>
                  <a:pt x="2151221" y="115623"/>
                </a:lnTo>
                <a:lnTo>
                  <a:pt x="2152268" y="139700"/>
                </a:lnTo>
                <a:lnTo>
                  <a:pt x="2151221" y="164580"/>
                </a:lnTo>
                <a:lnTo>
                  <a:pt x="2142839" y="207529"/>
                </a:lnTo>
                <a:lnTo>
                  <a:pt x="2114343" y="253730"/>
                </a:lnTo>
                <a:lnTo>
                  <a:pt x="2084323" y="270763"/>
                </a:lnTo>
                <a:lnTo>
                  <a:pt x="2087880" y="282321"/>
                </a:lnTo>
                <a:lnTo>
                  <a:pt x="2126440" y="264191"/>
                </a:lnTo>
                <a:lnTo>
                  <a:pt x="2154809" y="232918"/>
                </a:lnTo>
                <a:lnTo>
                  <a:pt x="2172128" y="191071"/>
                </a:lnTo>
                <a:lnTo>
                  <a:pt x="2177922" y="141224"/>
                </a:lnTo>
                <a:lnTo>
                  <a:pt x="2176470" y="115339"/>
                </a:lnTo>
                <a:lnTo>
                  <a:pt x="2164849" y="69429"/>
                </a:lnTo>
                <a:lnTo>
                  <a:pt x="2141797" y="32093"/>
                </a:lnTo>
                <a:lnTo>
                  <a:pt x="2108408" y="7379"/>
                </a:lnTo>
                <a:lnTo>
                  <a:pt x="2087880" y="0"/>
                </a:lnTo>
                <a:close/>
              </a:path>
              <a:path w="2178050" h="282575">
                <a:moveTo>
                  <a:pt x="90042" y="0"/>
                </a:moveTo>
                <a:lnTo>
                  <a:pt x="51657" y="18081"/>
                </a:lnTo>
                <a:lnTo>
                  <a:pt x="23367" y="49402"/>
                </a:lnTo>
                <a:lnTo>
                  <a:pt x="5826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2" y="282321"/>
                </a:lnTo>
                <a:lnTo>
                  <a:pt x="93599" y="270763"/>
                </a:lnTo>
                <a:lnTo>
                  <a:pt x="77549" y="263646"/>
                </a:lnTo>
                <a:lnTo>
                  <a:pt x="63690" y="253730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05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6009259" y="1148968"/>
            <a:ext cx="230060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295275" algn="l"/>
              </a:tabLst>
            </a:pPr>
            <a:r>
              <a:rPr dirty="0" sz="2400" spc="-50">
                <a:solidFill>
                  <a:srgbClr val="0096FF"/>
                </a:solidFill>
                <a:latin typeface="Cambria Math"/>
                <a:cs typeface="Cambria Math"/>
              </a:rPr>
              <a:t>𝐽</a:t>
            </a:r>
            <a:r>
              <a:rPr dirty="0" sz="240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dirty="0" sz="2400" spc="-1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baseline="-17973" sz="2550" spc="-15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dirty="0" sz="2400" spc="-1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sz="2400" spc="-7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40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baseline="-17973" sz="2550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r>
              <a:rPr dirty="0" sz="240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sz="2400" spc="-16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400">
                <a:solidFill>
                  <a:srgbClr val="0096FF"/>
                </a:solidFill>
                <a:latin typeface="Cambria Math"/>
                <a:cs typeface="Cambria Math"/>
              </a:rPr>
              <a:t>…</a:t>
            </a:r>
            <a:r>
              <a:rPr dirty="0" sz="2400" spc="-3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40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sz="2400" spc="-7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40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baseline="-17973" sz="2550">
                <a:solidFill>
                  <a:srgbClr val="0096FF"/>
                </a:solidFill>
                <a:latin typeface="Cambria Math"/>
                <a:cs typeface="Cambria Math"/>
              </a:rPr>
              <a:t>𝑛</a:t>
            </a:r>
            <a:r>
              <a:rPr dirty="0" sz="2400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sz="2400" spc="-8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400" spc="-5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825619" y="1080135"/>
            <a:ext cx="1180465" cy="5562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2505"/>
              </a:lnSpc>
              <a:spcBef>
                <a:spcPts val="105"/>
              </a:spcBef>
            </a:pPr>
            <a:r>
              <a:rPr dirty="0" sz="2400" spc="-25">
                <a:solidFill>
                  <a:srgbClr val="0096FF"/>
                </a:solidFill>
                <a:latin typeface="Cambria Math"/>
                <a:cs typeface="Cambria Math"/>
              </a:rPr>
              <a:t>min</a:t>
            </a:r>
            <a:endParaRPr sz="2400">
              <a:latin typeface="Cambria Math"/>
              <a:cs typeface="Cambria Math"/>
            </a:endParaRPr>
          </a:p>
          <a:p>
            <a:pPr algn="ctr">
              <a:lnSpc>
                <a:spcPts val="1664"/>
              </a:lnSpc>
            </a:pPr>
            <a:r>
              <a:rPr dirty="0" sz="1700" spc="75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dirty="0" baseline="-15873" sz="2100" spc="112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dirty="0" sz="1700" spc="75">
                <a:solidFill>
                  <a:srgbClr val="0096FF"/>
                </a:solidFill>
                <a:latin typeface="Cambria Math"/>
                <a:cs typeface="Cambria Math"/>
              </a:rPr>
              <a:t>,</a:t>
            </a:r>
            <a:r>
              <a:rPr dirty="0" sz="1700" spc="2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1700" spc="80">
                <a:solidFill>
                  <a:srgbClr val="0096FF"/>
                </a:solidFill>
                <a:latin typeface="Cambria Math"/>
                <a:cs typeface="Cambria Math"/>
              </a:rPr>
              <a:t>…,w</a:t>
            </a:r>
            <a:r>
              <a:rPr dirty="0" baseline="-15873" sz="2100" spc="120">
                <a:solidFill>
                  <a:srgbClr val="0096FF"/>
                </a:solidFill>
                <a:latin typeface="Cambria Math"/>
                <a:cs typeface="Cambria Math"/>
              </a:rPr>
              <a:t>𝑛</a:t>
            </a:r>
            <a:r>
              <a:rPr dirty="0" sz="1700" spc="80">
                <a:solidFill>
                  <a:srgbClr val="0096FF"/>
                </a:solidFill>
                <a:latin typeface="Cambria Math"/>
                <a:cs typeface="Cambria Math"/>
              </a:rPr>
              <a:t>,𝑏</a:t>
            </a:r>
            <a:endParaRPr sz="170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822444" y="2456814"/>
            <a:ext cx="2252980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>
                <a:solidFill>
                  <a:srgbClr val="0096FF"/>
                </a:solidFill>
                <a:latin typeface="Verdana"/>
                <a:cs typeface="Verdana"/>
              </a:rPr>
              <a:t>(set</a:t>
            </a:r>
            <a:r>
              <a:rPr dirty="0" sz="2400" spc="30">
                <a:solidFill>
                  <a:srgbClr val="0096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0096FF"/>
                </a:solidFill>
                <a:latin typeface="Cambria Math"/>
                <a:cs typeface="Cambria Math"/>
              </a:rPr>
              <a:t>𝑤=0</a:t>
            </a:r>
            <a:r>
              <a:rPr dirty="0" sz="2400">
                <a:solidFill>
                  <a:srgbClr val="0096FF"/>
                </a:solidFill>
                <a:latin typeface="Verdana"/>
                <a:cs typeface="Verdana"/>
              </a:rPr>
              <a:t>,</a:t>
            </a:r>
            <a:r>
              <a:rPr dirty="0" sz="2400" spc="-305">
                <a:solidFill>
                  <a:srgbClr val="0096FF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0096FF"/>
                </a:solidFill>
                <a:latin typeface="Cambria Math"/>
                <a:cs typeface="Cambria Math"/>
              </a:rPr>
              <a:t>𝑏=0</a:t>
            </a:r>
            <a:r>
              <a:rPr dirty="0" sz="2400" spc="-20">
                <a:solidFill>
                  <a:srgbClr val="0096FF"/>
                </a:solidFill>
                <a:latin typeface="Verdana"/>
                <a:cs typeface="Verdana"/>
              </a:rPr>
              <a:t>)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29278" y="4052354"/>
            <a:ext cx="490270" cy="262242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90059" y="4035044"/>
            <a:ext cx="529336" cy="195999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78347" y="4067009"/>
            <a:ext cx="349503" cy="178879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89903" y="4113288"/>
            <a:ext cx="188341" cy="143509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56173" y="4050881"/>
            <a:ext cx="207821" cy="182829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630161" y="4045254"/>
            <a:ext cx="823214" cy="222897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104638" y="578866"/>
            <a:ext cx="388365" cy="175513"/>
          </a:xfrm>
          <a:prstGeom prst="rect">
            <a:avLst/>
          </a:prstGeom>
        </p:spPr>
      </p:pic>
      <p:grpSp>
        <p:nvGrpSpPr>
          <p:cNvPr id="28" name="object 28" descr=""/>
          <p:cNvGrpSpPr/>
          <p:nvPr/>
        </p:nvGrpSpPr>
        <p:grpSpPr>
          <a:xfrm>
            <a:off x="5587872" y="539495"/>
            <a:ext cx="1802130" cy="479425"/>
            <a:chOff x="5587872" y="539495"/>
            <a:chExt cx="1802130" cy="479425"/>
          </a:xfrm>
        </p:grpSpPr>
        <p:pic>
          <p:nvPicPr>
            <p:cNvPr id="29" name="object 2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87872" y="539495"/>
              <a:ext cx="722218" cy="188213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78683" y="560069"/>
              <a:ext cx="503826" cy="148335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56400" y="581786"/>
              <a:ext cx="1133221" cy="437134"/>
            </a:xfrm>
            <a:prstGeom prst="rect">
              <a:avLst/>
            </a:prstGeom>
          </p:spPr>
        </p:pic>
      </p:grpSp>
      <p:pic>
        <p:nvPicPr>
          <p:cNvPr id="32" name="object 32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448677" y="532511"/>
            <a:ext cx="407289" cy="193928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285668" y="878332"/>
            <a:ext cx="262834" cy="131317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700808" y="853566"/>
            <a:ext cx="427195" cy="171196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78746" y="1583816"/>
            <a:ext cx="2340388" cy="48005"/>
          </a:xfrm>
          <a:prstGeom prst="rect">
            <a:avLst/>
          </a:prstGeom>
        </p:spPr>
      </p:pic>
      <p:grpSp>
        <p:nvGrpSpPr>
          <p:cNvPr id="36" name="object 36" descr=""/>
          <p:cNvGrpSpPr/>
          <p:nvPr/>
        </p:nvGrpSpPr>
        <p:grpSpPr>
          <a:xfrm>
            <a:off x="7529448" y="2878327"/>
            <a:ext cx="1350645" cy="1183005"/>
            <a:chOff x="7529448" y="2878327"/>
            <a:chExt cx="1350645" cy="1183005"/>
          </a:xfrm>
        </p:grpSpPr>
        <p:pic>
          <p:nvPicPr>
            <p:cNvPr id="37" name="object 37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56499" y="2878327"/>
              <a:ext cx="1323085" cy="1182522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29448" y="2893948"/>
              <a:ext cx="387483" cy="207390"/>
            </a:xfrm>
            <a:prstGeom prst="rect">
              <a:avLst/>
            </a:prstGeom>
          </p:spPr>
        </p:pic>
      </p:grpSp>
      <p:pic>
        <p:nvPicPr>
          <p:cNvPr id="39" name="object 39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195494" y="2919729"/>
            <a:ext cx="255848" cy="197103"/>
          </a:xfrm>
          <a:prstGeom prst="rect">
            <a:avLst/>
          </a:prstGeom>
        </p:spPr>
      </p:pic>
      <p:sp>
        <p:nvSpPr>
          <p:cNvPr id="40" name="object 4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309370" marR="5080" indent="-1258570">
              <a:lnSpc>
                <a:spcPts val="5710"/>
              </a:lnSpc>
              <a:spcBef>
                <a:spcPts val="260"/>
              </a:spcBef>
            </a:pPr>
            <a:r>
              <a:rPr dirty="0" sz="4800">
                <a:solidFill>
                  <a:srgbClr val="0070EA"/>
                </a:solidFill>
              </a:rPr>
              <a:t>Machine</a:t>
            </a:r>
            <a:r>
              <a:rPr dirty="0" sz="4800" spc="-60">
                <a:solidFill>
                  <a:srgbClr val="0070EA"/>
                </a:solidFill>
              </a:rPr>
              <a:t> </a:t>
            </a:r>
            <a:r>
              <a:rPr dirty="0" sz="4800" spc="-10">
                <a:solidFill>
                  <a:srgbClr val="0070EA"/>
                </a:solidFill>
              </a:rPr>
              <a:t>Learning Overview</a:t>
            </a:r>
            <a:endParaRPr sz="4800"/>
          </a:p>
        </p:txBody>
      </p:sp>
      <p:sp>
        <p:nvSpPr>
          <p:cNvPr id="3" name="object 3" descr=""/>
          <p:cNvSpPr txBox="1"/>
          <p:nvPr/>
        </p:nvSpPr>
        <p:spPr>
          <a:xfrm>
            <a:off x="3269996" y="2951234"/>
            <a:ext cx="5242560" cy="15722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553845">
              <a:lnSpc>
                <a:spcPct val="115300"/>
              </a:lnSpc>
              <a:spcBef>
                <a:spcPts val="95"/>
              </a:spcBef>
            </a:pPr>
            <a:r>
              <a:rPr dirty="0" sz="4400">
                <a:latin typeface="Verdana"/>
                <a:cs typeface="Verdana"/>
              </a:rPr>
              <a:t>What</a:t>
            </a:r>
            <a:r>
              <a:rPr dirty="0" sz="4400" spc="-105">
                <a:latin typeface="Verdana"/>
                <a:cs typeface="Verdana"/>
              </a:rPr>
              <a:t> </a:t>
            </a:r>
            <a:r>
              <a:rPr dirty="0" sz="4400" spc="-35">
                <a:latin typeface="Verdana"/>
                <a:cs typeface="Verdana"/>
              </a:rPr>
              <a:t>is </a:t>
            </a:r>
            <a:r>
              <a:rPr dirty="0" sz="4400">
                <a:latin typeface="Verdana"/>
                <a:cs typeface="Verdana"/>
              </a:rPr>
              <a:t>Machine</a:t>
            </a:r>
            <a:r>
              <a:rPr dirty="0" sz="4400" spc="-170">
                <a:latin typeface="Verdana"/>
                <a:cs typeface="Verdana"/>
              </a:rPr>
              <a:t> </a:t>
            </a:r>
            <a:r>
              <a:rPr dirty="0" sz="4400" spc="-10">
                <a:latin typeface="Verdana"/>
                <a:cs typeface="Verdana"/>
              </a:rPr>
              <a:t>Learning?</a:t>
            </a:r>
            <a:endParaRPr sz="4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5425" y="752475"/>
            <a:ext cx="6400800" cy="35052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878201" y="3866832"/>
            <a:ext cx="3714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u="heavy" sz="2000" spc="105">
                <a:uFill>
                  <a:solidFill>
                    <a:srgbClr val="4285F4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000" spc="-50">
                <a:uFill>
                  <a:solidFill>
                    <a:srgbClr val="4285F4"/>
                  </a:solidFill>
                </a:uFill>
                <a:latin typeface="Cambria Math"/>
                <a:cs typeface="Cambria Math"/>
              </a:rPr>
              <a:t>𝑤</a:t>
            </a:r>
            <a:r>
              <a:rPr dirty="0" u="heavy" sz="2000" spc="500">
                <a:uFill>
                  <a:solidFill>
                    <a:srgbClr val="4285F4"/>
                  </a:solidFill>
                </a:uFill>
                <a:latin typeface="Cambria Math"/>
                <a:cs typeface="Cambria Math"/>
              </a:rPr>
              <a:t> 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954901" y="3430904"/>
            <a:ext cx="3714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u="heavy" sz="2000" spc="315">
                <a:uFill>
                  <a:solidFill>
                    <a:srgbClr val="4285F4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000" spc="-50">
                <a:uFill>
                  <a:solidFill>
                    <a:srgbClr val="4285F4"/>
                  </a:solidFill>
                </a:uFill>
                <a:latin typeface="Cambria Math"/>
                <a:cs typeface="Cambria Math"/>
              </a:rPr>
              <a:t>𝑏</a:t>
            </a:r>
            <a:r>
              <a:rPr dirty="0" u="heavy" sz="2000" spc="500">
                <a:uFill>
                  <a:solidFill>
                    <a:srgbClr val="4285F4"/>
                  </a:solidFill>
                </a:uFill>
                <a:latin typeface="Cambria Math"/>
                <a:cs typeface="Cambria Math"/>
              </a:rPr>
              <a:t> 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517905" y="2338704"/>
            <a:ext cx="652145" cy="238125"/>
          </a:xfrm>
          <a:custGeom>
            <a:avLst/>
            <a:gdLst/>
            <a:ahLst/>
            <a:cxnLst/>
            <a:rect l="l" t="t" r="r" b="b"/>
            <a:pathLst>
              <a:path w="652144" h="238125">
                <a:moveTo>
                  <a:pt x="576110" y="0"/>
                </a:moveTo>
                <a:lnTo>
                  <a:pt x="572719" y="9651"/>
                </a:lnTo>
                <a:lnTo>
                  <a:pt x="586507" y="15652"/>
                </a:lnTo>
                <a:lnTo>
                  <a:pt x="598363" y="23939"/>
                </a:lnTo>
                <a:lnTo>
                  <a:pt x="622443" y="62277"/>
                </a:lnTo>
                <a:lnTo>
                  <a:pt x="630351" y="117856"/>
                </a:lnTo>
                <a:lnTo>
                  <a:pt x="629468" y="138884"/>
                </a:lnTo>
                <a:lnTo>
                  <a:pt x="616229" y="190372"/>
                </a:lnTo>
                <a:lnTo>
                  <a:pt x="586663" y="222448"/>
                </a:lnTo>
                <a:lnTo>
                  <a:pt x="573087" y="228472"/>
                </a:lnTo>
                <a:lnTo>
                  <a:pt x="576110" y="238125"/>
                </a:lnTo>
                <a:lnTo>
                  <a:pt x="621617" y="211139"/>
                </a:lnTo>
                <a:lnTo>
                  <a:pt x="647184" y="161242"/>
                </a:lnTo>
                <a:lnTo>
                  <a:pt x="652081" y="119125"/>
                </a:lnTo>
                <a:lnTo>
                  <a:pt x="650852" y="97287"/>
                </a:lnTo>
                <a:lnTo>
                  <a:pt x="641022" y="58564"/>
                </a:lnTo>
                <a:lnTo>
                  <a:pt x="608523" y="15208"/>
                </a:lnTo>
                <a:lnTo>
                  <a:pt x="593381" y="6187"/>
                </a:lnTo>
                <a:lnTo>
                  <a:pt x="576110" y="0"/>
                </a:lnTo>
                <a:close/>
              </a:path>
              <a:path w="652144" h="238125">
                <a:moveTo>
                  <a:pt x="75971" y="0"/>
                </a:moveTo>
                <a:lnTo>
                  <a:pt x="30538" y="27039"/>
                </a:lnTo>
                <a:lnTo>
                  <a:pt x="4913" y="77104"/>
                </a:lnTo>
                <a:lnTo>
                  <a:pt x="0" y="119125"/>
                </a:lnTo>
                <a:lnTo>
                  <a:pt x="1223" y="141035"/>
                </a:lnTo>
                <a:lnTo>
                  <a:pt x="11015" y="179758"/>
                </a:lnTo>
                <a:lnTo>
                  <a:pt x="43476" y="222932"/>
                </a:lnTo>
                <a:lnTo>
                  <a:pt x="75971" y="238125"/>
                </a:lnTo>
                <a:lnTo>
                  <a:pt x="78981" y="228472"/>
                </a:lnTo>
                <a:lnTo>
                  <a:pt x="65405" y="222448"/>
                </a:lnTo>
                <a:lnTo>
                  <a:pt x="53692" y="214090"/>
                </a:lnTo>
                <a:lnTo>
                  <a:pt x="29667" y="175131"/>
                </a:lnTo>
                <a:lnTo>
                  <a:pt x="21717" y="117856"/>
                </a:lnTo>
                <a:lnTo>
                  <a:pt x="22600" y="97520"/>
                </a:lnTo>
                <a:lnTo>
                  <a:pt x="35852" y="47370"/>
                </a:lnTo>
                <a:lnTo>
                  <a:pt x="65620" y="15652"/>
                </a:lnTo>
                <a:lnTo>
                  <a:pt x="79362" y="9651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8142" y="2263775"/>
            <a:ext cx="660400" cy="3352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Cambria Math"/>
                <a:cs typeface="Cambria Math"/>
              </a:rPr>
              <a:t>𝐽</a:t>
            </a:r>
            <a:r>
              <a:rPr dirty="0" sz="2000" spc="45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𝑤,</a:t>
            </a:r>
            <a:r>
              <a:rPr dirty="0" sz="2000" spc="-100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57187" y="2652776"/>
            <a:ext cx="827405" cy="0"/>
          </a:xfrm>
          <a:custGeom>
            <a:avLst/>
            <a:gdLst/>
            <a:ahLst/>
            <a:cxnLst/>
            <a:rect l="l" t="t" r="r" b="b"/>
            <a:pathLst>
              <a:path w="827405" h="0">
                <a:moveTo>
                  <a:pt x="0" y="0"/>
                </a:moveTo>
                <a:lnTo>
                  <a:pt x="827316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089" y="2747136"/>
            <a:ext cx="383425" cy="212598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188734" y="9525"/>
            <a:ext cx="8955405" cy="4418965"/>
            <a:chOff x="188734" y="9525"/>
            <a:chExt cx="8955405" cy="4418965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2095" y="1030224"/>
              <a:ext cx="3266821" cy="308088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45534" y="355472"/>
              <a:ext cx="692276" cy="62750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2528" y="2742819"/>
              <a:ext cx="797689" cy="49936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9402" y="3085592"/>
              <a:ext cx="586041" cy="14668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734" y="3386201"/>
              <a:ext cx="366458" cy="17246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7045" y="3390138"/>
              <a:ext cx="1214005" cy="47650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57999" y="9525"/>
              <a:ext cx="2286000" cy="15240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05475" y="1390586"/>
              <a:ext cx="233362" cy="22383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62675" y="2962211"/>
              <a:ext cx="233362" cy="233362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43325" y="1704911"/>
              <a:ext cx="223837" cy="223837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9540" y="409193"/>
              <a:ext cx="129171" cy="25400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3696" y="285495"/>
              <a:ext cx="973533" cy="195071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93424" y="236093"/>
              <a:ext cx="1021295" cy="225171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03320" y="4187037"/>
              <a:ext cx="662813" cy="236816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39305" y="4211548"/>
              <a:ext cx="294821" cy="19735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98263" y="4151553"/>
              <a:ext cx="481711" cy="26057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448644" y="4264393"/>
              <a:ext cx="233716" cy="16383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69914" y="3100374"/>
              <a:ext cx="827532" cy="107315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03115" y="3267138"/>
              <a:ext cx="316547" cy="876719"/>
            </a:xfrm>
            <a:prstGeom prst="rect">
              <a:avLst/>
            </a:prstGeom>
          </p:spPr>
        </p:pic>
      </p:grpSp>
      <p:sp>
        <p:nvSpPr>
          <p:cNvPr id="29" name="object 2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3019" rIns="0" bIns="0" rtlCol="0" vert="horz">
            <a:spAutoFit/>
          </a:bodyPr>
          <a:lstStyle/>
          <a:p>
            <a:pPr marL="1061085" marR="5080" indent="-619760">
              <a:lnSpc>
                <a:spcPts val="5710"/>
              </a:lnSpc>
              <a:spcBef>
                <a:spcPts val="259"/>
              </a:spcBef>
            </a:pPr>
            <a:r>
              <a:rPr dirty="0" sz="4800">
                <a:solidFill>
                  <a:srgbClr val="0070EA"/>
                </a:solidFill>
              </a:rPr>
              <a:t>Training</a:t>
            </a:r>
            <a:r>
              <a:rPr dirty="0" sz="4800" spc="-40">
                <a:solidFill>
                  <a:srgbClr val="0070EA"/>
                </a:solidFill>
              </a:rPr>
              <a:t> </a:t>
            </a:r>
            <a:r>
              <a:rPr dirty="0" sz="4800" spc="-10">
                <a:solidFill>
                  <a:srgbClr val="0070EA"/>
                </a:solidFill>
              </a:rPr>
              <a:t>Linear Regression</a:t>
            </a:r>
            <a:endParaRPr sz="4800"/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272478" rIns="0" bIns="0" rtlCol="0" vert="horz">
            <a:spAutoFit/>
          </a:bodyPr>
          <a:lstStyle/>
          <a:p>
            <a:pPr marL="593725" marR="5080" indent="419734">
              <a:lnSpc>
                <a:spcPct val="117300"/>
              </a:lnSpc>
              <a:spcBef>
                <a:spcPts val="90"/>
              </a:spcBef>
            </a:pPr>
            <a:r>
              <a:rPr dirty="0" sz="3950" spc="-10">
                <a:latin typeface="Verdana"/>
                <a:cs typeface="Verdana"/>
              </a:rPr>
              <a:t>Implementing </a:t>
            </a:r>
            <a:r>
              <a:rPr dirty="0" sz="3950">
                <a:latin typeface="Verdana"/>
                <a:cs typeface="Verdana"/>
              </a:rPr>
              <a:t>Gradient</a:t>
            </a:r>
            <a:r>
              <a:rPr dirty="0" sz="3950" spc="55">
                <a:latin typeface="Verdana"/>
                <a:cs typeface="Verdana"/>
              </a:rPr>
              <a:t> </a:t>
            </a:r>
            <a:r>
              <a:rPr dirty="0" sz="3950" spc="-10">
                <a:latin typeface="Verdana"/>
                <a:cs typeface="Verdana"/>
              </a:rPr>
              <a:t>Descent</a:t>
            </a:r>
            <a:endParaRPr sz="3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903844" y="4750117"/>
            <a:ext cx="1007744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Andrew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Ng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2560" y="1524"/>
            <a:ext cx="5259705" cy="4838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Gradient</a:t>
            </a:r>
            <a:r>
              <a:rPr dirty="0" spc="-80"/>
              <a:t> </a:t>
            </a:r>
            <a:r>
              <a:rPr dirty="0"/>
              <a:t>descent</a:t>
            </a:r>
            <a:r>
              <a:rPr dirty="0" spc="-65"/>
              <a:t> </a:t>
            </a:r>
            <a:r>
              <a:rPr dirty="0" spc="-10"/>
              <a:t>algorithm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220662" y="2316226"/>
            <a:ext cx="8849995" cy="818515"/>
            <a:chOff x="220662" y="2316226"/>
            <a:chExt cx="8849995" cy="818515"/>
          </a:xfrm>
        </p:grpSpPr>
        <p:sp>
          <p:nvSpPr>
            <p:cNvPr id="5" name="object 5" descr=""/>
            <p:cNvSpPr/>
            <p:nvPr/>
          </p:nvSpPr>
          <p:spPr>
            <a:xfrm>
              <a:off x="233362" y="2328926"/>
              <a:ext cx="8824595" cy="10795"/>
            </a:xfrm>
            <a:custGeom>
              <a:avLst/>
              <a:gdLst/>
              <a:ahLst/>
              <a:cxnLst/>
              <a:rect l="l" t="t" r="r" b="b"/>
              <a:pathLst>
                <a:path w="8824595" h="10794">
                  <a:moveTo>
                    <a:pt x="0" y="0"/>
                  </a:moveTo>
                  <a:lnTo>
                    <a:pt x="8824277" y="10794"/>
                  </a:lnTo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340610" y="2896107"/>
              <a:ext cx="1103630" cy="238760"/>
            </a:xfrm>
            <a:custGeom>
              <a:avLst/>
              <a:gdLst/>
              <a:ahLst/>
              <a:cxnLst/>
              <a:rect l="l" t="t" r="r" b="b"/>
              <a:pathLst>
                <a:path w="1103629" h="238760">
                  <a:moveTo>
                    <a:pt x="333375" y="105283"/>
                  </a:moveTo>
                  <a:lnTo>
                    <a:pt x="0" y="105283"/>
                  </a:lnTo>
                  <a:lnTo>
                    <a:pt x="0" y="124333"/>
                  </a:lnTo>
                  <a:lnTo>
                    <a:pt x="333375" y="124333"/>
                  </a:lnTo>
                  <a:lnTo>
                    <a:pt x="333375" y="105283"/>
                  </a:lnTo>
                  <a:close/>
                </a:path>
                <a:path w="1103629" h="238760">
                  <a:moveTo>
                    <a:pt x="578231" y="9779"/>
                  </a:moveTo>
                  <a:lnTo>
                    <a:pt x="574802" y="0"/>
                  </a:lnTo>
                  <a:lnTo>
                    <a:pt x="557555" y="6261"/>
                  </a:lnTo>
                  <a:lnTo>
                    <a:pt x="542429" y="15328"/>
                  </a:lnTo>
                  <a:lnTo>
                    <a:pt x="509943" y="58699"/>
                  </a:lnTo>
                  <a:lnTo>
                    <a:pt x="500087" y="97421"/>
                  </a:lnTo>
                  <a:lnTo>
                    <a:pt x="498856" y="119253"/>
                  </a:lnTo>
                  <a:lnTo>
                    <a:pt x="500062" y="141109"/>
                  </a:lnTo>
                  <a:lnTo>
                    <a:pt x="509828" y="179819"/>
                  </a:lnTo>
                  <a:lnTo>
                    <a:pt x="542315" y="222999"/>
                  </a:lnTo>
                  <a:lnTo>
                    <a:pt x="574802" y="238252"/>
                  </a:lnTo>
                  <a:lnTo>
                    <a:pt x="577850" y="228600"/>
                  </a:lnTo>
                  <a:lnTo>
                    <a:pt x="564273" y="222580"/>
                  </a:lnTo>
                  <a:lnTo>
                    <a:pt x="552538" y="214210"/>
                  </a:lnTo>
                  <a:lnTo>
                    <a:pt x="528497" y="175209"/>
                  </a:lnTo>
                  <a:lnTo>
                    <a:pt x="520573" y="117983"/>
                  </a:lnTo>
                  <a:lnTo>
                    <a:pt x="521449" y="97650"/>
                  </a:lnTo>
                  <a:lnTo>
                    <a:pt x="534670" y="47498"/>
                  </a:lnTo>
                  <a:lnTo>
                    <a:pt x="564489" y="15709"/>
                  </a:lnTo>
                  <a:lnTo>
                    <a:pt x="578231" y="9779"/>
                  </a:lnTo>
                  <a:close/>
                </a:path>
                <a:path w="1103629" h="238760">
                  <a:moveTo>
                    <a:pt x="1103376" y="119253"/>
                  </a:moveTo>
                  <a:lnTo>
                    <a:pt x="1098435" y="77241"/>
                  </a:lnTo>
                  <a:lnTo>
                    <a:pt x="1083691" y="41783"/>
                  </a:lnTo>
                  <a:lnTo>
                    <a:pt x="1044613" y="6261"/>
                  </a:lnTo>
                  <a:lnTo>
                    <a:pt x="1027303" y="0"/>
                  </a:lnTo>
                  <a:lnTo>
                    <a:pt x="1024001" y="9779"/>
                  </a:lnTo>
                  <a:lnTo>
                    <a:pt x="1037780" y="15709"/>
                  </a:lnTo>
                  <a:lnTo>
                    <a:pt x="1049629" y="23977"/>
                  </a:lnTo>
                  <a:lnTo>
                    <a:pt x="1073708" y="62407"/>
                  </a:lnTo>
                  <a:lnTo>
                    <a:pt x="1081532" y="117983"/>
                  </a:lnTo>
                  <a:lnTo>
                    <a:pt x="1080643" y="139014"/>
                  </a:lnTo>
                  <a:lnTo>
                    <a:pt x="1067435" y="190373"/>
                  </a:lnTo>
                  <a:lnTo>
                    <a:pt x="1037920" y="222580"/>
                  </a:lnTo>
                  <a:lnTo>
                    <a:pt x="1024382" y="228600"/>
                  </a:lnTo>
                  <a:lnTo>
                    <a:pt x="1027303" y="238252"/>
                  </a:lnTo>
                  <a:lnTo>
                    <a:pt x="1072807" y="211201"/>
                  </a:lnTo>
                  <a:lnTo>
                    <a:pt x="1098435" y="161315"/>
                  </a:lnTo>
                  <a:lnTo>
                    <a:pt x="1102131" y="141109"/>
                  </a:lnTo>
                  <a:lnTo>
                    <a:pt x="1103376" y="1192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516255" y="2356802"/>
            <a:ext cx="3930015" cy="8007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ts val="2280"/>
              </a:lnSpc>
              <a:spcBef>
                <a:spcPts val="125"/>
              </a:spcBef>
            </a:pPr>
            <a:r>
              <a:rPr dirty="0" sz="2000">
                <a:solidFill>
                  <a:srgbClr val="FF9300"/>
                </a:solidFill>
                <a:latin typeface="Verdana"/>
                <a:cs typeface="Verdana"/>
              </a:rPr>
              <a:t>Correct:</a:t>
            </a:r>
            <a:r>
              <a:rPr dirty="0" sz="2000" spc="-160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FF9300"/>
                </a:solidFill>
                <a:latin typeface="Verdana"/>
                <a:cs typeface="Verdana"/>
              </a:rPr>
              <a:t>Simultaneous</a:t>
            </a:r>
            <a:r>
              <a:rPr dirty="0" sz="2000" spc="20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FF9300"/>
                </a:solidFill>
                <a:latin typeface="Verdana"/>
                <a:cs typeface="Verdana"/>
              </a:rPr>
              <a:t>update</a:t>
            </a:r>
            <a:endParaRPr sz="2000">
              <a:latin typeface="Verdana"/>
              <a:cs typeface="Verdana"/>
            </a:endParaRPr>
          </a:p>
          <a:p>
            <a:pPr algn="ctr" marL="38735">
              <a:lnSpc>
                <a:spcPts val="1835"/>
              </a:lnSpc>
            </a:pPr>
            <a:r>
              <a:rPr dirty="0" sz="2000" spc="-50">
                <a:latin typeface="Cambria Math"/>
                <a:cs typeface="Cambria Math"/>
              </a:rPr>
              <a:t>𝜕</a:t>
            </a:r>
            <a:endParaRPr sz="2000">
              <a:latin typeface="Cambria Math"/>
              <a:cs typeface="Cambria Math"/>
            </a:endParaRPr>
          </a:p>
          <a:p>
            <a:pPr marL="43815">
              <a:lnSpc>
                <a:spcPts val="1950"/>
              </a:lnSpc>
            </a:pP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𝑡𝑚𝑝_𝑤</a:t>
            </a:r>
            <a:r>
              <a:rPr dirty="0" sz="2000" spc="114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=</a:t>
            </a:r>
            <a:r>
              <a:rPr dirty="0" sz="2000" spc="10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sz="2000" spc="4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−</a:t>
            </a:r>
            <a:r>
              <a:rPr dirty="0" sz="2000" spc="2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𝛼</a:t>
            </a:r>
            <a:r>
              <a:rPr dirty="0" sz="2000" spc="15">
                <a:latin typeface="Cambria Math"/>
                <a:cs typeface="Cambria Math"/>
              </a:rPr>
              <a:t> </a:t>
            </a:r>
            <a:r>
              <a:rPr dirty="0" baseline="-37500" sz="3000">
                <a:latin typeface="Cambria Math"/>
                <a:cs typeface="Cambria Math"/>
              </a:rPr>
              <a:t>𝜕𝑤</a:t>
            </a:r>
            <a:r>
              <a:rPr dirty="0" baseline="-37500" sz="3000" spc="-179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𝐽</a:t>
            </a:r>
            <a:r>
              <a:rPr dirty="0" sz="2000" spc="49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𝑤,</a:t>
            </a:r>
            <a:r>
              <a:rPr dirty="0" sz="2000" spc="-85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2226310" y="3655440"/>
            <a:ext cx="285750" cy="19050"/>
          </a:xfrm>
          <a:custGeom>
            <a:avLst/>
            <a:gdLst/>
            <a:ahLst/>
            <a:cxnLst/>
            <a:rect l="l" t="t" r="r" b="b"/>
            <a:pathLst>
              <a:path w="285750" h="19050">
                <a:moveTo>
                  <a:pt x="285750" y="0"/>
                </a:moveTo>
                <a:lnTo>
                  <a:pt x="0" y="0"/>
                </a:lnTo>
                <a:lnTo>
                  <a:pt x="0" y="19050"/>
                </a:lnTo>
                <a:lnTo>
                  <a:pt x="285750" y="19050"/>
                </a:lnTo>
                <a:lnTo>
                  <a:pt x="285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2215895" y="3649662"/>
            <a:ext cx="30734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5">
                <a:latin typeface="Cambria Math"/>
                <a:cs typeface="Cambria Math"/>
              </a:rPr>
              <a:t>𝜕𝑏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2677541" y="3550158"/>
            <a:ext cx="614045" cy="238760"/>
          </a:xfrm>
          <a:custGeom>
            <a:avLst/>
            <a:gdLst/>
            <a:ahLst/>
            <a:cxnLst/>
            <a:rect l="l" t="t" r="r" b="b"/>
            <a:pathLst>
              <a:path w="614045" h="238760">
                <a:moveTo>
                  <a:pt x="537971" y="0"/>
                </a:moveTo>
                <a:lnTo>
                  <a:pt x="534669" y="9651"/>
                </a:lnTo>
                <a:lnTo>
                  <a:pt x="548459" y="15652"/>
                </a:lnTo>
                <a:lnTo>
                  <a:pt x="560308" y="23939"/>
                </a:lnTo>
                <a:lnTo>
                  <a:pt x="584378" y="62349"/>
                </a:lnTo>
                <a:lnTo>
                  <a:pt x="592200" y="117855"/>
                </a:lnTo>
                <a:lnTo>
                  <a:pt x="591319" y="138884"/>
                </a:lnTo>
                <a:lnTo>
                  <a:pt x="578104" y="190372"/>
                </a:lnTo>
                <a:lnTo>
                  <a:pt x="548600" y="222573"/>
                </a:lnTo>
                <a:lnTo>
                  <a:pt x="535051" y="228599"/>
                </a:lnTo>
                <a:lnTo>
                  <a:pt x="537971" y="238251"/>
                </a:lnTo>
                <a:lnTo>
                  <a:pt x="583477" y="211195"/>
                </a:lnTo>
                <a:lnTo>
                  <a:pt x="609107" y="161242"/>
                </a:lnTo>
                <a:lnTo>
                  <a:pt x="614044" y="119125"/>
                </a:lnTo>
                <a:lnTo>
                  <a:pt x="612808" y="97289"/>
                </a:lnTo>
                <a:lnTo>
                  <a:pt x="602954" y="58618"/>
                </a:lnTo>
                <a:lnTo>
                  <a:pt x="570452" y="15271"/>
                </a:lnTo>
                <a:lnTo>
                  <a:pt x="555283" y="6242"/>
                </a:lnTo>
                <a:lnTo>
                  <a:pt x="537971" y="0"/>
                </a:lnTo>
                <a:close/>
              </a:path>
              <a:path w="614045" h="238760">
                <a:moveTo>
                  <a:pt x="75945" y="0"/>
                </a:moveTo>
                <a:lnTo>
                  <a:pt x="30565" y="27110"/>
                </a:lnTo>
                <a:lnTo>
                  <a:pt x="4937" y="77120"/>
                </a:lnTo>
                <a:lnTo>
                  <a:pt x="0" y="119125"/>
                </a:lnTo>
                <a:lnTo>
                  <a:pt x="1216" y="141035"/>
                </a:lnTo>
                <a:lnTo>
                  <a:pt x="10983" y="179758"/>
                </a:lnTo>
                <a:lnTo>
                  <a:pt x="43465" y="222996"/>
                </a:lnTo>
                <a:lnTo>
                  <a:pt x="75945" y="238251"/>
                </a:lnTo>
                <a:lnTo>
                  <a:pt x="78993" y="228599"/>
                </a:lnTo>
                <a:lnTo>
                  <a:pt x="65424" y="222573"/>
                </a:lnTo>
                <a:lnTo>
                  <a:pt x="53689" y="214201"/>
                </a:lnTo>
                <a:lnTo>
                  <a:pt x="29646" y="175131"/>
                </a:lnTo>
                <a:lnTo>
                  <a:pt x="21716" y="117855"/>
                </a:lnTo>
                <a:lnTo>
                  <a:pt x="22598" y="97591"/>
                </a:lnTo>
                <a:lnTo>
                  <a:pt x="35813" y="47370"/>
                </a:lnTo>
                <a:lnTo>
                  <a:pt x="65639" y="15652"/>
                </a:lnTo>
                <a:lnTo>
                  <a:pt x="79375" y="9651"/>
                </a:lnTo>
                <a:lnTo>
                  <a:pt x="759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547369" y="3287077"/>
            <a:ext cx="2662555" cy="5257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748155">
              <a:lnSpc>
                <a:spcPts val="1950"/>
              </a:lnSpc>
              <a:spcBef>
                <a:spcPts val="125"/>
              </a:spcBef>
            </a:pPr>
            <a:r>
              <a:rPr dirty="0" sz="2000" spc="-50">
                <a:latin typeface="Cambria Math"/>
                <a:cs typeface="Cambria Math"/>
              </a:rPr>
              <a:t>𝜕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ts val="1950"/>
              </a:lnSpc>
              <a:tabLst>
                <a:tab pos="2014220" algn="l"/>
              </a:tabLst>
            </a:pP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𝑡𝑚𝑝_b</a:t>
            </a:r>
            <a:r>
              <a:rPr dirty="0" sz="2000" spc="4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=</a:t>
            </a:r>
            <a:r>
              <a:rPr dirty="0" sz="2000" spc="10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𝑏</a:t>
            </a:r>
            <a:r>
              <a:rPr dirty="0" sz="2000" spc="7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−</a:t>
            </a:r>
            <a:r>
              <a:rPr dirty="0" sz="2000" spc="20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𝛼</a:t>
            </a:r>
            <a:r>
              <a:rPr dirty="0" sz="2000">
                <a:latin typeface="Cambria Math"/>
                <a:cs typeface="Cambria Math"/>
              </a:rPr>
              <a:t>	𝐽</a:t>
            </a:r>
            <a:r>
              <a:rPr dirty="0" sz="2000" spc="43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𝑤,</a:t>
            </a:r>
            <a:r>
              <a:rPr dirty="0" sz="2000" spc="-80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47369" y="3817746"/>
            <a:ext cx="1303020" cy="700405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sz="2000" spc="17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=</a:t>
            </a:r>
            <a:r>
              <a:rPr dirty="0" sz="2000" spc="8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000" spc="-20">
                <a:latin typeface="Cambria Math"/>
                <a:cs typeface="Cambria Math"/>
              </a:rPr>
              <a:t>𝑡𝑚𝑝_𝑤</a:t>
            </a:r>
            <a:endParaRPr sz="2000">
              <a:latin typeface="Cambria Math"/>
              <a:cs typeface="Cambria Math"/>
            </a:endParaRPr>
          </a:p>
          <a:p>
            <a:pPr marL="21590">
              <a:lnSpc>
                <a:spcPct val="100000"/>
              </a:lnSpc>
              <a:spcBef>
                <a:spcPts val="259"/>
              </a:spcBef>
            </a:pP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2000" spc="12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=</a:t>
            </a:r>
            <a:r>
              <a:rPr dirty="0" sz="2000" spc="16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000" spc="-10">
                <a:latin typeface="Cambria Math"/>
                <a:cs typeface="Cambria Math"/>
              </a:rPr>
              <a:t>𝑡𝑚𝑝_𝑏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766815" y="100330"/>
            <a:ext cx="135636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solidFill>
                  <a:srgbClr val="0096FF"/>
                </a:solidFill>
                <a:latin typeface="Verdana"/>
                <a:cs typeface="Verdana"/>
              </a:rPr>
              <a:t>Assignment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364476" y="100330"/>
            <a:ext cx="176022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solidFill>
                  <a:srgbClr val="7030A0"/>
                </a:solidFill>
                <a:latin typeface="Verdana"/>
                <a:cs typeface="Verdana"/>
              </a:rPr>
              <a:t>Truth</a:t>
            </a:r>
            <a:r>
              <a:rPr dirty="0" sz="1800" spc="-55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7030A0"/>
                </a:solidFill>
                <a:latin typeface="Verdana"/>
                <a:cs typeface="Verdana"/>
              </a:rPr>
              <a:t>assertion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672204" y="762952"/>
            <a:ext cx="1617345" cy="135890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algn="ctr" marL="84455" marR="114300">
              <a:lnSpc>
                <a:spcPct val="104200"/>
              </a:lnSpc>
              <a:spcBef>
                <a:spcPts val="10"/>
              </a:spcBef>
            </a:pPr>
            <a:r>
              <a:rPr dirty="0" sz="1800">
                <a:solidFill>
                  <a:srgbClr val="C00000"/>
                </a:solidFill>
                <a:latin typeface="Comic Sans MS"/>
                <a:cs typeface="Comic Sans MS"/>
              </a:rPr>
              <a:t>Learning</a:t>
            </a:r>
            <a:r>
              <a:rPr dirty="0" sz="1800" spc="-50">
                <a:solidFill>
                  <a:srgbClr val="C00000"/>
                </a:solidFill>
                <a:latin typeface="Comic Sans MS"/>
                <a:cs typeface="Comic Sans MS"/>
              </a:rPr>
              <a:t> </a:t>
            </a:r>
            <a:r>
              <a:rPr dirty="0" sz="1800" spc="-45">
                <a:solidFill>
                  <a:srgbClr val="C00000"/>
                </a:solidFill>
                <a:latin typeface="Comic Sans MS"/>
                <a:cs typeface="Comic Sans MS"/>
              </a:rPr>
              <a:t>rate </a:t>
            </a:r>
            <a:r>
              <a:rPr dirty="0" sz="1800" spc="-10">
                <a:solidFill>
                  <a:srgbClr val="FF40FF"/>
                </a:solidFill>
                <a:latin typeface="Comic Sans MS"/>
                <a:cs typeface="Comic Sans MS"/>
              </a:rPr>
              <a:t>Derivative</a:t>
            </a:r>
            <a:endParaRPr sz="1800">
              <a:latin typeface="Comic Sans MS"/>
              <a:cs typeface="Comic Sans MS"/>
            </a:endParaRPr>
          </a:p>
          <a:p>
            <a:pPr algn="ctr" marL="12700" marR="5080" indent="-17780">
              <a:lnSpc>
                <a:spcPct val="100800"/>
              </a:lnSpc>
              <a:spcBef>
                <a:spcPts val="1730"/>
              </a:spcBef>
            </a:pPr>
            <a:r>
              <a:rPr dirty="0" sz="1800" spc="-10">
                <a:solidFill>
                  <a:srgbClr val="FF9300"/>
                </a:solidFill>
                <a:latin typeface="Comic Sans MS"/>
                <a:cs typeface="Comic Sans MS"/>
              </a:rPr>
              <a:t>Simultaneously </a:t>
            </a:r>
            <a:r>
              <a:rPr dirty="0" sz="1800">
                <a:solidFill>
                  <a:srgbClr val="FF9300"/>
                </a:solidFill>
                <a:latin typeface="Comic Sans MS"/>
                <a:cs typeface="Comic Sans MS"/>
              </a:rPr>
              <a:t>update</a:t>
            </a:r>
            <a:r>
              <a:rPr dirty="0" sz="1800" spc="55">
                <a:solidFill>
                  <a:srgbClr val="FF9300"/>
                </a:solidFill>
                <a:latin typeface="Comic Sans MS"/>
                <a:cs typeface="Comic Sans MS"/>
              </a:rPr>
              <a:t> </a:t>
            </a:r>
            <a:r>
              <a:rPr dirty="0" sz="1800">
                <a:solidFill>
                  <a:srgbClr val="FF9300"/>
                </a:solidFill>
                <a:latin typeface="Comic Sans MS"/>
                <a:cs typeface="Comic Sans MS"/>
              </a:rPr>
              <a:t>w</a:t>
            </a:r>
            <a:r>
              <a:rPr dirty="0" sz="1800" spc="-30">
                <a:solidFill>
                  <a:srgbClr val="FF9300"/>
                </a:solidFill>
                <a:latin typeface="Comic Sans MS"/>
                <a:cs typeface="Comic Sans MS"/>
              </a:rPr>
              <a:t> </a:t>
            </a:r>
            <a:r>
              <a:rPr dirty="0" sz="1800">
                <a:solidFill>
                  <a:srgbClr val="FF9300"/>
                </a:solidFill>
                <a:latin typeface="Comic Sans MS"/>
                <a:cs typeface="Comic Sans MS"/>
              </a:rPr>
              <a:t>and</a:t>
            </a:r>
            <a:r>
              <a:rPr dirty="0" sz="1800" spc="-75">
                <a:solidFill>
                  <a:srgbClr val="FF9300"/>
                </a:solidFill>
                <a:latin typeface="Comic Sans MS"/>
                <a:cs typeface="Comic Sans MS"/>
              </a:rPr>
              <a:t> </a:t>
            </a:r>
            <a:r>
              <a:rPr dirty="0" sz="1800" spc="-50">
                <a:solidFill>
                  <a:srgbClr val="FF9300"/>
                </a:solidFill>
                <a:latin typeface="Comic Sans MS"/>
                <a:cs typeface="Comic Sans MS"/>
              </a:rPr>
              <a:t>b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4576826" y="2328926"/>
            <a:ext cx="0" cy="2112010"/>
          </a:xfrm>
          <a:custGeom>
            <a:avLst/>
            <a:gdLst/>
            <a:ahLst/>
            <a:cxnLst/>
            <a:rect l="l" t="t" r="r" b="b"/>
            <a:pathLst>
              <a:path w="0" h="2112010">
                <a:moveTo>
                  <a:pt x="0" y="0"/>
                </a:moveTo>
                <a:lnTo>
                  <a:pt x="0" y="2111806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5154676" y="2359279"/>
            <a:ext cx="11969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10">
                <a:solidFill>
                  <a:srgbClr val="7030A0"/>
                </a:solidFill>
                <a:latin typeface="Verdana"/>
                <a:cs typeface="Verdana"/>
              </a:rPr>
              <a:t>Incorrect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6918452" y="2985389"/>
            <a:ext cx="333375" cy="19050"/>
          </a:xfrm>
          <a:custGeom>
            <a:avLst/>
            <a:gdLst/>
            <a:ahLst/>
            <a:cxnLst/>
            <a:rect l="l" t="t" r="r" b="b"/>
            <a:pathLst>
              <a:path w="333375" h="19050">
                <a:moveTo>
                  <a:pt x="333375" y="0"/>
                </a:moveTo>
                <a:lnTo>
                  <a:pt x="0" y="0"/>
                </a:lnTo>
                <a:lnTo>
                  <a:pt x="0" y="19050"/>
                </a:lnTo>
                <a:lnTo>
                  <a:pt x="333375" y="19050"/>
                </a:lnTo>
                <a:lnTo>
                  <a:pt x="333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6998716" y="2615882"/>
            <a:ext cx="1689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0">
                <a:latin typeface="Cambria Math"/>
                <a:cs typeface="Cambria Math"/>
              </a:rPr>
              <a:t>𝜕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7417307" y="2880105"/>
            <a:ext cx="604520" cy="238760"/>
          </a:xfrm>
          <a:custGeom>
            <a:avLst/>
            <a:gdLst/>
            <a:ahLst/>
            <a:cxnLst/>
            <a:rect l="l" t="t" r="r" b="b"/>
            <a:pathLst>
              <a:path w="604520" h="238760">
                <a:moveTo>
                  <a:pt x="528447" y="0"/>
                </a:moveTo>
                <a:lnTo>
                  <a:pt x="525018" y="9779"/>
                </a:lnTo>
                <a:lnTo>
                  <a:pt x="538825" y="15708"/>
                </a:lnTo>
                <a:lnTo>
                  <a:pt x="550703" y="23971"/>
                </a:lnTo>
                <a:lnTo>
                  <a:pt x="574746" y="62404"/>
                </a:lnTo>
                <a:lnTo>
                  <a:pt x="582676" y="117982"/>
                </a:lnTo>
                <a:lnTo>
                  <a:pt x="581794" y="139009"/>
                </a:lnTo>
                <a:lnTo>
                  <a:pt x="568578" y="190373"/>
                </a:lnTo>
                <a:lnTo>
                  <a:pt x="539021" y="222573"/>
                </a:lnTo>
                <a:lnTo>
                  <a:pt x="525399" y="228600"/>
                </a:lnTo>
                <a:lnTo>
                  <a:pt x="528447" y="238251"/>
                </a:lnTo>
                <a:lnTo>
                  <a:pt x="573952" y="211195"/>
                </a:lnTo>
                <a:lnTo>
                  <a:pt x="599519" y="161305"/>
                </a:lnTo>
                <a:lnTo>
                  <a:pt x="604393" y="119252"/>
                </a:lnTo>
                <a:lnTo>
                  <a:pt x="603174" y="97414"/>
                </a:lnTo>
                <a:lnTo>
                  <a:pt x="593355" y="58691"/>
                </a:lnTo>
                <a:lnTo>
                  <a:pt x="560816" y="15319"/>
                </a:lnTo>
                <a:lnTo>
                  <a:pt x="545685" y="6260"/>
                </a:lnTo>
                <a:lnTo>
                  <a:pt x="528447" y="0"/>
                </a:lnTo>
                <a:close/>
              </a:path>
              <a:path w="604520" h="238760">
                <a:moveTo>
                  <a:pt x="75946" y="0"/>
                </a:moveTo>
                <a:lnTo>
                  <a:pt x="30493" y="27164"/>
                </a:lnTo>
                <a:lnTo>
                  <a:pt x="4873" y="77231"/>
                </a:lnTo>
                <a:lnTo>
                  <a:pt x="0" y="119252"/>
                </a:lnTo>
                <a:lnTo>
                  <a:pt x="1216" y="141106"/>
                </a:lnTo>
                <a:lnTo>
                  <a:pt x="10983" y="179814"/>
                </a:lnTo>
                <a:lnTo>
                  <a:pt x="43465" y="222996"/>
                </a:lnTo>
                <a:lnTo>
                  <a:pt x="75946" y="238251"/>
                </a:lnTo>
                <a:lnTo>
                  <a:pt x="78994" y="228600"/>
                </a:lnTo>
                <a:lnTo>
                  <a:pt x="65371" y="222573"/>
                </a:lnTo>
                <a:lnTo>
                  <a:pt x="53641" y="214201"/>
                </a:lnTo>
                <a:lnTo>
                  <a:pt x="29646" y="175204"/>
                </a:lnTo>
                <a:lnTo>
                  <a:pt x="21717" y="117982"/>
                </a:lnTo>
                <a:lnTo>
                  <a:pt x="22598" y="97647"/>
                </a:lnTo>
                <a:lnTo>
                  <a:pt x="35814" y="47498"/>
                </a:lnTo>
                <a:lnTo>
                  <a:pt x="65585" y="15708"/>
                </a:lnTo>
                <a:lnTo>
                  <a:pt x="79375" y="9779"/>
                </a:lnTo>
                <a:lnTo>
                  <a:pt x="759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5129784" y="2806763"/>
            <a:ext cx="2825115" cy="5060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875"/>
              </a:lnSpc>
              <a:spcBef>
                <a:spcPts val="125"/>
              </a:spcBef>
              <a:tabLst>
                <a:tab pos="2167255" algn="l"/>
              </a:tabLst>
            </a:pP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𝑡𝑚𝑝_𝑤</a:t>
            </a:r>
            <a:r>
              <a:rPr dirty="0" sz="2000" spc="114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=</a:t>
            </a:r>
            <a:r>
              <a:rPr dirty="0" sz="2000" spc="10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sz="2000" spc="3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−</a:t>
            </a:r>
            <a:r>
              <a:rPr dirty="0" sz="2000" spc="25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𝛼</a:t>
            </a:r>
            <a:r>
              <a:rPr dirty="0" sz="2000">
                <a:latin typeface="Cambria Math"/>
                <a:cs typeface="Cambria Math"/>
              </a:rPr>
              <a:t>	𝐽</a:t>
            </a:r>
            <a:r>
              <a:rPr dirty="0" sz="2000" spc="30">
                <a:latin typeface="Cambria Math"/>
                <a:cs typeface="Cambria Math"/>
              </a:rPr>
              <a:t>  </a:t>
            </a:r>
            <a:r>
              <a:rPr dirty="0" sz="2000">
                <a:latin typeface="Cambria Math"/>
                <a:cs typeface="Cambria Math"/>
              </a:rPr>
              <a:t>𝑤,</a:t>
            </a:r>
            <a:r>
              <a:rPr dirty="0" sz="2000" spc="-70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  <a:p>
            <a:pPr marL="1795780">
              <a:lnSpc>
                <a:spcPts val="1875"/>
              </a:lnSpc>
            </a:pPr>
            <a:r>
              <a:rPr dirty="0" sz="2000" spc="-25">
                <a:latin typeface="Cambria Math"/>
                <a:cs typeface="Cambria Math"/>
              </a:rPr>
              <a:t>𝜕𝑤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154676" y="3358515"/>
            <a:ext cx="131254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sz="2000" spc="17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=</a:t>
            </a:r>
            <a:r>
              <a:rPr dirty="0" sz="2000" spc="8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000" spc="-10">
                <a:latin typeface="Cambria Math"/>
                <a:cs typeface="Cambria Math"/>
              </a:rPr>
              <a:t>𝑡𝑚𝑝_w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6835393" y="3900690"/>
            <a:ext cx="285750" cy="19050"/>
          </a:xfrm>
          <a:custGeom>
            <a:avLst/>
            <a:gdLst/>
            <a:ahLst/>
            <a:cxnLst/>
            <a:rect l="l" t="t" r="r" b="b"/>
            <a:pathLst>
              <a:path w="285750" h="19050">
                <a:moveTo>
                  <a:pt x="285750" y="0"/>
                </a:moveTo>
                <a:lnTo>
                  <a:pt x="0" y="0"/>
                </a:lnTo>
                <a:lnTo>
                  <a:pt x="0" y="19049"/>
                </a:lnTo>
                <a:lnTo>
                  <a:pt x="285750" y="19049"/>
                </a:lnTo>
                <a:lnTo>
                  <a:pt x="285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6896734" y="3532822"/>
            <a:ext cx="1689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0">
                <a:latin typeface="Cambria Math"/>
                <a:cs typeface="Cambria Math"/>
              </a:rPr>
              <a:t>𝜕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77100" y="3753764"/>
            <a:ext cx="614045" cy="279895"/>
          </a:xfrm>
          <a:prstGeom prst="rect">
            <a:avLst/>
          </a:prstGeom>
        </p:spPr>
      </p:pic>
      <p:sp>
        <p:nvSpPr>
          <p:cNvPr id="26" name="object 26" descr=""/>
          <p:cNvSpPr txBox="1"/>
          <p:nvPr/>
        </p:nvSpPr>
        <p:spPr>
          <a:xfrm>
            <a:off x="5151754" y="3723640"/>
            <a:ext cx="2662555" cy="7067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875"/>
              </a:lnSpc>
              <a:spcBef>
                <a:spcPts val="125"/>
              </a:spcBef>
              <a:tabLst>
                <a:tab pos="2014220" algn="l"/>
              </a:tabLst>
            </a:pP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𝑡𝑚𝑝_𝑏</a:t>
            </a:r>
            <a:r>
              <a:rPr dirty="0" sz="2000" spc="6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=</a:t>
            </a:r>
            <a:r>
              <a:rPr dirty="0" sz="2000" spc="18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𝑏</a:t>
            </a:r>
            <a:r>
              <a:rPr dirty="0" sz="2000" spc="-1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−</a:t>
            </a:r>
            <a:r>
              <a:rPr dirty="0" sz="2000" spc="20">
                <a:latin typeface="Cambria Math"/>
                <a:cs typeface="Cambria Math"/>
              </a:rPr>
              <a:t> </a:t>
            </a:r>
            <a:r>
              <a:rPr dirty="0" sz="2000" spc="-60">
                <a:latin typeface="Cambria Math"/>
                <a:cs typeface="Cambria Math"/>
              </a:rPr>
              <a:t>𝛼</a:t>
            </a:r>
            <a:r>
              <a:rPr dirty="0" sz="2000">
                <a:latin typeface="Cambria Math"/>
                <a:cs typeface="Cambria Math"/>
              </a:rPr>
              <a:t>	𝐽</a:t>
            </a:r>
            <a:r>
              <a:rPr dirty="0" sz="2000" spc="434"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dirty="0" sz="2000">
                <a:latin typeface="Cambria Math"/>
                <a:cs typeface="Cambria Math"/>
              </a:rPr>
              <a:t>,</a:t>
            </a:r>
            <a:r>
              <a:rPr dirty="0" sz="2000" spc="-80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  <a:p>
            <a:pPr marL="1690370">
              <a:lnSpc>
                <a:spcPts val="1465"/>
              </a:lnSpc>
            </a:pPr>
            <a:r>
              <a:rPr dirty="0" sz="2000" spc="-25">
                <a:latin typeface="Cambria Math"/>
                <a:cs typeface="Cambria Math"/>
              </a:rPr>
              <a:t>𝜕𝑏</a:t>
            </a:r>
            <a:endParaRPr sz="2000">
              <a:latin typeface="Cambria Math"/>
              <a:cs typeface="Cambria Math"/>
            </a:endParaRPr>
          </a:p>
          <a:p>
            <a:pPr marL="15240">
              <a:lnSpc>
                <a:spcPts val="1989"/>
              </a:lnSpc>
            </a:pP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dirty="0" sz="2000" spc="12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0096FF"/>
                </a:solidFill>
                <a:latin typeface="Cambria Math"/>
                <a:cs typeface="Cambria Math"/>
              </a:rPr>
              <a:t>=</a:t>
            </a:r>
            <a:r>
              <a:rPr dirty="0" sz="2000" spc="16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000" spc="-10">
                <a:latin typeface="Cambria Math"/>
                <a:cs typeface="Cambria Math"/>
              </a:rPr>
              <a:t>𝑡𝑚𝑝_𝑏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11454" y="450278"/>
            <a:ext cx="328866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Repeat</a:t>
            </a:r>
            <a:r>
              <a:rPr dirty="0" sz="2000" spc="-4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until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convergence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139135" y="81026"/>
            <a:ext cx="8726170" cy="4444365"/>
            <a:chOff x="139135" y="81026"/>
            <a:chExt cx="8726170" cy="4444365"/>
          </a:xfrm>
        </p:grpSpPr>
        <p:pic>
          <p:nvPicPr>
            <p:cNvPr id="29" name="object 2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1137" y="3414522"/>
              <a:ext cx="349250" cy="279399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610704" y="3800729"/>
              <a:ext cx="621665" cy="53975"/>
            </a:xfrm>
            <a:custGeom>
              <a:avLst/>
              <a:gdLst/>
              <a:ahLst/>
              <a:cxnLst/>
              <a:rect l="l" t="t" r="r" b="b"/>
              <a:pathLst>
                <a:path w="621665" h="53975">
                  <a:moveTo>
                    <a:pt x="238882" y="18542"/>
                  </a:moveTo>
                  <a:lnTo>
                    <a:pt x="63657" y="18546"/>
                  </a:lnTo>
                  <a:lnTo>
                    <a:pt x="71272" y="18669"/>
                  </a:lnTo>
                  <a:lnTo>
                    <a:pt x="70789" y="18669"/>
                  </a:lnTo>
                  <a:lnTo>
                    <a:pt x="88785" y="19812"/>
                  </a:lnTo>
                  <a:lnTo>
                    <a:pt x="88468" y="19812"/>
                  </a:lnTo>
                  <a:lnTo>
                    <a:pt x="114388" y="22352"/>
                  </a:lnTo>
                  <a:lnTo>
                    <a:pt x="114045" y="22352"/>
                  </a:lnTo>
                  <a:lnTo>
                    <a:pt x="155498" y="27686"/>
                  </a:lnTo>
                  <a:lnTo>
                    <a:pt x="174701" y="29972"/>
                  </a:lnTo>
                  <a:lnTo>
                    <a:pt x="174523" y="29972"/>
                  </a:lnTo>
                  <a:lnTo>
                    <a:pt x="210578" y="34671"/>
                  </a:lnTo>
                  <a:lnTo>
                    <a:pt x="210769" y="34671"/>
                  </a:lnTo>
                  <a:lnTo>
                    <a:pt x="230924" y="36830"/>
                  </a:lnTo>
                  <a:lnTo>
                    <a:pt x="249567" y="38989"/>
                  </a:lnTo>
                  <a:lnTo>
                    <a:pt x="249745" y="38989"/>
                  </a:lnTo>
                  <a:lnTo>
                    <a:pt x="272059" y="41148"/>
                  </a:lnTo>
                  <a:lnTo>
                    <a:pt x="271906" y="41148"/>
                  </a:lnTo>
                  <a:lnTo>
                    <a:pt x="294233" y="43688"/>
                  </a:lnTo>
                  <a:lnTo>
                    <a:pt x="358800" y="50292"/>
                  </a:lnTo>
                  <a:lnTo>
                    <a:pt x="359181" y="50292"/>
                  </a:lnTo>
                  <a:lnTo>
                    <a:pt x="378256" y="51435"/>
                  </a:lnTo>
                  <a:lnTo>
                    <a:pt x="398818" y="52451"/>
                  </a:lnTo>
                  <a:lnTo>
                    <a:pt x="398983" y="52578"/>
                  </a:lnTo>
                  <a:lnTo>
                    <a:pt x="436537" y="53721"/>
                  </a:lnTo>
                  <a:lnTo>
                    <a:pt x="437375" y="53721"/>
                  </a:lnTo>
                  <a:lnTo>
                    <a:pt x="473011" y="51562"/>
                  </a:lnTo>
                  <a:lnTo>
                    <a:pt x="473595" y="51562"/>
                  </a:lnTo>
                  <a:lnTo>
                    <a:pt x="488010" y="49784"/>
                  </a:lnTo>
                  <a:lnTo>
                    <a:pt x="488365" y="49784"/>
                  </a:lnTo>
                  <a:lnTo>
                    <a:pt x="517893" y="45085"/>
                  </a:lnTo>
                  <a:lnTo>
                    <a:pt x="518541" y="44958"/>
                  </a:lnTo>
                  <a:lnTo>
                    <a:pt x="529348" y="42545"/>
                  </a:lnTo>
                  <a:lnTo>
                    <a:pt x="550862" y="37846"/>
                  </a:lnTo>
                  <a:lnTo>
                    <a:pt x="551258" y="37846"/>
                  </a:lnTo>
                  <a:lnTo>
                    <a:pt x="558139" y="36576"/>
                  </a:lnTo>
                  <a:lnTo>
                    <a:pt x="558406" y="36449"/>
                  </a:lnTo>
                  <a:lnTo>
                    <a:pt x="569901" y="34036"/>
                  </a:lnTo>
                  <a:lnTo>
                    <a:pt x="436181" y="34036"/>
                  </a:lnTo>
                  <a:lnTo>
                    <a:pt x="436330" y="34026"/>
                  </a:lnTo>
                  <a:lnTo>
                    <a:pt x="419671" y="33782"/>
                  </a:lnTo>
                  <a:lnTo>
                    <a:pt x="419836" y="33782"/>
                  </a:lnTo>
                  <a:lnTo>
                    <a:pt x="399681" y="33147"/>
                  </a:lnTo>
                  <a:lnTo>
                    <a:pt x="399834" y="33147"/>
                  </a:lnTo>
                  <a:lnTo>
                    <a:pt x="379310" y="32004"/>
                  </a:lnTo>
                  <a:lnTo>
                    <a:pt x="360273" y="30988"/>
                  </a:lnTo>
                  <a:lnTo>
                    <a:pt x="360667" y="30988"/>
                  </a:lnTo>
                  <a:lnTo>
                    <a:pt x="316095" y="26804"/>
                  </a:lnTo>
                  <a:lnTo>
                    <a:pt x="296329" y="24638"/>
                  </a:lnTo>
                  <a:lnTo>
                    <a:pt x="274053" y="22098"/>
                  </a:lnTo>
                  <a:lnTo>
                    <a:pt x="273900" y="22098"/>
                  </a:lnTo>
                  <a:lnTo>
                    <a:pt x="251587" y="19939"/>
                  </a:lnTo>
                  <a:lnTo>
                    <a:pt x="251752" y="19939"/>
                  </a:lnTo>
                  <a:lnTo>
                    <a:pt x="238882" y="18542"/>
                  </a:lnTo>
                  <a:close/>
                </a:path>
                <a:path w="621665" h="53975">
                  <a:moveTo>
                    <a:pt x="551258" y="37846"/>
                  </a:moveTo>
                  <a:lnTo>
                    <a:pt x="550862" y="37846"/>
                  </a:lnTo>
                  <a:lnTo>
                    <a:pt x="550570" y="37973"/>
                  </a:lnTo>
                  <a:lnTo>
                    <a:pt x="551258" y="37846"/>
                  </a:lnTo>
                  <a:close/>
                </a:path>
                <a:path w="621665" h="53975">
                  <a:moveTo>
                    <a:pt x="436330" y="34026"/>
                  </a:moveTo>
                  <a:lnTo>
                    <a:pt x="436181" y="34036"/>
                  </a:lnTo>
                  <a:lnTo>
                    <a:pt x="436943" y="34036"/>
                  </a:lnTo>
                  <a:lnTo>
                    <a:pt x="436330" y="34026"/>
                  </a:lnTo>
                  <a:close/>
                </a:path>
                <a:path w="621665" h="53975">
                  <a:moveTo>
                    <a:pt x="471817" y="31877"/>
                  </a:moveTo>
                  <a:lnTo>
                    <a:pt x="436330" y="34026"/>
                  </a:lnTo>
                  <a:lnTo>
                    <a:pt x="569944" y="34026"/>
                  </a:lnTo>
                  <a:lnTo>
                    <a:pt x="573532" y="33274"/>
                  </a:lnTo>
                  <a:lnTo>
                    <a:pt x="573239" y="33274"/>
                  </a:lnTo>
                  <a:lnTo>
                    <a:pt x="579005" y="32258"/>
                  </a:lnTo>
                  <a:lnTo>
                    <a:pt x="580407" y="32004"/>
                  </a:lnTo>
                  <a:lnTo>
                    <a:pt x="471157" y="32004"/>
                  </a:lnTo>
                  <a:lnTo>
                    <a:pt x="471817" y="31877"/>
                  </a:lnTo>
                  <a:close/>
                </a:path>
                <a:path w="621665" h="53975">
                  <a:moveTo>
                    <a:pt x="30530" y="4445"/>
                  </a:moveTo>
                  <a:lnTo>
                    <a:pt x="26225" y="5207"/>
                  </a:lnTo>
                  <a:lnTo>
                    <a:pt x="21018" y="6477"/>
                  </a:lnTo>
                  <a:lnTo>
                    <a:pt x="18465" y="7620"/>
                  </a:lnTo>
                  <a:lnTo>
                    <a:pt x="12026" y="11684"/>
                  </a:lnTo>
                  <a:lnTo>
                    <a:pt x="11188" y="12192"/>
                  </a:lnTo>
                  <a:lnTo>
                    <a:pt x="4178" y="17907"/>
                  </a:lnTo>
                  <a:lnTo>
                    <a:pt x="647" y="20701"/>
                  </a:lnTo>
                  <a:lnTo>
                    <a:pt x="0" y="25908"/>
                  </a:lnTo>
                  <a:lnTo>
                    <a:pt x="3188" y="30099"/>
                  </a:lnTo>
                  <a:lnTo>
                    <a:pt x="5448" y="33147"/>
                  </a:lnTo>
                  <a:lnTo>
                    <a:pt x="10566" y="33909"/>
                  </a:lnTo>
                  <a:lnTo>
                    <a:pt x="14287" y="31369"/>
                  </a:lnTo>
                  <a:lnTo>
                    <a:pt x="21666" y="26162"/>
                  </a:lnTo>
                  <a:lnTo>
                    <a:pt x="25765" y="23749"/>
                  </a:lnTo>
                  <a:lnTo>
                    <a:pt x="24980" y="23749"/>
                  </a:lnTo>
                  <a:lnTo>
                    <a:pt x="27660" y="22606"/>
                  </a:lnTo>
                  <a:lnTo>
                    <a:pt x="30590" y="22606"/>
                  </a:lnTo>
                  <a:lnTo>
                    <a:pt x="33477" y="22098"/>
                  </a:lnTo>
                  <a:lnTo>
                    <a:pt x="33908" y="22098"/>
                  </a:lnTo>
                  <a:lnTo>
                    <a:pt x="38331" y="21209"/>
                  </a:lnTo>
                  <a:lnTo>
                    <a:pt x="38963" y="21082"/>
                  </a:lnTo>
                  <a:lnTo>
                    <a:pt x="39359" y="21082"/>
                  </a:lnTo>
                  <a:lnTo>
                    <a:pt x="43687" y="20574"/>
                  </a:lnTo>
                  <a:lnTo>
                    <a:pt x="49038" y="19558"/>
                  </a:lnTo>
                  <a:lnTo>
                    <a:pt x="49707" y="19431"/>
                  </a:lnTo>
                  <a:lnTo>
                    <a:pt x="50157" y="19431"/>
                  </a:lnTo>
                  <a:lnTo>
                    <a:pt x="55054" y="18923"/>
                  </a:lnTo>
                  <a:lnTo>
                    <a:pt x="54419" y="18923"/>
                  </a:lnTo>
                  <a:lnTo>
                    <a:pt x="63657" y="18546"/>
                  </a:lnTo>
                  <a:lnTo>
                    <a:pt x="63347" y="18542"/>
                  </a:lnTo>
                  <a:lnTo>
                    <a:pt x="238882" y="18542"/>
                  </a:lnTo>
                  <a:lnTo>
                    <a:pt x="233032" y="17907"/>
                  </a:lnTo>
                  <a:lnTo>
                    <a:pt x="232956" y="17780"/>
                  </a:lnTo>
                  <a:lnTo>
                    <a:pt x="213986" y="15748"/>
                  </a:lnTo>
                  <a:lnTo>
                    <a:pt x="212978" y="15748"/>
                  </a:lnTo>
                  <a:lnTo>
                    <a:pt x="193179" y="13208"/>
                  </a:lnTo>
                  <a:lnTo>
                    <a:pt x="177037" y="11049"/>
                  </a:lnTo>
                  <a:lnTo>
                    <a:pt x="176847" y="11049"/>
                  </a:lnTo>
                  <a:lnTo>
                    <a:pt x="157759" y="8890"/>
                  </a:lnTo>
                  <a:lnTo>
                    <a:pt x="157899" y="8890"/>
                  </a:lnTo>
                  <a:lnTo>
                    <a:pt x="138087" y="6350"/>
                  </a:lnTo>
                  <a:lnTo>
                    <a:pt x="124403" y="4572"/>
                  </a:lnTo>
                  <a:lnTo>
                    <a:pt x="30149" y="4572"/>
                  </a:lnTo>
                  <a:lnTo>
                    <a:pt x="30530" y="4445"/>
                  </a:lnTo>
                  <a:close/>
                </a:path>
                <a:path w="621665" h="53975">
                  <a:moveTo>
                    <a:pt x="604382" y="25400"/>
                  </a:moveTo>
                  <a:lnTo>
                    <a:pt x="514781" y="25400"/>
                  </a:lnTo>
                  <a:lnTo>
                    <a:pt x="485266" y="30099"/>
                  </a:lnTo>
                  <a:lnTo>
                    <a:pt x="485546" y="30099"/>
                  </a:lnTo>
                  <a:lnTo>
                    <a:pt x="471157" y="32004"/>
                  </a:lnTo>
                  <a:lnTo>
                    <a:pt x="580407" y="32004"/>
                  </a:lnTo>
                  <a:lnTo>
                    <a:pt x="590257" y="30099"/>
                  </a:lnTo>
                  <a:lnTo>
                    <a:pt x="590613" y="29972"/>
                  </a:lnTo>
                  <a:lnTo>
                    <a:pt x="594702" y="29083"/>
                  </a:lnTo>
                  <a:lnTo>
                    <a:pt x="594296" y="29083"/>
                  </a:lnTo>
                  <a:lnTo>
                    <a:pt x="602932" y="28067"/>
                  </a:lnTo>
                  <a:lnTo>
                    <a:pt x="606056" y="27686"/>
                  </a:lnTo>
                  <a:lnTo>
                    <a:pt x="605802" y="27686"/>
                  </a:lnTo>
                  <a:lnTo>
                    <a:pt x="610120" y="27305"/>
                  </a:lnTo>
                  <a:lnTo>
                    <a:pt x="612071" y="26804"/>
                  </a:lnTo>
                  <a:lnTo>
                    <a:pt x="605193" y="26289"/>
                  </a:lnTo>
                  <a:lnTo>
                    <a:pt x="604382" y="25400"/>
                  </a:lnTo>
                  <a:close/>
                </a:path>
                <a:path w="621665" h="53975">
                  <a:moveTo>
                    <a:pt x="595182" y="28978"/>
                  </a:moveTo>
                  <a:lnTo>
                    <a:pt x="594296" y="29083"/>
                  </a:lnTo>
                  <a:lnTo>
                    <a:pt x="594702" y="29083"/>
                  </a:lnTo>
                  <a:lnTo>
                    <a:pt x="595182" y="28978"/>
                  </a:lnTo>
                  <a:close/>
                </a:path>
                <a:path w="621665" h="53975">
                  <a:moveTo>
                    <a:pt x="617479" y="25382"/>
                  </a:moveTo>
                  <a:lnTo>
                    <a:pt x="613823" y="26299"/>
                  </a:lnTo>
                  <a:lnTo>
                    <a:pt x="613587" y="26416"/>
                  </a:lnTo>
                  <a:lnTo>
                    <a:pt x="612071" y="26804"/>
                  </a:lnTo>
                  <a:lnTo>
                    <a:pt x="615353" y="27051"/>
                  </a:lnTo>
                  <a:lnTo>
                    <a:pt x="617479" y="25382"/>
                  </a:lnTo>
                  <a:close/>
                </a:path>
                <a:path w="621665" h="53975">
                  <a:moveTo>
                    <a:pt x="601230" y="16510"/>
                  </a:moveTo>
                  <a:lnTo>
                    <a:pt x="601246" y="19812"/>
                  </a:lnTo>
                  <a:lnTo>
                    <a:pt x="601371" y="22098"/>
                  </a:lnTo>
                  <a:lnTo>
                    <a:pt x="605193" y="26289"/>
                  </a:lnTo>
                  <a:lnTo>
                    <a:pt x="612101" y="26797"/>
                  </a:lnTo>
                  <a:lnTo>
                    <a:pt x="613092" y="26543"/>
                  </a:lnTo>
                  <a:lnTo>
                    <a:pt x="612686" y="26543"/>
                  </a:lnTo>
                  <a:lnTo>
                    <a:pt x="614616" y="25908"/>
                  </a:lnTo>
                  <a:lnTo>
                    <a:pt x="615385" y="25908"/>
                  </a:lnTo>
                  <a:lnTo>
                    <a:pt x="617479" y="25382"/>
                  </a:lnTo>
                  <a:lnTo>
                    <a:pt x="618334" y="24712"/>
                  </a:lnTo>
                  <a:lnTo>
                    <a:pt x="618767" y="24130"/>
                  </a:lnTo>
                  <a:lnTo>
                    <a:pt x="608863" y="24130"/>
                  </a:lnTo>
                  <a:lnTo>
                    <a:pt x="601230" y="16510"/>
                  </a:lnTo>
                  <a:close/>
                </a:path>
                <a:path w="621665" h="53975">
                  <a:moveTo>
                    <a:pt x="21764" y="26162"/>
                  </a:moveTo>
                  <a:lnTo>
                    <a:pt x="21132" y="26543"/>
                  </a:lnTo>
                  <a:lnTo>
                    <a:pt x="21764" y="26162"/>
                  </a:lnTo>
                  <a:close/>
                </a:path>
                <a:path w="621665" h="53975">
                  <a:moveTo>
                    <a:pt x="614616" y="25908"/>
                  </a:moveTo>
                  <a:lnTo>
                    <a:pt x="612686" y="26543"/>
                  </a:lnTo>
                  <a:lnTo>
                    <a:pt x="613359" y="26416"/>
                  </a:lnTo>
                  <a:lnTo>
                    <a:pt x="613844" y="26289"/>
                  </a:lnTo>
                  <a:lnTo>
                    <a:pt x="614616" y="25908"/>
                  </a:lnTo>
                  <a:close/>
                </a:path>
                <a:path w="621665" h="53975">
                  <a:moveTo>
                    <a:pt x="613823" y="26299"/>
                  </a:moveTo>
                  <a:lnTo>
                    <a:pt x="613359" y="26416"/>
                  </a:lnTo>
                  <a:lnTo>
                    <a:pt x="612686" y="26543"/>
                  </a:lnTo>
                  <a:lnTo>
                    <a:pt x="613092" y="26543"/>
                  </a:lnTo>
                  <a:lnTo>
                    <a:pt x="613587" y="26416"/>
                  </a:lnTo>
                  <a:lnTo>
                    <a:pt x="613823" y="26299"/>
                  </a:lnTo>
                  <a:close/>
                </a:path>
                <a:path w="621665" h="53975">
                  <a:moveTo>
                    <a:pt x="615385" y="25908"/>
                  </a:moveTo>
                  <a:lnTo>
                    <a:pt x="614616" y="25908"/>
                  </a:lnTo>
                  <a:lnTo>
                    <a:pt x="613823" y="26299"/>
                  </a:lnTo>
                  <a:lnTo>
                    <a:pt x="615385" y="25908"/>
                  </a:lnTo>
                  <a:close/>
                </a:path>
                <a:path w="621665" h="53975">
                  <a:moveTo>
                    <a:pt x="586409" y="10160"/>
                  </a:moveTo>
                  <a:lnTo>
                    <a:pt x="575246" y="12319"/>
                  </a:lnTo>
                  <a:lnTo>
                    <a:pt x="569518" y="13462"/>
                  </a:lnTo>
                  <a:lnTo>
                    <a:pt x="569302" y="13462"/>
                  </a:lnTo>
                  <a:lnTo>
                    <a:pt x="554177" y="16764"/>
                  </a:lnTo>
                  <a:lnTo>
                    <a:pt x="554367" y="16764"/>
                  </a:lnTo>
                  <a:lnTo>
                    <a:pt x="546811" y="18161"/>
                  </a:lnTo>
                  <a:lnTo>
                    <a:pt x="546607" y="18288"/>
                  </a:lnTo>
                  <a:lnTo>
                    <a:pt x="525018" y="22987"/>
                  </a:lnTo>
                  <a:lnTo>
                    <a:pt x="524802" y="22987"/>
                  </a:lnTo>
                  <a:lnTo>
                    <a:pt x="514094" y="25509"/>
                  </a:lnTo>
                  <a:lnTo>
                    <a:pt x="514781" y="25400"/>
                  </a:lnTo>
                  <a:lnTo>
                    <a:pt x="604382" y="25400"/>
                  </a:lnTo>
                  <a:lnTo>
                    <a:pt x="603224" y="24130"/>
                  </a:lnTo>
                  <a:lnTo>
                    <a:pt x="598525" y="24130"/>
                  </a:lnTo>
                  <a:lnTo>
                    <a:pt x="595122" y="20701"/>
                  </a:lnTo>
                  <a:lnTo>
                    <a:pt x="595248" y="12192"/>
                  </a:lnTo>
                  <a:lnTo>
                    <a:pt x="597138" y="10287"/>
                  </a:lnTo>
                  <a:lnTo>
                    <a:pt x="586054" y="10287"/>
                  </a:lnTo>
                  <a:lnTo>
                    <a:pt x="586409" y="10160"/>
                  </a:lnTo>
                  <a:close/>
                </a:path>
                <a:path w="621665" h="53975">
                  <a:moveTo>
                    <a:pt x="618334" y="24712"/>
                  </a:moveTo>
                  <a:lnTo>
                    <a:pt x="617479" y="25382"/>
                  </a:lnTo>
                  <a:lnTo>
                    <a:pt x="617918" y="25273"/>
                  </a:lnTo>
                  <a:lnTo>
                    <a:pt x="618334" y="24712"/>
                  </a:lnTo>
                  <a:close/>
                </a:path>
                <a:path w="621665" h="53975">
                  <a:moveTo>
                    <a:pt x="620061" y="22386"/>
                  </a:moveTo>
                  <a:lnTo>
                    <a:pt x="618334" y="24712"/>
                  </a:lnTo>
                  <a:lnTo>
                    <a:pt x="619887" y="23495"/>
                  </a:lnTo>
                  <a:lnTo>
                    <a:pt x="620061" y="22386"/>
                  </a:lnTo>
                  <a:close/>
                </a:path>
                <a:path w="621665" h="53975">
                  <a:moveTo>
                    <a:pt x="603934" y="8890"/>
                  </a:moveTo>
                  <a:lnTo>
                    <a:pt x="598525" y="8890"/>
                  </a:lnTo>
                  <a:lnTo>
                    <a:pt x="595248" y="12192"/>
                  </a:lnTo>
                  <a:lnTo>
                    <a:pt x="595122" y="20701"/>
                  </a:lnTo>
                  <a:lnTo>
                    <a:pt x="598525" y="24130"/>
                  </a:lnTo>
                  <a:lnTo>
                    <a:pt x="603224" y="24130"/>
                  </a:lnTo>
                  <a:lnTo>
                    <a:pt x="601371" y="22098"/>
                  </a:lnTo>
                  <a:lnTo>
                    <a:pt x="601246" y="19812"/>
                  </a:lnTo>
                  <a:lnTo>
                    <a:pt x="601230" y="16510"/>
                  </a:lnTo>
                  <a:lnTo>
                    <a:pt x="620807" y="16510"/>
                  </a:lnTo>
                  <a:lnTo>
                    <a:pt x="620684" y="13970"/>
                  </a:lnTo>
                  <a:lnTo>
                    <a:pt x="601662" y="13970"/>
                  </a:lnTo>
                  <a:lnTo>
                    <a:pt x="601953" y="13208"/>
                  </a:lnTo>
                  <a:lnTo>
                    <a:pt x="603326" y="9271"/>
                  </a:lnTo>
                  <a:lnTo>
                    <a:pt x="603934" y="8890"/>
                  </a:lnTo>
                  <a:close/>
                </a:path>
                <a:path w="621665" h="53975">
                  <a:moveTo>
                    <a:pt x="620807" y="16510"/>
                  </a:moveTo>
                  <a:lnTo>
                    <a:pt x="601230" y="16510"/>
                  </a:lnTo>
                  <a:lnTo>
                    <a:pt x="608863" y="24130"/>
                  </a:lnTo>
                  <a:lnTo>
                    <a:pt x="618767" y="24130"/>
                  </a:lnTo>
                  <a:lnTo>
                    <a:pt x="620061" y="22386"/>
                  </a:lnTo>
                  <a:lnTo>
                    <a:pt x="620770" y="17907"/>
                  </a:lnTo>
                  <a:lnTo>
                    <a:pt x="620807" y="16510"/>
                  </a:lnTo>
                  <a:close/>
                </a:path>
                <a:path w="621665" h="53975">
                  <a:moveTo>
                    <a:pt x="27660" y="22606"/>
                  </a:moveTo>
                  <a:lnTo>
                    <a:pt x="24980" y="23749"/>
                  </a:lnTo>
                  <a:lnTo>
                    <a:pt x="26203" y="23484"/>
                  </a:lnTo>
                  <a:lnTo>
                    <a:pt x="27660" y="22606"/>
                  </a:lnTo>
                  <a:close/>
                </a:path>
                <a:path w="621665" h="53975">
                  <a:moveTo>
                    <a:pt x="26203" y="23484"/>
                  </a:moveTo>
                  <a:lnTo>
                    <a:pt x="24980" y="23749"/>
                  </a:lnTo>
                  <a:lnTo>
                    <a:pt x="25765" y="23749"/>
                  </a:lnTo>
                  <a:lnTo>
                    <a:pt x="26203" y="23484"/>
                  </a:lnTo>
                  <a:close/>
                </a:path>
                <a:path w="621665" h="53975">
                  <a:moveTo>
                    <a:pt x="30590" y="22606"/>
                  </a:moveTo>
                  <a:lnTo>
                    <a:pt x="27660" y="22606"/>
                  </a:lnTo>
                  <a:lnTo>
                    <a:pt x="26203" y="23484"/>
                  </a:lnTo>
                  <a:lnTo>
                    <a:pt x="29679" y="22733"/>
                  </a:lnTo>
                  <a:lnTo>
                    <a:pt x="29868" y="22733"/>
                  </a:lnTo>
                  <a:lnTo>
                    <a:pt x="30590" y="22606"/>
                  </a:lnTo>
                  <a:close/>
                </a:path>
                <a:path w="621665" h="53975">
                  <a:moveTo>
                    <a:pt x="29868" y="22733"/>
                  </a:moveTo>
                  <a:lnTo>
                    <a:pt x="29679" y="22733"/>
                  </a:lnTo>
                  <a:lnTo>
                    <a:pt x="29146" y="22860"/>
                  </a:lnTo>
                  <a:lnTo>
                    <a:pt x="29868" y="22733"/>
                  </a:lnTo>
                  <a:close/>
                </a:path>
                <a:path w="621665" h="53975">
                  <a:moveTo>
                    <a:pt x="620851" y="17413"/>
                  </a:moveTo>
                  <a:lnTo>
                    <a:pt x="620061" y="22386"/>
                  </a:lnTo>
                  <a:lnTo>
                    <a:pt x="620935" y="21209"/>
                  </a:lnTo>
                  <a:lnTo>
                    <a:pt x="620851" y="17413"/>
                  </a:lnTo>
                  <a:close/>
                </a:path>
                <a:path w="621665" h="53975">
                  <a:moveTo>
                    <a:pt x="39359" y="21082"/>
                  </a:moveTo>
                  <a:lnTo>
                    <a:pt x="38963" y="21082"/>
                  </a:lnTo>
                  <a:lnTo>
                    <a:pt x="38407" y="21193"/>
                  </a:lnTo>
                  <a:lnTo>
                    <a:pt x="39359" y="21082"/>
                  </a:lnTo>
                  <a:close/>
                </a:path>
                <a:path w="621665" h="53975">
                  <a:moveTo>
                    <a:pt x="49707" y="19431"/>
                  </a:moveTo>
                  <a:lnTo>
                    <a:pt x="48933" y="19558"/>
                  </a:lnTo>
                  <a:lnTo>
                    <a:pt x="49166" y="19533"/>
                  </a:lnTo>
                  <a:lnTo>
                    <a:pt x="49707" y="19431"/>
                  </a:lnTo>
                  <a:close/>
                </a:path>
                <a:path w="621665" h="53975">
                  <a:moveTo>
                    <a:pt x="50157" y="19431"/>
                  </a:moveTo>
                  <a:lnTo>
                    <a:pt x="49707" y="19431"/>
                  </a:lnTo>
                  <a:lnTo>
                    <a:pt x="49166" y="19533"/>
                  </a:lnTo>
                  <a:lnTo>
                    <a:pt x="50157" y="19431"/>
                  </a:lnTo>
                  <a:close/>
                </a:path>
                <a:path w="621665" h="53975">
                  <a:moveTo>
                    <a:pt x="620592" y="12088"/>
                  </a:moveTo>
                  <a:lnTo>
                    <a:pt x="620851" y="17413"/>
                  </a:lnTo>
                  <a:lnTo>
                    <a:pt x="621499" y="13462"/>
                  </a:lnTo>
                  <a:lnTo>
                    <a:pt x="620592" y="12088"/>
                  </a:lnTo>
                  <a:close/>
                </a:path>
                <a:path w="621665" h="53975">
                  <a:moveTo>
                    <a:pt x="212801" y="15621"/>
                  </a:moveTo>
                  <a:lnTo>
                    <a:pt x="212978" y="15748"/>
                  </a:lnTo>
                  <a:lnTo>
                    <a:pt x="213986" y="15748"/>
                  </a:lnTo>
                  <a:lnTo>
                    <a:pt x="212801" y="15621"/>
                  </a:lnTo>
                  <a:close/>
                </a:path>
                <a:path w="621665" h="53975">
                  <a:moveTo>
                    <a:pt x="608300" y="7124"/>
                  </a:moveTo>
                  <a:lnTo>
                    <a:pt x="606496" y="7283"/>
                  </a:lnTo>
                  <a:lnTo>
                    <a:pt x="603326" y="9271"/>
                  </a:lnTo>
                  <a:lnTo>
                    <a:pt x="601776" y="13716"/>
                  </a:lnTo>
                  <a:lnTo>
                    <a:pt x="601662" y="13970"/>
                  </a:lnTo>
                  <a:lnTo>
                    <a:pt x="608863" y="8890"/>
                  </a:lnTo>
                  <a:lnTo>
                    <a:pt x="617993" y="8890"/>
                  </a:lnTo>
                  <a:lnTo>
                    <a:pt x="617586" y="8449"/>
                  </a:lnTo>
                  <a:lnTo>
                    <a:pt x="613346" y="7366"/>
                  </a:lnTo>
                  <a:lnTo>
                    <a:pt x="607250" y="7366"/>
                  </a:lnTo>
                  <a:lnTo>
                    <a:pt x="608300" y="7124"/>
                  </a:lnTo>
                  <a:close/>
                </a:path>
                <a:path w="621665" h="53975">
                  <a:moveTo>
                    <a:pt x="617993" y="8890"/>
                  </a:moveTo>
                  <a:lnTo>
                    <a:pt x="608863" y="8890"/>
                  </a:lnTo>
                  <a:lnTo>
                    <a:pt x="601662" y="13970"/>
                  </a:lnTo>
                  <a:lnTo>
                    <a:pt x="620684" y="13970"/>
                  </a:lnTo>
                  <a:lnTo>
                    <a:pt x="620592" y="12088"/>
                  </a:lnTo>
                  <a:lnTo>
                    <a:pt x="619703" y="10742"/>
                  </a:lnTo>
                  <a:lnTo>
                    <a:pt x="617993" y="8890"/>
                  </a:lnTo>
                  <a:close/>
                </a:path>
                <a:path w="621665" h="53975">
                  <a:moveTo>
                    <a:pt x="619703" y="10742"/>
                  </a:moveTo>
                  <a:lnTo>
                    <a:pt x="620592" y="12088"/>
                  </a:lnTo>
                  <a:lnTo>
                    <a:pt x="620572" y="11684"/>
                  </a:lnTo>
                  <a:lnTo>
                    <a:pt x="619703" y="10742"/>
                  </a:lnTo>
                  <a:close/>
                </a:path>
                <a:path w="621665" h="53975">
                  <a:moveTo>
                    <a:pt x="617586" y="8449"/>
                  </a:moveTo>
                  <a:lnTo>
                    <a:pt x="619703" y="10742"/>
                  </a:lnTo>
                  <a:lnTo>
                    <a:pt x="618312" y="8636"/>
                  </a:lnTo>
                  <a:lnTo>
                    <a:pt x="617586" y="8449"/>
                  </a:lnTo>
                  <a:close/>
                </a:path>
                <a:path w="621665" h="53975">
                  <a:moveTo>
                    <a:pt x="606496" y="7283"/>
                  </a:moveTo>
                  <a:lnTo>
                    <a:pt x="604126" y="7493"/>
                  </a:lnTo>
                  <a:lnTo>
                    <a:pt x="603821" y="7493"/>
                  </a:lnTo>
                  <a:lnTo>
                    <a:pt x="600570" y="7874"/>
                  </a:lnTo>
                  <a:lnTo>
                    <a:pt x="600417" y="7874"/>
                  </a:lnTo>
                  <a:lnTo>
                    <a:pt x="590727" y="9144"/>
                  </a:lnTo>
                  <a:lnTo>
                    <a:pt x="586054" y="10287"/>
                  </a:lnTo>
                  <a:lnTo>
                    <a:pt x="597138" y="10287"/>
                  </a:lnTo>
                  <a:lnTo>
                    <a:pt x="598525" y="8890"/>
                  </a:lnTo>
                  <a:lnTo>
                    <a:pt x="603934" y="8890"/>
                  </a:lnTo>
                  <a:lnTo>
                    <a:pt x="606496" y="7283"/>
                  </a:lnTo>
                  <a:close/>
                </a:path>
                <a:path w="621665" h="53975">
                  <a:moveTo>
                    <a:pt x="613373" y="7369"/>
                  </a:moveTo>
                  <a:lnTo>
                    <a:pt x="617586" y="8449"/>
                  </a:lnTo>
                  <a:lnTo>
                    <a:pt x="617054" y="7874"/>
                  </a:lnTo>
                  <a:lnTo>
                    <a:pt x="613373" y="7369"/>
                  </a:lnTo>
                  <a:close/>
                </a:path>
                <a:path w="621665" h="53975">
                  <a:moveTo>
                    <a:pt x="612361" y="7229"/>
                  </a:moveTo>
                  <a:lnTo>
                    <a:pt x="613373" y="7369"/>
                  </a:lnTo>
                  <a:lnTo>
                    <a:pt x="612686" y="7239"/>
                  </a:lnTo>
                  <a:lnTo>
                    <a:pt x="612361" y="7229"/>
                  </a:lnTo>
                  <a:close/>
                </a:path>
                <a:path w="621665" h="53975">
                  <a:moveTo>
                    <a:pt x="608422" y="7113"/>
                  </a:moveTo>
                  <a:lnTo>
                    <a:pt x="607250" y="7366"/>
                  </a:lnTo>
                  <a:lnTo>
                    <a:pt x="608422" y="7113"/>
                  </a:lnTo>
                  <a:close/>
                </a:path>
                <a:path w="621665" h="53975">
                  <a:moveTo>
                    <a:pt x="608433" y="7114"/>
                  </a:moveTo>
                  <a:lnTo>
                    <a:pt x="607250" y="7366"/>
                  </a:lnTo>
                  <a:lnTo>
                    <a:pt x="613346" y="7366"/>
                  </a:lnTo>
                  <a:lnTo>
                    <a:pt x="612361" y="7229"/>
                  </a:lnTo>
                  <a:lnTo>
                    <a:pt x="608433" y="7114"/>
                  </a:lnTo>
                  <a:close/>
                </a:path>
                <a:path w="621665" h="53975">
                  <a:moveTo>
                    <a:pt x="607783" y="6477"/>
                  </a:moveTo>
                  <a:lnTo>
                    <a:pt x="606496" y="7283"/>
                  </a:lnTo>
                  <a:lnTo>
                    <a:pt x="608355" y="7112"/>
                  </a:lnTo>
                  <a:lnTo>
                    <a:pt x="611646" y="7112"/>
                  </a:lnTo>
                  <a:lnTo>
                    <a:pt x="607783" y="6477"/>
                  </a:lnTo>
                  <a:close/>
                </a:path>
                <a:path w="621665" h="53975">
                  <a:moveTo>
                    <a:pt x="611646" y="7112"/>
                  </a:moveTo>
                  <a:lnTo>
                    <a:pt x="608433" y="7114"/>
                  </a:lnTo>
                  <a:lnTo>
                    <a:pt x="612361" y="7229"/>
                  </a:lnTo>
                  <a:lnTo>
                    <a:pt x="611646" y="7112"/>
                  </a:lnTo>
                  <a:close/>
                </a:path>
                <a:path w="621665" h="53975">
                  <a:moveTo>
                    <a:pt x="71907" y="0"/>
                  </a:moveTo>
                  <a:lnTo>
                    <a:pt x="63347" y="0"/>
                  </a:lnTo>
                  <a:lnTo>
                    <a:pt x="63068" y="127"/>
                  </a:lnTo>
                  <a:lnTo>
                    <a:pt x="53708" y="508"/>
                  </a:lnTo>
                  <a:lnTo>
                    <a:pt x="52895" y="508"/>
                  </a:lnTo>
                  <a:lnTo>
                    <a:pt x="46786" y="1397"/>
                  </a:lnTo>
                  <a:lnTo>
                    <a:pt x="46126" y="1397"/>
                  </a:lnTo>
                  <a:lnTo>
                    <a:pt x="40728" y="2540"/>
                  </a:lnTo>
                  <a:lnTo>
                    <a:pt x="41287" y="2540"/>
                  </a:lnTo>
                  <a:lnTo>
                    <a:pt x="35890" y="3302"/>
                  </a:lnTo>
                  <a:lnTo>
                    <a:pt x="35166" y="3429"/>
                  </a:lnTo>
                  <a:lnTo>
                    <a:pt x="30149" y="4572"/>
                  </a:lnTo>
                  <a:lnTo>
                    <a:pt x="124403" y="4572"/>
                  </a:lnTo>
                  <a:lnTo>
                    <a:pt x="116547" y="3556"/>
                  </a:lnTo>
                  <a:lnTo>
                    <a:pt x="116217" y="3556"/>
                  </a:lnTo>
                  <a:lnTo>
                    <a:pt x="90297" y="1016"/>
                  </a:lnTo>
                  <a:lnTo>
                    <a:pt x="89915" y="1016"/>
                  </a:lnTo>
                  <a:lnTo>
                    <a:pt x="71907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6763" y="2887471"/>
              <a:ext cx="275336" cy="951229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2994" y="2646299"/>
              <a:ext cx="1005865" cy="53467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5122356" y="2686177"/>
              <a:ext cx="1280160" cy="49530"/>
            </a:xfrm>
            <a:custGeom>
              <a:avLst/>
              <a:gdLst/>
              <a:ahLst/>
              <a:cxnLst/>
              <a:rect l="l" t="t" r="r" b="b"/>
              <a:pathLst>
                <a:path w="1280160" h="49530">
                  <a:moveTo>
                    <a:pt x="576078" y="17780"/>
                  </a:moveTo>
                  <a:lnTo>
                    <a:pt x="137295" y="17781"/>
                  </a:lnTo>
                  <a:lnTo>
                    <a:pt x="155763" y="17906"/>
                  </a:lnTo>
                  <a:lnTo>
                    <a:pt x="155636" y="17906"/>
                  </a:lnTo>
                  <a:lnTo>
                    <a:pt x="175448" y="18287"/>
                  </a:lnTo>
                  <a:lnTo>
                    <a:pt x="220025" y="19812"/>
                  </a:lnTo>
                  <a:lnTo>
                    <a:pt x="219771" y="19812"/>
                  </a:lnTo>
                  <a:lnTo>
                    <a:pt x="237678" y="20955"/>
                  </a:lnTo>
                  <a:lnTo>
                    <a:pt x="256601" y="21717"/>
                  </a:lnTo>
                  <a:lnTo>
                    <a:pt x="256474" y="21717"/>
                  </a:lnTo>
                  <a:lnTo>
                    <a:pt x="682813" y="41910"/>
                  </a:lnTo>
                  <a:lnTo>
                    <a:pt x="715325" y="43053"/>
                  </a:lnTo>
                  <a:lnTo>
                    <a:pt x="715198" y="43053"/>
                  </a:lnTo>
                  <a:lnTo>
                    <a:pt x="829117" y="47117"/>
                  </a:lnTo>
                  <a:lnTo>
                    <a:pt x="923986" y="49022"/>
                  </a:lnTo>
                  <a:lnTo>
                    <a:pt x="943671" y="49403"/>
                  </a:lnTo>
                  <a:lnTo>
                    <a:pt x="989772" y="49403"/>
                  </a:lnTo>
                  <a:lnTo>
                    <a:pt x="1019617" y="49022"/>
                  </a:lnTo>
                  <a:lnTo>
                    <a:pt x="1045652" y="48260"/>
                  </a:lnTo>
                  <a:lnTo>
                    <a:pt x="1051113" y="48260"/>
                  </a:lnTo>
                  <a:lnTo>
                    <a:pt x="1078418" y="47625"/>
                  </a:lnTo>
                  <a:lnTo>
                    <a:pt x="1078672" y="47625"/>
                  </a:lnTo>
                  <a:lnTo>
                    <a:pt x="1112200" y="45847"/>
                  </a:lnTo>
                  <a:lnTo>
                    <a:pt x="1169223" y="41783"/>
                  </a:lnTo>
                  <a:lnTo>
                    <a:pt x="1169477" y="41783"/>
                  </a:lnTo>
                  <a:lnTo>
                    <a:pt x="1214816" y="37465"/>
                  </a:lnTo>
                  <a:lnTo>
                    <a:pt x="1215197" y="37465"/>
                  </a:lnTo>
                  <a:lnTo>
                    <a:pt x="1230691" y="35306"/>
                  </a:lnTo>
                  <a:lnTo>
                    <a:pt x="1230945" y="35306"/>
                  </a:lnTo>
                  <a:lnTo>
                    <a:pt x="1255456" y="31368"/>
                  </a:lnTo>
                  <a:lnTo>
                    <a:pt x="1256599" y="30987"/>
                  </a:lnTo>
                  <a:lnTo>
                    <a:pt x="1261225" y="29718"/>
                  </a:lnTo>
                  <a:lnTo>
                    <a:pt x="944052" y="29718"/>
                  </a:lnTo>
                  <a:lnTo>
                    <a:pt x="924240" y="29337"/>
                  </a:lnTo>
                  <a:lnTo>
                    <a:pt x="894268" y="29083"/>
                  </a:lnTo>
                  <a:lnTo>
                    <a:pt x="829625" y="27686"/>
                  </a:lnTo>
                  <a:lnTo>
                    <a:pt x="683575" y="22733"/>
                  </a:lnTo>
                  <a:lnTo>
                    <a:pt x="576078" y="17780"/>
                  </a:lnTo>
                  <a:close/>
                </a:path>
                <a:path w="1280160" h="49530">
                  <a:moveTo>
                    <a:pt x="1051113" y="48260"/>
                  </a:moveTo>
                  <a:lnTo>
                    <a:pt x="1045652" y="48260"/>
                  </a:lnTo>
                  <a:lnTo>
                    <a:pt x="1051113" y="48260"/>
                  </a:lnTo>
                  <a:close/>
                </a:path>
                <a:path w="1280160" h="49530">
                  <a:moveTo>
                    <a:pt x="1274" y="23672"/>
                  </a:moveTo>
                  <a:lnTo>
                    <a:pt x="18603" y="34671"/>
                  </a:lnTo>
                  <a:lnTo>
                    <a:pt x="18984" y="34671"/>
                  </a:lnTo>
                  <a:lnTo>
                    <a:pt x="35748" y="37337"/>
                  </a:lnTo>
                  <a:lnTo>
                    <a:pt x="38923" y="35179"/>
                  </a:lnTo>
                  <a:lnTo>
                    <a:pt x="39685" y="31877"/>
                  </a:lnTo>
                  <a:lnTo>
                    <a:pt x="40320" y="28575"/>
                  </a:lnTo>
                  <a:lnTo>
                    <a:pt x="40091" y="28193"/>
                  </a:lnTo>
                  <a:lnTo>
                    <a:pt x="12634" y="28193"/>
                  </a:lnTo>
                  <a:lnTo>
                    <a:pt x="15682" y="25146"/>
                  </a:lnTo>
                  <a:lnTo>
                    <a:pt x="1966" y="25146"/>
                  </a:lnTo>
                  <a:lnTo>
                    <a:pt x="1839" y="24765"/>
                  </a:lnTo>
                  <a:lnTo>
                    <a:pt x="1274" y="23672"/>
                  </a:lnTo>
                  <a:close/>
                </a:path>
                <a:path w="1280160" h="49530">
                  <a:moveTo>
                    <a:pt x="1077910" y="27812"/>
                  </a:moveTo>
                  <a:lnTo>
                    <a:pt x="1019236" y="29337"/>
                  </a:lnTo>
                  <a:lnTo>
                    <a:pt x="1019363" y="29337"/>
                  </a:lnTo>
                  <a:lnTo>
                    <a:pt x="989518" y="29718"/>
                  </a:lnTo>
                  <a:lnTo>
                    <a:pt x="1261225" y="29718"/>
                  </a:lnTo>
                  <a:lnTo>
                    <a:pt x="1263076" y="29210"/>
                  </a:lnTo>
                  <a:lnTo>
                    <a:pt x="1262949" y="29210"/>
                  </a:lnTo>
                  <a:lnTo>
                    <a:pt x="1267581" y="27940"/>
                  </a:lnTo>
                  <a:lnTo>
                    <a:pt x="1077656" y="27940"/>
                  </a:lnTo>
                  <a:lnTo>
                    <a:pt x="1077910" y="27812"/>
                  </a:lnTo>
                  <a:close/>
                </a:path>
                <a:path w="1280160" h="49530">
                  <a:moveTo>
                    <a:pt x="16016" y="24811"/>
                  </a:moveTo>
                  <a:lnTo>
                    <a:pt x="12634" y="28193"/>
                  </a:lnTo>
                  <a:lnTo>
                    <a:pt x="15174" y="26924"/>
                  </a:lnTo>
                  <a:lnTo>
                    <a:pt x="14793" y="26924"/>
                  </a:lnTo>
                  <a:lnTo>
                    <a:pt x="15936" y="26543"/>
                  </a:lnTo>
                  <a:lnTo>
                    <a:pt x="15809" y="26543"/>
                  </a:lnTo>
                  <a:lnTo>
                    <a:pt x="17079" y="26162"/>
                  </a:lnTo>
                  <a:lnTo>
                    <a:pt x="17790" y="26162"/>
                  </a:lnTo>
                  <a:lnTo>
                    <a:pt x="20432" y="25654"/>
                  </a:lnTo>
                  <a:lnTo>
                    <a:pt x="16444" y="25654"/>
                  </a:lnTo>
                  <a:lnTo>
                    <a:pt x="16423" y="25146"/>
                  </a:lnTo>
                  <a:lnTo>
                    <a:pt x="15936" y="25146"/>
                  </a:lnTo>
                  <a:lnTo>
                    <a:pt x="16016" y="24811"/>
                  </a:lnTo>
                  <a:close/>
                </a:path>
                <a:path w="1280160" h="49530">
                  <a:moveTo>
                    <a:pt x="33113" y="23840"/>
                  </a:moveTo>
                  <a:lnTo>
                    <a:pt x="25080" y="24765"/>
                  </a:lnTo>
                  <a:lnTo>
                    <a:pt x="16109" y="26485"/>
                  </a:lnTo>
                  <a:lnTo>
                    <a:pt x="15936" y="26543"/>
                  </a:lnTo>
                  <a:lnTo>
                    <a:pt x="12634" y="28193"/>
                  </a:lnTo>
                  <a:lnTo>
                    <a:pt x="40091" y="28193"/>
                  </a:lnTo>
                  <a:lnTo>
                    <a:pt x="38415" y="25400"/>
                  </a:lnTo>
                  <a:lnTo>
                    <a:pt x="35113" y="24384"/>
                  </a:lnTo>
                  <a:lnTo>
                    <a:pt x="33113" y="23840"/>
                  </a:lnTo>
                  <a:close/>
                </a:path>
                <a:path w="1280160" h="49530">
                  <a:moveTo>
                    <a:pt x="1212911" y="17780"/>
                  </a:moveTo>
                  <a:lnTo>
                    <a:pt x="1190940" y="19939"/>
                  </a:lnTo>
                  <a:lnTo>
                    <a:pt x="1167572" y="22098"/>
                  </a:lnTo>
                  <a:lnTo>
                    <a:pt x="1167826" y="22098"/>
                  </a:lnTo>
                  <a:lnTo>
                    <a:pt x="1142934" y="23875"/>
                  </a:lnTo>
                  <a:lnTo>
                    <a:pt x="1110930" y="26035"/>
                  </a:lnTo>
                  <a:lnTo>
                    <a:pt x="1077656" y="27940"/>
                  </a:lnTo>
                  <a:lnTo>
                    <a:pt x="1267581" y="27940"/>
                  </a:lnTo>
                  <a:lnTo>
                    <a:pt x="1270823" y="27050"/>
                  </a:lnTo>
                  <a:lnTo>
                    <a:pt x="1269172" y="27050"/>
                  </a:lnTo>
                  <a:lnTo>
                    <a:pt x="1264843" y="24765"/>
                  </a:lnTo>
                  <a:lnTo>
                    <a:pt x="1261488" y="23114"/>
                  </a:lnTo>
                  <a:lnTo>
                    <a:pt x="1261044" y="22860"/>
                  </a:lnTo>
                  <a:lnTo>
                    <a:pt x="1260004" y="22166"/>
                  </a:lnTo>
                  <a:lnTo>
                    <a:pt x="1250440" y="19858"/>
                  </a:lnTo>
                  <a:lnTo>
                    <a:pt x="1244788" y="19304"/>
                  </a:lnTo>
                  <a:lnTo>
                    <a:pt x="1245423" y="19304"/>
                  </a:lnTo>
                  <a:lnTo>
                    <a:pt x="1230945" y="18923"/>
                  </a:lnTo>
                  <a:lnTo>
                    <a:pt x="1216594" y="18923"/>
                  </a:lnTo>
                  <a:lnTo>
                    <a:pt x="1215578" y="17906"/>
                  </a:lnTo>
                  <a:lnTo>
                    <a:pt x="1212530" y="17906"/>
                  </a:lnTo>
                  <a:lnTo>
                    <a:pt x="1212911" y="17780"/>
                  </a:lnTo>
                  <a:close/>
                </a:path>
                <a:path w="1280160" h="49530">
                  <a:moveTo>
                    <a:pt x="1260004" y="22166"/>
                  </a:moveTo>
                  <a:lnTo>
                    <a:pt x="1261143" y="22916"/>
                  </a:lnTo>
                  <a:lnTo>
                    <a:pt x="1262036" y="23417"/>
                  </a:lnTo>
                  <a:lnTo>
                    <a:pt x="1265108" y="24892"/>
                  </a:lnTo>
                  <a:lnTo>
                    <a:pt x="1269172" y="27050"/>
                  </a:lnTo>
                  <a:lnTo>
                    <a:pt x="1273823" y="25858"/>
                  </a:lnTo>
                  <a:lnTo>
                    <a:pt x="1274392" y="25441"/>
                  </a:lnTo>
                  <a:lnTo>
                    <a:pt x="1276376" y="22916"/>
                  </a:lnTo>
                  <a:lnTo>
                    <a:pt x="1276678" y="22479"/>
                  </a:lnTo>
                  <a:lnTo>
                    <a:pt x="1261298" y="22479"/>
                  </a:lnTo>
                  <a:lnTo>
                    <a:pt x="1260004" y="22166"/>
                  </a:lnTo>
                  <a:close/>
                </a:path>
                <a:path w="1280160" h="49530">
                  <a:moveTo>
                    <a:pt x="1273823" y="25858"/>
                  </a:moveTo>
                  <a:lnTo>
                    <a:pt x="1269172" y="27050"/>
                  </a:lnTo>
                  <a:lnTo>
                    <a:pt x="1270823" y="27050"/>
                  </a:lnTo>
                  <a:lnTo>
                    <a:pt x="1273236" y="26289"/>
                  </a:lnTo>
                  <a:lnTo>
                    <a:pt x="1273823" y="25858"/>
                  </a:lnTo>
                  <a:close/>
                </a:path>
                <a:path w="1280160" h="49530">
                  <a:moveTo>
                    <a:pt x="15936" y="26543"/>
                  </a:moveTo>
                  <a:lnTo>
                    <a:pt x="14793" y="26924"/>
                  </a:lnTo>
                  <a:lnTo>
                    <a:pt x="15174" y="26924"/>
                  </a:lnTo>
                  <a:lnTo>
                    <a:pt x="15936" y="26543"/>
                  </a:lnTo>
                  <a:close/>
                </a:path>
                <a:path w="1280160" h="49530">
                  <a:moveTo>
                    <a:pt x="17079" y="26162"/>
                  </a:moveTo>
                  <a:lnTo>
                    <a:pt x="15809" y="26543"/>
                  </a:lnTo>
                  <a:lnTo>
                    <a:pt x="16109" y="26485"/>
                  </a:lnTo>
                  <a:lnTo>
                    <a:pt x="17079" y="26162"/>
                  </a:lnTo>
                  <a:close/>
                </a:path>
                <a:path w="1280160" h="49530">
                  <a:moveTo>
                    <a:pt x="16109" y="26485"/>
                  </a:moveTo>
                  <a:lnTo>
                    <a:pt x="15809" y="26543"/>
                  </a:lnTo>
                  <a:lnTo>
                    <a:pt x="15936" y="26543"/>
                  </a:lnTo>
                  <a:lnTo>
                    <a:pt x="16109" y="26485"/>
                  </a:lnTo>
                  <a:close/>
                </a:path>
                <a:path w="1280160" h="49530">
                  <a:moveTo>
                    <a:pt x="17790" y="26162"/>
                  </a:moveTo>
                  <a:lnTo>
                    <a:pt x="17079" y="26162"/>
                  </a:lnTo>
                  <a:lnTo>
                    <a:pt x="16109" y="26485"/>
                  </a:lnTo>
                  <a:lnTo>
                    <a:pt x="17790" y="26162"/>
                  </a:lnTo>
                  <a:close/>
                </a:path>
                <a:path w="1280160" h="49530">
                  <a:moveTo>
                    <a:pt x="1274392" y="25441"/>
                  </a:moveTo>
                  <a:lnTo>
                    <a:pt x="1273823" y="25858"/>
                  </a:lnTo>
                  <a:lnTo>
                    <a:pt x="1274125" y="25781"/>
                  </a:lnTo>
                  <a:lnTo>
                    <a:pt x="1274392" y="25441"/>
                  </a:lnTo>
                  <a:close/>
                </a:path>
                <a:path w="1280160" h="49530">
                  <a:moveTo>
                    <a:pt x="16698" y="21971"/>
                  </a:moveTo>
                  <a:lnTo>
                    <a:pt x="16545" y="22606"/>
                  </a:lnTo>
                  <a:lnTo>
                    <a:pt x="16444" y="23368"/>
                  </a:lnTo>
                  <a:lnTo>
                    <a:pt x="16444" y="25654"/>
                  </a:lnTo>
                  <a:lnTo>
                    <a:pt x="16571" y="24130"/>
                  </a:lnTo>
                  <a:lnTo>
                    <a:pt x="16571" y="23495"/>
                  </a:lnTo>
                  <a:lnTo>
                    <a:pt x="16698" y="21971"/>
                  </a:lnTo>
                  <a:close/>
                </a:path>
                <a:path w="1280160" h="49530">
                  <a:moveTo>
                    <a:pt x="26236" y="21971"/>
                  </a:moveTo>
                  <a:lnTo>
                    <a:pt x="16698" y="21971"/>
                  </a:lnTo>
                  <a:lnTo>
                    <a:pt x="16571" y="24130"/>
                  </a:lnTo>
                  <a:lnTo>
                    <a:pt x="16444" y="25654"/>
                  </a:lnTo>
                  <a:lnTo>
                    <a:pt x="20432" y="25654"/>
                  </a:lnTo>
                  <a:lnTo>
                    <a:pt x="25715" y="24637"/>
                  </a:lnTo>
                  <a:lnTo>
                    <a:pt x="26183" y="24637"/>
                  </a:lnTo>
                  <a:lnTo>
                    <a:pt x="33113" y="23840"/>
                  </a:lnTo>
                  <a:lnTo>
                    <a:pt x="26236" y="21971"/>
                  </a:lnTo>
                  <a:close/>
                </a:path>
                <a:path w="1280160" h="49530">
                  <a:moveTo>
                    <a:pt x="1276376" y="22916"/>
                  </a:moveTo>
                  <a:lnTo>
                    <a:pt x="1274392" y="25441"/>
                  </a:lnTo>
                  <a:lnTo>
                    <a:pt x="1275141" y="24892"/>
                  </a:lnTo>
                  <a:lnTo>
                    <a:pt x="1276376" y="22916"/>
                  </a:lnTo>
                  <a:close/>
                </a:path>
                <a:path w="1280160" h="49530">
                  <a:moveTo>
                    <a:pt x="1204" y="21971"/>
                  </a:moveTo>
                  <a:lnTo>
                    <a:pt x="1331" y="23495"/>
                  </a:lnTo>
                  <a:lnTo>
                    <a:pt x="1274" y="23672"/>
                  </a:lnTo>
                  <a:lnTo>
                    <a:pt x="1839" y="24765"/>
                  </a:lnTo>
                  <a:lnTo>
                    <a:pt x="1966" y="25146"/>
                  </a:lnTo>
                  <a:lnTo>
                    <a:pt x="1204" y="21971"/>
                  </a:lnTo>
                  <a:close/>
                </a:path>
                <a:path w="1280160" h="49530">
                  <a:moveTo>
                    <a:pt x="15047" y="21971"/>
                  </a:moveTo>
                  <a:lnTo>
                    <a:pt x="1204" y="21971"/>
                  </a:lnTo>
                  <a:lnTo>
                    <a:pt x="1966" y="25146"/>
                  </a:lnTo>
                  <a:lnTo>
                    <a:pt x="15682" y="25146"/>
                  </a:lnTo>
                  <a:lnTo>
                    <a:pt x="15936" y="24892"/>
                  </a:lnTo>
                  <a:lnTo>
                    <a:pt x="16058" y="24637"/>
                  </a:lnTo>
                  <a:lnTo>
                    <a:pt x="16290" y="23672"/>
                  </a:lnTo>
                  <a:lnTo>
                    <a:pt x="16190" y="23114"/>
                  </a:lnTo>
                  <a:lnTo>
                    <a:pt x="15047" y="21971"/>
                  </a:lnTo>
                  <a:close/>
                </a:path>
                <a:path w="1280160" h="49530">
                  <a:moveTo>
                    <a:pt x="16063" y="24765"/>
                  </a:moveTo>
                  <a:lnTo>
                    <a:pt x="15936" y="25146"/>
                  </a:lnTo>
                  <a:lnTo>
                    <a:pt x="16063" y="24765"/>
                  </a:lnTo>
                  <a:close/>
                </a:path>
                <a:path w="1280160" h="49530">
                  <a:moveTo>
                    <a:pt x="16407" y="24765"/>
                  </a:moveTo>
                  <a:lnTo>
                    <a:pt x="16063" y="24765"/>
                  </a:lnTo>
                  <a:lnTo>
                    <a:pt x="15936" y="25146"/>
                  </a:lnTo>
                  <a:lnTo>
                    <a:pt x="16423" y="25146"/>
                  </a:lnTo>
                  <a:lnTo>
                    <a:pt x="16407" y="24765"/>
                  </a:lnTo>
                  <a:close/>
                </a:path>
                <a:path w="1280160" h="49530">
                  <a:moveTo>
                    <a:pt x="16351" y="23417"/>
                  </a:moveTo>
                  <a:lnTo>
                    <a:pt x="16016" y="24811"/>
                  </a:lnTo>
                  <a:lnTo>
                    <a:pt x="16407" y="24765"/>
                  </a:lnTo>
                  <a:lnTo>
                    <a:pt x="16351" y="23417"/>
                  </a:lnTo>
                  <a:close/>
                </a:path>
                <a:path w="1280160" h="49530">
                  <a:moveTo>
                    <a:pt x="26183" y="24637"/>
                  </a:moveTo>
                  <a:lnTo>
                    <a:pt x="25715" y="24637"/>
                  </a:lnTo>
                  <a:lnTo>
                    <a:pt x="25080" y="24765"/>
                  </a:lnTo>
                  <a:lnTo>
                    <a:pt x="26183" y="24637"/>
                  </a:lnTo>
                  <a:close/>
                </a:path>
                <a:path w="1280160" h="49530">
                  <a:moveTo>
                    <a:pt x="127611" y="18034"/>
                  </a:moveTo>
                  <a:lnTo>
                    <a:pt x="11110" y="18034"/>
                  </a:lnTo>
                  <a:lnTo>
                    <a:pt x="21905" y="20700"/>
                  </a:lnTo>
                  <a:lnTo>
                    <a:pt x="22032" y="20828"/>
                  </a:lnTo>
                  <a:lnTo>
                    <a:pt x="33113" y="23840"/>
                  </a:lnTo>
                  <a:lnTo>
                    <a:pt x="42733" y="22733"/>
                  </a:lnTo>
                  <a:lnTo>
                    <a:pt x="57465" y="21081"/>
                  </a:lnTo>
                  <a:lnTo>
                    <a:pt x="59406" y="21081"/>
                  </a:lnTo>
                  <a:lnTo>
                    <a:pt x="108392" y="18542"/>
                  </a:lnTo>
                  <a:lnTo>
                    <a:pt x="108138" y="18542"/>
                  </a:lnTo>
                  <a:lnTo>
                    <a:pt x="127611" y="18034"/>
                  </a:lnTo>
                  <a:close/>
                </a:path>
                <a:path w="1280160" h="49530">
                  <a:moveTo>
                    <a:pt x="458309" y="12446"/>
                  </a:moveTo>
                  <a:lnTo>
                    <a:pt x="8189" y="12446"/>
                  </a:lnTo>
                  <a:lnTo>
                    <a:pt x="1331" y="16383"/>
                  </a:lnTo>
                  <a:lnTo>
                    <a:pt x="47" y="20700"/>
                  </a:lnTo>
                  <a:lnTo>
                    <a:pt x="0" y="21209"/>
                  </a:lnTo>
                  <a:lnTo>
                    <a:pt x="1274" y="23672"/>
                  </a:lnTo>
                  <a:lnTo>
                    <a:pt x="1204" y="21971"/>
                  </a:lnTo>
                  <a:lnTo>
                    <a:pt x="15047" y="21971"/>
                  </a:lnTo>
                  <a:lnTo>
                    <a:pt x="11110" y="18034"/>
                  </a:lnTo>
                  <a:lnTo>
                    <a:pt x="127611" y="18034"/>
                  </a:lnTo>
                  <a:lnTo>
                    <a:pt x="137295" y="17781"/>
                  </a:lnTo>
                  <a:lnTo>
                    <a:pt x="576078" y="17780"/>
                  </a:lnTo>
                  <a:lnTo>
                    <a:pt x="458309" y="12446"/>
                  </a:lnTo>
                  <a:close/>
                </a:path>
                <a:path w="1280160" h="49530">
                  <a:moveTo>
                    <a:pt x="1225" y="23283"/>
                  </a:moveTo>
                  <a:lnTo>
                    <a:pt x="1251" y="23495"/>
                  </a:lnTo>
                  <a:lnTo>
                    <a:pt x="1225" y="23283"/>
                  </a:lnTo>
                  <a:close/>
                </a:path>
                <a:path w="1280160" h="49530">
                  <a:moveTo>
                    <a:pt x="16677" y="23283"/>
                  </a:moveTo>
                  <a:lnTo>
                    <a:pt x="16571" y="23495"/>
                  </a:lnTo>
                  <a:lnTo>
                    <a:pt x="16677" y="23283"/>
                  </a:lnTo>
                  <a:close/>
                </a:path>
                <a:path w="1280160" h="49530">
                  <a:moveTo>
                    <a:pt x="16378" y="23302"/>
                  </a:moveTo>
                  <a:close/>
                </a:path>
                <a:path w="1280160" h="49530">
                  <a:moveTo>
                    <a:pt x="11110" y="18034"/>
                  </a:moveTo>
                  <a:lnTo>
                    <a:pt x="16344" y="23268"/>
                  </a:lnTo>
                  <a:lnTo>
                    <a:pt x="16317" y="22606"/>
                  </a:lnTo>
                  <a:lnTo>
                    <a:pt x="16545" y="22606"/>
                  </a:lnTo>
                  <a:lnTo>
                    <a:pt x="16698" y="21971"/>
                  </a:lnTo>
                  <a:lnTo>
                    <a:pt x="26236" y="21971"/>
                  </a:lnTo>
                  <a:lnTo>
                    <a:pt x="22032" y="20828"/>
                  </a:lnTo>
                  <a:lnTo>
                    <a:pt x="21905" y="20700"/>
                  </a:lnTo>
                  <a:lnTo>
                    <a:pt x="11110" y="18034"/>
                  </a:lnTo>
                  <a:close/>
                </a:path>
                <a:path w="1280160" h="49530">
                  <a:moveTo>
                    <a:pt x="16545" y="22606"/>
                  </a:moveTo>
                  <a:lnTo>
                    <a:pt x="16317" y="22606"/>
                  </a:lnTo>
                  <a:lnTo>
                    <a:pt x="16410" y="23168"/>
                  </a:lnTo>
                  <a:lnTo>
                    <a:pt x="16545" y="22606"/>
                  </a:lnTo>
                  <a:close/>
                </a:path>
                <a:path w="1280160" h="49530">
                  <a:moveTo>
                    <a:pt x="1277638" y="11557"/>
                  </a:moveTo>
                  <a:lnTo>
                    <a:pt x="1279120" y="16002"/>
                  </a:lnTo>
                  <a:lnTo>
                    <a:pt x="1279188" y="16383"/>
                  </a:lnTo>
                  <a:lnTo>
                    <a:pt x="1278857" y="18923"/>
                  </a:lnTo>
                  <a:lnTo>
                    <a:pt x="1278744" y="19304"/>
                  </a:lnTo>
                  <a:lnTo>
                    <a:pt x="1276376" y="22916"/>
                  </a:lnTo>
                  <a:lnTo>
                    <a:pt x="1279586" y="18542"/>
                  </a:lnTo>
                  <a:lnTo>
                    <a:pt x="1279332" y="13462"/>
                  </a:lnTo>
                  <a:lnTo>
                    <a:pt x="1277638" y="11557"/>
                  </a:lnTo>
                  <a:close/>
                </a:path>
                <a:path w="1280160" h="49530">
                  <a:moveTo>
                    <a:pt x="1258758" y="21336"/>
                  </a:moveTo>
                  <a:lnTo>
                    <a:pt x="1260004" y="22166"/>
                  </a:lnTo>
                  <a:lnTo>
                    <a:pt x="1261298" y="22479"/>
                  </a:lnTo>
                  <a:lnTo>
                    <a:pt x="1258758" y="21336"/>
                  </a:lnTo>
                  <a:close/>
                </a:path>
                <a:path w="1280160" h="49530">
                  <a:moveTo>
                    <a:pt x="1277460" y="21336"/>
                  </a:moveTo>
                  <a:lnTo>
                    <a:pt x="1258758" y="21336"/>
                  </a:lnTo>
                  <a:lnTo>
                    <a:pt x="1261298" y="22479"/>
                  </a:lnTo>
                  <a:lnTo>
                    <a:pt x="1276678" y="22479"/>
                  </a:lnTo>
                  <a:lnTo>
                    <a:pt x="1277460" y="21336"/>
                  </a:lnTo>
                  <a:close/>
                </a:path>
                <a:path w="1280160" h="49530">
                  <a:moveTo>
                    <a:pt x="1250440" y="19858"/>
                  </a:moveTo>
                  <a:lnTo>
                    <a:pt x="1260004" y="22166"/>
                  </a:lnTo>
                  <a:lnTo>
                    <a:pt x="1258758" y="21336"/>
                  </a:lnTo>
                  <a:lnTo>
                    <a:pt x="1277460" y="21336"/>
                  </a:lnTo>
                  <a:lnTo>
                    <a:pt x="1278343" y="19939"/>
                  </a:lnTo>
                  <a:lnTo>
                    <a:pt x="1251265" y="19939"/>
                  </a:lnTo>
                  <a:lnTo>
                    <a:pt x="1250440" y="19858"/>
                  </a:lnTo>
                  <a:close/>
                </a:path>
                <a:path w="1280160" h="49530">
                  <a:moveTo>
                    <a:pt x="59406" y="21081"/>
                  </a:moveTo>
                  <a:lnTo>
                    <a:pt x="57465" y="21081"/>
                  </a:lnTo>
                  <a:lnTo>
                    <a:pt x="56957" y="21209"/>
                  </a:lnTo>
                  <a:lnTo>
                    <a:pt x="59406" y="21081"/>
                  </a:lnTo>
                  <a:close/>
                </a:path>
                <a:path w="1280160" h="49530">
                  <a:moveTo>
                    <a:pt x="1250249" y="19812"/>
                  </a:moveTo>
                  <a:lnTo>
                    <a:pt x="1250440" y="19858"/>
                  </a:lnTo>
                  <a:lnTo>
                    <a:pt x="1251265" y="19939"/>
                  </a:lnTo>
                  <a:lnTo>
                    <a:pt x="1250249" y="19812"/>
                  </a:lnTo>
                  <a:close/>
                </a:path>
                <a:path w="1280160" h="49530">
                  <a:moveTo>
                    <a:pt x="1278423" y="19812"/>
                  </a:moveTo>
                  <a:lnTo>
                    <a:pt x="1250249" y="19812"/>
                  </a:lnTo>
                  <a:lnTo>
                    <a:pt x="1251265" y="19939"/>
                  </a:lnTo>
                  <a:lnTo>
                    <a:pt x="1278343" y="19939"/>
                  </a:lnTo>
                  <a:lnTo>
                    <a:pt x="1278423" y="19812"/>
                  </a:lnTo>
                  <a:close/>
                </a:path>
                <a:path w="1280160" h="49530">
                  <a:moveTo>
                    <a:pt x="1277723" y="11811"/>
                  </a:moveTo>
                  <a:lnTo>
                    <a:pt x="1252281" y="11811"/>
                  </a:lnTo>
                  <a:lnTo>
                    <a:pt x="1227770" y="15748"/>
                  </a:lnTo>
                  <a:lnTo>
                    <a:pt x="1228024" y="15748"/>
                  </a:lnTo>
                  <a:lnTo>
                    <a:pt x="1215205" y="17534"/>
                  </a:lnTo>
                  <a:lnTo>
                    <a:pt x="1216594" y="18923"/>
                  </a:lnTo>
                  <a:lnTo>
                    <a:pt x="1230945" y="18923"/>
                  </a:lnTo>
                  <a:lnTo>
                    <a:pt x="1245423" y="19304"/>
                  </a:lnTo>
                  <a:lnTo>
                    <a:pt x="1244788" y="19304"/>
                  </a:lnTo>
                  <a:lnTo>
                    <a:pt x="1250440" y="19858"/>
                  </a:lnTo>
                  <a:lnTo>
                    <a:pt x="1250249" y="19812"/>
                  </a:lnTo>
                  <a:lnTo>
                    <a:pt x="1278423" y="19812"/>
                  </a:lnTo>
                  <a:lnTo>
                    <a:pt x="1278744" y="19304"/>
                  </a:lnTo>
                  <a:lnTo>
                    <a:pt x="1278857" y="18923"/>
                  </a:lnTo>
                  <a:lnTo>
                    <a:pt x="1279188" y="16383"/>
                  </a:lnTo>
                  <a:lnTo>
                    <a:pt x="1279120" y="16002"/>
                  </a:lnTo>
                  <a:lnTo>
                    <a:pt x="1277723" y="11811"/>
                  </a:lnTo>
                  <a:close/>
                </a:path>
                <a:path w="1280160" h="49530">
                  <a:moveTo>
                    <a:pt x="1215205" y="17534"/>
                  </a:moveTo>
                  <a:lnTo>
                    <a:pt x="1212530" y="17906"/>
                  </a:lnTo>
                  <a:lnTo>
                    <a:pt x="1215578" y="17906"/>
                  </a:lnTo>
                  <a:lnTo>
                    <a:pt x="1215205" y="17534"/>
                  </a:lnTo>
                  <a:close/>
                </a:path>
                <a:path w="1280160" h="49530">
                  <a:moveTo>
                    <a:pt x="1231326" y="3937"/>
                  </a:moveTo>
                  <a:lnTo>
                    <a:pt x="1216594" y="3937"/>
                  </a:lnTo>
                  <a:lnTo>
                    <a:pt x="1213292" y="7366"/>
                  </a:lnTo>
                  <a:lnTo>
                    <a:pt x="1213419" y="15748"/>
                  </a:lnTo>
                  <a:lnTo>
                    <a:pt x="1215205" y="17534"/>
                  </a:lnTo>
                  <a:lnTo>
                    <a:pt x="1228024" y="15748"/>
                  </a:lnTo>
                  <a:lnTo>
                    <a:pt x="1227770" y="15748"/>
                  </a:lnTo>
                  <a:lnTo>
                    <a:pt x="1251490" y="11937"/>
                  </a:lnTo>
                  <a:lnTo>
                    <a:pt x="1251265" y="11937"/>
                  </a:lnTo>
                  <a:lnTo>
                    <a:pt x="1257742" y="10287"/>
                  </a:lnTo>
                  <a:lnTo>
                    <a:pt x="1264130" y="8563"/>
                  </a:lnTo>
                  <a:lnTo>
                    <a:pt x="1267924" y="6162"/>
                  </a:lnTo>
                  <a:lnTo>
                    <a:pt x="1267394" y="6096"/>
                  </a:lnTo>
                  <a:lnTo>
                    <a:pt x="1262568" y="6096"/>
                  </a:lnTo>
                  <a:lnTo>
                    <a:pt x="1263262" y="6032"/>
                  </a:lnTo>
                  <a:lnTo>
                    <a:pt x="1252662" y="5080"/>
                  </a:lnTo>
                  <a:lnTo>
                    <a:pt x="1252916" y="5080"/>
                  </a:lnTo>
                  <a:lnTo>
                    <a:pt x="1246439" y="4318"/>
                  </a:lnTo>
                  <a:lnTo>
                    <a:pt x="1245804" y="4318"/>
                  </a:lnTo>
                  <a:lnTo>
                    <a:pt x="1231326" y="3937"/>
                  </a:lnTo>
                  <a:close/>
                </a:path>
                <a:path w="1280160" h="49530">
                  <a:moveTo>
                    <a:pt x="40574" y="5206"/>
                  </a:moveTo>
                  <a:lnTo>
                    <a:pt x="22921" y="7493"/>
                  </a:lnTo>
                  <a:lnTo>
                    <a:pt x="12253" y="10287"/>
                  </a:lnTo>
                  <a:lnTo>
                    <a:pt x="9713" y="11430"/>
                  </a:lnTo>
                  <a:lnTo>
                    <a:pt x="7681" y="12700"/>
                  </a:lnTo>
                  <a:lnTo>
                    <a:pt x="8189" y="12446"/>
                  </a:lnTo>
                  <a:lnTo>
                    <a:pt x="458309" y="12446"/>
                  </a:lnTo>
                  <a:lnTo>
                    <a:pt x="426527" y="11049"/>
                  </a:lnTo>
                  <a:lnTo>
                    <a:pt x="396809" y="9652"/>
                  </a:lnTo>
                  <a:lnTo>
                    <a:pt x="376870" y="9017"/>
                  </a:lnTo>
                  <a:lnTo>
                    <a:pt x="321879" y="6096"/>
                  </a:lnTo>
                  <a:lnTo>
                    <a:pt x="301076" y="5334"/>
                  </a:lnTo>
                  <a:lnTo>
                    <a:pt x="40574" y="5334"/>
                  </a:lnTo>
                  <a:lnTo>
                    <a:pt x="40574" y="5206"/>
                  </a:lnTo>
                  <a:close/>
                </a:path>
                <a:path w="1280160" h="49530">
                  <a:moveTo>
                    <a:pt x="1264149" y="8558"/>
                  </a:moveTo>
                  <a:lnTo>
                    <a:pt x="1257742" y="10287"/>
                  </a:lnTo>
                  <a:lnTo>
                    <a:pt x="1251265" y="11937"/>
                  </a:lnTo>
                  <a:lnTo>
                    <a:pt x="1252281" y="11811"/>
                  </a:lnTo>
                  <a:lnTo>
                    <a:pt x="1277723" y="11811"/>
                  </a:lnTo>
                  <a:lnTo>
                    <a:pt x="1277638" y="11557"/>
                  </a:lnTo>
                  <a:lnTo>
                    <a:pt x="1276284" y="10033"/>
                  </a:lnTo>
                  <a:lnTo>
                    <a:pt x="1275673" y="9398"/>
                  </a:lnTo>
                  <a:lnTo>
                    <a:pt x="1262949" y="9398"/>
                  </a:lnTo>
                  <a:lnTo>
                    <a:pt x="1264149" y="8558"/>
                  </a:lnTo>
                  <a:close/>
                </a:path>
                <a:path w="1280160" h="49530">
                  <a:moveTo>
                    <a:pt x="1252281" y="11811"/>
                  </a:moveTo>
                  <a:lnTo>
                    <a:pt x="1251265" y="11937"/>
                  </a:lnTo>
                  <a:lnTo>
                    <a:pt x="1251490" y="11937"/>
                  </a:lnTo>
                  <a:lnTo>
                    <a:pt x="1252281" y="11811"/>
                  </a:lnTo>
                  <a:close/>
                </a:path>
                <a:path w="1280160" h="49530">
                  <a:moveTo>
                    <a:pt x="1274871" y="8563"/>
                  </a:moveTo>
                  <a:lnTo>
                    <a:pt x="1276284" y="10033"/>
                  </a:lnTo>
                  <a:lnTo>
                    <a:pt x="1277638" y="11557"/>
                  </a:lnTo>
                  <a:lnTo>
                    <a:pt x="1277427" y="10922"/>
                  </a:lnTo>
                  <a:lnTo>
                    <a:pt x="1275395" y="8762"/>
                  </a:lnTo>
                  <a:lnTo>
                    <a:pt x="1274871" y="8563"/>
                  </a:lnTo>
                  <a:close/>
                </a:path>
                <a:path w="1280160" h="49530">
                  <a:moveTo>
                    <a:pt x="1265743" y="8128"/>
                  </a:moveTo>
                  <a:lnTo>
                    <a:pt x="1264141" y="8563"/>
                  </a:lnTo>
                  <a:lnTo>
                    <a:pt x="1262949" y="9398"/>
                  </a:lnTo>
                  <a:lnTo>
                    <a:pt x="1265743" y="8128"/>
                  </a:lnTo>
                  <a:close/>
                </a:path>
                <a:path w="1280160" h="49530">
                  <a:moveTo>
                    <a:pt x="1273728" y="8128"/>
                  </a:moveTo>
                  <a:lnTo>
                    <a:pt x="1265743" y="8128"/>
                  </a:lnTo>
                  <a:lnTo>
                    <a:pt x="1262949" y="9398"/>
                  </a:lnTo>
                  <a:lnTo>
                    <a:pt x="1275673" y="9398"/>
                  </a:lnTo>
                  <a:lnTo>
                    <a:pt x="1274857" y="8558"/>
                  </a:lnTo>
                  <a:lnTo>
                    <a:pt x="1273728" y="8128"/>
                  </a:lnTo>
                  <a:close/>
                </a:path>
                <a:path w="1280160" h="49530">
                  <a:moveTo>
                    <a:pt x="1268029" y="6096"/>
                  </a:moveTo>
                  <a:lnTo>
                    <a:pt x="1269426" y="6350"/>
                  </a:lnTo>
                  <a:lnTo>
                    <a:pt x="1272728" y="7747"/>
                  </a:lnTo>
                  <a:lnTo>
                    <a:pt x="1274871" y="8563"/>
                  </a:lnTo>
                  <a:lnTo>
                    <a:pt x="1273109" y="6731"/>
                  </a:lnTo>
                  <a:lnTo>
                    <a:pt x="1268029" y="6096"/>
                  </a:lnTo>
                  <a:close/>
                </a:path>
                <a:path w="1280160" h="49530">
                  <a:moveTo>
                    <a:pt x="1267924" y="6162"/>
                  </a:moveTo>
                  <a:lnTo>
                    <a:pt x="1264149" y="8558"/>
                  </a:lnTo>
                  <a:lnTo>
                    <a:pt x="1265743" y="8128"/>
                  </a:lnTo>
                  <a:lnTo>
                    <a:pt x="1273728" y="8128"/>
                  </a:lnTo>
                  <a:lnTo>
                    <a:pt x="1272728" y="7747"/>
                  </a:lnTo>
                  <a:lnTo>
                    <a:pt x="1269426" y="6350"/>
                  </a:lnTo>
                  <a:lnTo>
                    <a:pt x="1267924" y="6162"/>
                  </a:lnTo>
                  <a:close/>
                </a:path>
                <a:path w="1280160" h="49530">
                  <a:moveTo>
                    <a:pt x="1263262" y="6032"/>
                  </a:moveTo>
                  <a:lnTo>
                    <a:pt x="1262568" y="6096"/>
                  </a:lnTo>
                  <a:lnTo>
                    <a:pt x="1263965" y="6096"/>
                  </a:lnTo>
                  <a:lnTo>
                    <a:pt x="1263262" y="6032"/>
                  </a:lnTo>
                  <a:close/>
                </a:path>
                <a:path w="1280160" h="49530">
                  <a:moveTo>
                    <a:pt x="1265362" y="5842"/>
                  </a:moveTo>
                  <a:lnTo>
                    <a:pt x="1263262" y="6032"/>
                  </a:lnTo>
                  <a:lnTo>
                    <a:pt x="1263965" y="6096"/>
                  </a:lnTo>
                  <a:lnTo>
                    <a:pt x="1267394" y="6096"/>
                  </a:lnTo>
                  <a:lnTo>
                    <a:pt x="1265362" y="5842"/>
                  </a:lnTo>
                  <a:close/>
                </a:path>
                <a:path w="1280160" h="49530">
                  <a:moveTo>
                    <a:pt x="156017" y="0"/>
                  </a:moveTo>
                  <a:lnTo>
                    <a:pt x="137094" y="127"/>
                  </a:lnTo>
                  <a:lnTo>
                    <a:pt x="107757" y="762"/>
                  </a:lnTo>
                  <a:lnTo>
                    <a:pt x="107630" y="889"/>
                  </a:lnTo>
                  <a:lnTo>
                    <a:pt x="90358" y="1397"/>
                  </a:lnTo>
                  <a:lnTo>
                    <a:pt x="55941" y="3175"/>
                  </a:lnTo>
                  <a:lnTo>
                    <a:pt x="55306" y="3302"/>
                  </a:lnTo>
                  <a:lnTo>
                    <a:pt x="40574" y="5334"/>
                  </a:lnTo>
                  <a:lnTo>
                    <a:pt x="301076" y="5334"/>
                  </a:lnTo>
                  <a:lnTo>
                    <a:pt x="287208" y="4825"/>
                  </a:lnTo>
                  <a:lnTo>
                    <a:pt x="257363" y="3429"/>
                  </a:lnTo>
                  <a:lnTo>
                    <a:pt x="238567" y="2793"/>
                  </a:lnTo>
                  <a:lnTo>
                    <a:pt x="238821" y="2793"/>
                  </a:lnTo>
                  <a:lnTo>
                    <a:pt x="220787" y="1650"/>
                  </a:lnTo>
                  <a:lnTo>
                    <a:pt x="156017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73116" y="4039196"/>
              <a:ext cx="767943" cy="34925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0319" y="4471733"/>
              <a:ext cx="263751" cy="32194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1399" y="2820034"/>
              <a:ext cx="1494789" cy="965199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7224776" y="81026"/>
              <a:ext cx="0" cy="2220595"/>
            </a:xfrm>
            <a:custGeom>
              <a:avLst/>
              <a:gdLst/>
              <a:ahLst/>
              <a:cxnLst/>
              <a:rect l="l" t="t" r="r" b="b"/>
              <a:pathLst>
                <a:path w="0" h="2220595">
                  <a:moveTo>
                    <a:pt x="0" y="0"/>
                  </a:moveTo>
                  <a:lnTo>
                    <a:pt x="0" y="2220087"/>
                  </a:lnTo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2133" y="4486567"/>
              <a:ext cx="209233" cy="38239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3493" y="1181608"/>
              <a:ext cx="146164" cy="111887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8963" y="1759711"/>
              <a:ext cx="165988" cy="263270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82799" y="1799717"/>
              <a:ext cx="272542" cy="210692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9860" y="1592579"/>
              <a:ext cx="1905253" cy="570738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861695" y="1849246"/>
              <a:ext cx="127635" cy="30480"/>
            </a:xfrm>
            <a:custGeom>
              <a:avLst/>
              <a:gdLst/>
              <a:ahLst/>
              <a:cxnLst/>
              <a:rect l="l" t="t" r="r" b="b"/>
              <a:pathLst>
                <a:path w="127634" h="30480">
                  <a:moveTo>
                    <a:pt x="108558" y="8762"/>
                  </a:moveTo>
                  <a:lnTo>
                    <a:pt x="5066" y="8762"/>
                  </a:lnTo>
                  <a:lnTo>
                    <a:pt x="4749" y="9143"/>
                  </a:lnTo>
                  <a:lnTo>
                    <a:pt x="2056" y="12064"/>
                  </a:lnTo>
                  <a:lnTo>
                    <a:pt x="1231" y="13842"/>
                  </a:lnTo>
                  <a:lnTo>
                    <a:pt x="118" y="22079"/>
                  </a:lnTo>
                  <a:lnTo>
                    <a:pt x="0" y="23749"/>
                  </a:lnTo>
                  <a:lnTo>
                    <a:pt x="2958" y="27939"/>
                  </a:lnTo>
                  <a:lnTo>
                    <a:pt x="12127" y="29972"/>
                  </a:lnTo>
                  <a:lnTo>
                    <a:pt x="16737" y="27304"/>
                  </a:lnTo>
                  <a:lnTo>
                    <a:pt x="17583" y="24637"/>
                  </a:lnTo>
                  <a:lnTo>
                    <a:pt x="15074" y="24511"/>
                  </a:lnTo>
                  <a:lnTo>
                    <a:pt x="12927" y="24256"/>
                  </a:lnTo>
                  <a:lnTo>
                    <a:pt x="10540" y="23622"/>
                  </a:lnTo>
                  <a:lnTo>
                    <a:pt x="17664" y="21985"/>
                  </a:lnTo>
                  <a:lnTo>
                    <a:pt x="19138" y="19685"/>
                  </a:lnTo>
                  <a:lnTo>
                    <a:pt x="125638" y="19685"/>
                  </a:lnTo>
                  <a:lnTo>
                    <a:pt x="127532" y="15493"/>
                  </a:lnTo>
                  <a:lnTo>
                    <a:pt x="127304" y="11937"/>
                  </a:lnTo>
                  <a:lnTo>
                    <a:pt x="108558" y="11937"/>
                  </a:lnTo>
                  <a:lnTo>
                    <a:pt x="108558" y="8762"/>
                  </a:lnTo>
                  <a:close/>
                </a:path>
                <a:path w="127634" h="30480">
                  <a:moveTo>
                    <a:pt x="124042" y="22098"/>
                  </a:moveTo>
                  <a:lnTo>
                    <a:pt x="18401" y="22098"/>
                  </a:lnTo>
                  <a:lnTo>
                    <a:pt x="17621" y="24519"/>
                  </a:lnTo>
                  <a:lnTo>
                    <a:pt x="18630" y="24637"/>
                  </a:lnTo>
                  <a:lnTo>
                    <a:pt x="60540" y="24637"/>
                  </a:lnTo>
                  <a:lnTo>
                    <a:pt x="64134" y="24764"/>
                  </a:lnTo>
                  <a:lnTo>
                    <a:pt x="94284" y="24764"/>
                  </a:lnTo>
                  <a:lnTo>
                    <a:pt x="105917" y="25018"/>
                  </a:lnTo>
                  <a:lnTo>
                    <a:pt x="114924" y="24891"/>
                  </a:lnTo>
                  <a:lnTo>
                    <a:pt x="116522" y="24608"/>
                  </a:lnTo>
                  <a:lnTo>
                    <a:pt x="117715" y="24256"/>
                  </a:lnTo>
                  <a:lnTo>
                    <a:pt x="118248" y="24256"/>
                  </a:lnTo>
                  <a:lnTo>
                    <a:pt x="118858" y="24129"/>
                  </a:lnTo>
                  <a:lnTo>
                    <a:pt x="122097" y="23622"/>
                  </a:lnTo>
                  <a:lnTo>
                    <a:pt x="124042" y="22098"/>
                  </a:lnTo>
                  <a:close/>
                </a:path>
                <a:path w="127634" h="30480">
                  <a:moveTo>
                    <a:pt x="114924" y="24891"/>
                  </a:moveTo>
                  <a:lnTo>
                    <a:pt x="105866" y="24891"/>
                  </a:lnTo>
                  <a:lnTo>
                    <a:pt x="108736" y="25018"/>
                  </a:lnTo>
                  <a:lnTo>
                    <a:pt x="114210" y="25018"/>
                  </a:lnTo>
                  <a:lnTo>
                    <a:pt x="114924" y="24891"/>
                  </a:lnTo>
                  <a:close/>
                </a:path>
                <a:path w="127634" h="30480">
                  <a:moveTo>
                    <a:pt x="117715" y="24256"/>
                  </a:moveTo>
                  <a:lnTo>
                    <a:pt x="116522" y="24608"/>
                  </a:lnTo>
                  <a:lnTo>
                    <a:pt x="117111" y="24494"/>
                  </a:lnTo>
                  <a:lnTo>
                    <a:pt x="117715" y="24256"/>
                  </a:lnTo>
                  <a:close/>
                </a:path>
                <a:path w="127634" h="30480">
                  <a:moveTo>
                    <a:pt x="17664" y="21985"/>
                  </a:moveTo>
                  <a:lnTo>
                    <a:pt x="10540" y="23622"/>
                  </a:lnTo>
                  <a:lnTo>
                    <a:pt x="12927" y="24256"/>
                  </a:lnTo>
                  <a:lnTo>
                    <a:pt x="15074" y="24511"/>
                  </a:lnTo>
                  <a:lnTo>
                    <a:pt x="17621" y="24519"/>
                  </a:lnTo>
                  <a:lnTo>
                    <a:pt x="17865" y="23749"/>
                  </a:lnTo>
                  <a:lnTo>
                    <a:pt x="16534" y="23749"/>
                  </a:lnTo>
                  <a:lnTo>
                    <a:pt x="17664" y="21985"/>
                  </a:lnTo>
                  <a:close/>
                </a:path>
                <a:path w="127634" h="30480">
                  <a:moveTo>
                    <a:pt x="118248" y="24256"/>
                  </a:moveTo>
                  <a:lnTo>
                    <a:pt x="117715" y="24256"/>
                  </a:lnTo>
                  <a:lnTo>
                    <a:pt x="117111" y="24494"/>
                  </a:lnTo>
                  <a:lnTo>
                    <a:pt x="118248" y="24256"/>
                  </a:lnTo>
                  <a:close/>
                </a:path>
                <a:path w="127634" h="30480">
                  <a:moveTo>
                    <a:pt x="18478" y="21798"/>
                  </a:moveTo>
                  <a:lnTo>
                    <a:pt x="17664" y="21985"/>
                  </a:lnTo>
                  <a:lnTo>
                    <a:pt x="16534" y="23749"/>
                  </a:lnTo>
                  <a:lnTo>
                    <a:pt x="18114" y="22351"/>
                  </a:lnTo>
                  <a:lnTo>
                    <a:pt x="18344" y="22117"/>
                  </a:lnTo>
                  <a:lnTo>
                    <a:pt x="18420" y="21985"/>
                  </a:lnTo>
                  <a:lnTo>
                    <a:pt x="18478" y="21798"/>
                  </a:lnTo>
                  <a:close/>
                </a:path>
                <a:path w="127634" h="30480">
                  <a:moveTo>
                    <a:pt x="18379" y="22117"/>
                  </a:moveTo>
                  <a:lnTo>
                    <a:pt x="16534" y="23749"/>
                  </a:lnTo>
                  <a:lnTo>
                    <a:pt x="17865" y="23749"/>
                  </a:lnTo>
                  <a:lnTo>
                    <a:pt x="18379" y="22117"/>
                  </a:lnTo>
                  <a:close/>
                </a:path>
                <a:path w="127634" h="30480">
                  <a:moveTo>
                    <a:pt x="18391" y="22079"/>
                  </a:moveTo>
                  <a:lnTo>
                    <a:pt x="18058" y="22351"/>
                  </a:lnTo>
                  <a:lnTo>
                    <a:pt x="18374" y="22117"/>
                  </a:lnTo>
                  <a:close/>
                </a:path>
                <a:path w="127634" h="30480">
                  <a:moveTo>
                    <a:pt x="18380" y="22113"/>
                  </a:moveTo>
                  <a:lnTo>
                    <a:pt x="18058" y="22351"/>
                  </a:lnTo>
                  <a:lnTo>
                    <a:pt x="18380" y="22113"/>
                  </a:lnTo>
                  <a:close/>
                </a:path>
                <a:path w="127634" h="30480">
                  <a:moveTo>
                    <a:pt x="124528" y="21716"/>
                  </a:moveTo>
                  <a:lnTo>
                    <a:pt x="18833" y="21716"/>
                  </a:lnTo>
                  <a:lnTo>
                    <a:pt x="18505" y="21985"/>
                  </a:lnTo>
                  <a:lnTo>
                    <a:pt x="18380" y="22113"/>
                  </a:lnTo>
                  <a:lnTo>
                    <a:pt x="124042" y="22098"/>
                  </a:lnTo>
                  <a:lnTo>
                    <a:pt x="124528" y="21716"/>
                  </a:lnTo>
                  <a:close/>
                </a:path>
                <a:path w="127634" h="30480">
                  <a:moveTo>
                    <a:pt x="18833" y="21716"/>
                  </a:moveTo>
                  <a:lnTo>
                    <a:pt x="18478" y="21798"/>
                  </a:lnTo>
                  <a:lnTo>
                    <a:pt x="18391" y="22079"/>
                  </a:lnTo>
                  <a:lnTo>
                    <a:pt x="18833" y="21716"/>
                  </a:lnTo>
                  <a:close/>
                </a:path>
                <a:path w="127634" h="30480">
                  <a:moveTo>
                    <a:pt x="19138" y="19685"/>
                  </a:moveTo>
                  <a:lnTo>
                    <a:pt x="17664" y="21985"/>
                  </a:lnTo>
                  <a:lnTo>
                    <a:pt x="18478" y="21798"/>
                  </a:lnTo>
                  <a:lnTo>
                    <a:pt x="19138" y="19685"/>
                  </a:lnTo>
                  <a:close/>
                </a:path>
                <a:path w="127634" h="30480">
                  <a:moveTo>
                    <a:pt x="125638" y="19685"/>
                  </a:moveTo>
                  <a:lnTo>
                    <a:pt x="19138" y="19685"/>
                  </a:lnTo>
                  <a:lnTo>
                    <a:pt x="18478" y="21798"/>
                  </a:lnTo>
                  <a:lnTo>
                    <a:pt x="18833" y="21716"/>
                  </a:lnTo>
                  <a:lnTo>
                    <a:pt x="124528" y="21716"/>
                  </a:lnTo>
                  <a:lnTo>
                    <a:pt x="124852" y="21462"/>
                  </a:lnTo>
                  <a:lnTo>
                    <a:pt x="125638" y="19685"/>
                  </a:lnTo>
                  <a:close/>
                </a:path>
                <a:path w="127634" h="30480">
                  <a:moveTo>
                    <a:pt x="121881" y="0"/>
                  </a:moveTo>
                  <a:lnTo>
                    <a:pt x="112406" y="0"/>
                  </a:lnTo>
                  <a:lnTo>
                    <a:pt x="108682" y="3810"/>
                  </a:lnTo>
                  <a:lnTo>
                    <a:pt x="108558" y="11937"/>
                  </a:lnTo>
                  <a:lnTo>
                    <a:pt x="109350" y="9143"/>
                  </a:lnTo>
                  <a:lnTo>
                    <a:pt x="108723" y="9143"/>
                  </a:lnTo>
                  <a:lnTo>
                    <a:pt x="109854" y="7365"/>
                  </a:lnTo>
                  <a:lnTo>
                    <a:pt x="112777" y="7365"/>
                  </a:lnTo>
                  <a:lnTo>
                    <a:pt x="118858" y="4699"/>
                  </a:lnTo>
                  <a:lnTo>
                    <a:pt x="118248" y="4572"/>
                  </a:lnTo>
                  <a:lnTo>
                    <a:pt x="117715" y="4572"/>
                  </a:lnTo>
                  <a:lnTo>
                    <a:pt x="116522" y="4220"/>
                  </a:lnTo>
                  <a:lnTo>
                    <a:pt x="114210" y="3810"/>
                  </a:lnTo>
                  <a:lnTo>
                    <a:pt x="125605" y="3810"/>
                  </a:lnTo>
                  <a:lnTo>
                    <a:pt x="121881" y="0"/>
                  </a:lnTo>
                  <a:close/>
                </a:path>
                <a:path w="127634" h="30480">
                  <a:moveTo>
                    <a:pt x="125729" y="4190"/>
                  </a:moveTo>
                  <a:lnTo>
                    <a:pt x="116420" y="4190"/>
                  </a:lnTo>
                  <a:lnTo>
                    <a:pt x="118858" y="4699"/>
                  </a:lnTo>
                  <a:lnTo>
                    <a:pt x="109439" y="8830"/>
                  </a:lnTo>
                  <a:lnTo>
                    <a:pt x="108558" y="11937"/>
                  </a:lnTo>
                  <a:lnTo>
                    <a:pt x="125729" y="11937"/>
                  </a:lnTo>
                  <a:lnTo>
                    <a:pt x="124433" y="7365"/>
                  </a:lnTo>
                  <a:lnTo>
                    <a:pt x="125729" y="7365"/>
                  </a:lnTo>
                  <a:lnTo>
                    <a:pt x="125729" y="4190"/>
                  </a:lnTo>
                  <a:close/>
                </a:path>
                <a:path w="127634" h="30480">
                  <a:moveTo>
                    <a:pt x="124433" y="7365"/>
                  </a:moveTo>
                  <a:lnTo>
                    <a:pt x="125729" y="11937"/>
                  </a:lnTo>
                  <a:lnTo>
                    <a:pt x="125729" y="9429"/>
                  </a:lnTo>
                  <a:lnTo>
                    <a:pt x="124433" y="7365"/>
                  </a:lnTo>
                  <a:close/>
                </a:path>
                <a:path w="127634" h="30480">
                  <a:moveTo>
                    <a:pt x="125729" y="9429"/>
                  </a:moveTo>
                  <a:lnTo>
                    <a:pt x="125729" y="11937"/>
                  </a:lnTo>
                  <a:lnTo>
                    <a:pt x="127304" y="11937"/>
                  </a:lnTo>
                  <a:lnTo>
                    <a:pt x="125729" y="9429"/>
                  </a:lnTo>
                  <a:close/>
                </a:path>
                <a:path w="127634" h="30480">
                  <a:moveTo>
                    <a:pt x="125729" y="7365"/>
                  </a:moveTo>
                  <a:lnTo>
                    <a:pt x="124433" y="7365"/>
                  </a:lnTo>
                  <a:lnTo>
                    <a:pt x="125729" y="9429"/>
                  </a:lnTo>
                  <a:lnTo>
                    <a:pt x="125729" y="7365"/>
                  </a:lnTo>
                  <a:close/>
                </a:path>
                <a:path w="127634" h="30480">
                  <a:moveTo>
                    <a:pt x="4867" y="8981"/>
                  </a:moveTo>
                  <a:lnTo>
                    <a:pt x="4719" y="9143"/>
                  </a:lnTo>
                  <a:lnTo>
                    <a:pt x="4867" y="8981"/>
                  </a:lnTo>
                  <a:close/>
                </a:path>
                <a:path w="127634" h="30480">
                  <a:moveTo>
                    <a:pt x="5066" y="8762"/>
                  </a:moveTo>
                  <a:lnTo>
                    <a:pt x="4867" y="8981"/>
                  </a:lnTo>
                  <a:lnTo>
                    <a:pt x="4749" y="9143"/>
                  </a:lnTo>
                  <a:lnTo>
                    <a:pt x="5066" y="8762"/>
                  </a:lnTo>
                  <a:close/>
                </a:path>
                <a:path w="127634" h="30480">
                  <a:moveTo>
                    <a:pt x="109854" y="7365"/>
                  </a:moveTo>
                  <a:lnTo>
                    <a:pt x="108723" y="9143"/>
                  </a:lnTo>
                  <a:lnTo>
                    <a:pt x="109439" y="8830"/>
                  </a:lnTo>
                  <a:lnTo>
                    <a:pt x="109854" y="7365"/>
                  </a:lnTo>
                  <a:close/>
                </a:path>
                <a:path w="127634" h="30480">
                  <a:moveTo>
                    <a:pt x="109439" y="8830"/>
                  </a:moveTo>
                  <a:lnTo>
                    <a:pt x="108723" y="9143"/>
                  </a:lnTo>
                  <a:lnTo>
                    <a:pt x="109350" y="9143"/>
                  </a:lnTo>
                  <a:lnTo>
                    <a:pt x="109439" y="8830"/>
                  </a:lnTo>
                  <a:close/>
                </a:path>
                <a:path w="127634" h="30480">
                  <a:moveTo>
                    <a:pt x="108682" y="3810"/>
                  </a:moveTo>
                  <a:lnTo>
                    <a:pt x="105917" y="3810"/>
                  </a:lnTo>
                  <a:lnTo>
                    <a:pt x="100164" y="3937"/>
                  </a:lnTo>
                  <a:lnTo>
                    <a:pt x="94372" y="3937"/>
                  </a:lnTo>
                  <a:lnTo>
                    <a:pt x="90851" y="4061"/>
                  </a:lnTo>
                  <a:lnTo>
                    <a:pt x="60565" y="4063"/>
                  </a:lnTo>
                  <a:lnTo>
                    <a:pt x="54812" y="4190"/>
                  </a:lnTo>
                  <a:lnTo>
                    <a:pt x="17601" y="4190"/>
                  </a:lnTo>
                  <a:lnTo>
                    <a:pt x="15074" y="4317"/>
                  </a:lnTo>
                  <a:lnTo>
                    <a:pt x="4867" y="8981"/>
                  </a:lnTo>
                  <a:lnTo>
                    <a:pt x="5066" y="8762"/>
                  </a:lnTo>
                  <a:lnTo>
                    <a:pt x="108558" y="8762"/>
                  </a:lnTo>
                  <a:lnTo>
                    <a:pt x="108682" y="3810"/>
                  </a:lnTo>
                  <a:close/>
                </a:path>
                <a:path w="127634" h="30480">
                  <a:moveTo>
                    <a:pt x="112777" y="7365"/>
                  </a:moveTo>
                  <a:lnTo>
                    <a:pt x="109854" y="7365"/>
                  </a:lnTo>
                  <a:lnTo>
                    <a:pt x="109439" y="8830"/>
                  </a:lnTo>
                  <a:lnTo>
                    <a:pt x="112777" y="7365"/>
                  </a:lnTo>
                  <a:close/>
                </a:path>
                <a:path w="127634" h="30480">
                  <a:moveTo>
                    <a:pt x="116522" y="4220"/>
                  </a:moveTo>
                  <a:lnTo>
                    <a:pt x="117715" y="4572"/>
                  </a:lnTo>
                  <a:lnTo>
                    <a:pt x="117029" y="4317"/>
                  </a:lnTo>
                  <a:lnTo>
                    <a:pt x="116522" y="4220"/>
                  </a:lnTo>
                  <a:close/>
                </a:path>
                <a:path w="127634" h="30480">
                  <a:moveTo>
                    <a:pt x="117111" y="4334"/>
                  </a:moveTo>
                  <a:lnTo>
                    <a:pt x="117715" y="4572"/>
                  </a:lnTo>
                  <a:lnTo>
                    <a:pt x="118248" y="4572"/>
                  </a:lnTo>
                  <a:lnTo>
                    <a:pt x="117111" y="4334"/>
                  </a:lnTo>
                  <a:close/>
                </a:path>
                <a:path w="127634" h="30480">
                  <a:moveTo>
                    <a:pt x="125605" y="3810"/>
                  </a:moveTo>
                  <a:lnTo>
                    <a:pt x="114210" y="3810"/>
                  </a:lnTo>
                  <a:lnTo>
                    <a:pt x="116522" y="4220"/>
                  </a:lnTo>
                  <a:lnTo>
                    <a:pt x="125729" y="4190"/>
                  </a:lnTo>
                  <a:lnTo>
                    <a:pt x="125605" y="3810"/>
                  </a:lnTo>
                  <a:close/>
                </a:path>
                <a:path w="127634" h="30480">
                  <a:moveTo>
                    <a:pt x="86994" y="3937"/>
                  </a:moveTo>
                  <a:lnTo>
                    <a:pt x="83603" y="3937"/>
                  </a:lnTo>
                  <a:lnTo>
                    <a:pt x="79285" y="4063"/>
                  </a:lnTo>
                  <a:lnTo>
                    <a:pt x="90851" y="4061"/>
                  </a:lnTo>
                  <a:lnTo>
                    <a:pt x="86994" y="3937"/>
                  </a:lnTo>
                  <a:close/>
                </a:path>
                <a:path w="127634" h="30480">
                  <a:moveTo>
                    <a:pt x="90851" y="4061"/>
                  </a:move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5490" y="1718690"/>
              <a:ext cx="941603" cy="525907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856183" y="1934845"/>
              <a:ext cx="127000" cy="26670"/>
            </a:xfrm>
            <a:custGeom>
              <a:avLst/>
              <a:gdLst/>
              <a:ahLst/>
              <a:cxnLst/>
              <a:rect l="l" t="t" r="r" b="b"/>
              <a:pathLst>
                <a:path w="127000" h="26669">
                  <a:moveTo>
                    <a:pt x="123440" y="10800"/>
                  </a:moveTo>
                  <a:lnTo>
                    <a:pt x="110350" y="21573"/>
                  </a:lnTo>
                  <a:lnTo>
                    <a:pt x="113436" y="25527"/>
                  </a:lnTo>
                  <a:lnTo>
                    <a:pt x="118770" y="26162"/>
                  </a:lnTo>
                  <a:lnTo>
                    <a:pt x="122466" y="23368"/>
                  </a:lnTo>
                  <a:lnTo>
                    <a:pt x="126161" y="20447"/>
                  </a:lnTo>
                  <a:lnTo>
                    <a:pt x="126834" y="15112"/>
                  </a:lnTo>
                  <a:lnTo>
                    <a:pt x="123440" y="10800"/>
                  </a:lnTo>
                  <a:close/>
                </a:path>
                <a:path w="127000" h="26669">
                  <a:moveTo>
                    <a:pt x="103174" y="21717"/>
                  </a:moveTo>
                  <a:lnTo>
                    <a:pt x="97637" y="21717"/>
                  </a:lnTo>
                  <a:lnTo>
                    <a:pt x="100164" y="21843"/>
                  </a:lnTo>
                  <a:lnTo>
                    <a:pt x="100660" y="21843"/>
                  </a:lnTo>
                  <a:lnTo>
                    <a:pt x="103174" y="21717"/>
                  </a:lnTo>
                  <a:close/>
                </a:path>
                <a:path w="127000" h="26669">
                  <a:moveTo>
                    <a:pt x="110020" y="127"/>
                  </a:moveTo>
                  <a:lnTo>
                    <a:pt x="93929" y="127"/>
                  </a:lnTo>
                  <a:lnTo>
                    <a:pt x="91414" y="254"/>
                  </a:lnTo>
                  <a:lnTo>
                    <a:pt x="91744" y="254"/>
                  </a:lnTo>
                  <a:lnTo>
                    <a:pt x="88874" y="381"/>
                  </a:lnTo>
                  <a:lnTo>
                    <a:pt x="83121" y="507"/>
                  </a:lnTo>
                  <a:lnTo>
                    <a:pt x="43751" y="507"/>
                  </a:lnTo>
                  <a:lnTo>
                    <a:pt x="37998" y="635"/>
                  </a:lnTo>
                  <a:lnTo>
                    <a:pt x="26415" y="635"/>
                  </a:lnTo>
                  <a:lnTo>
                    <a:pt x="15062" y="1016"/>
                  </a:lnTo>
                  <a:lnTo>
                    <a:pt x="4000" y="1524"/>
                  </a:lnTo>
                  <a:lnTo>
                    <a:pt x="34" y="5679"/>
                  </a:lnTo>
                  <a:lnTo>
                    <a:pt x="0" y="16002"/>
                  </a:lnTo>
                  <a:lnTo>
                    <a:pt x="4000" y="20193"/>
                  </a:lnTo>
                  <a:lnTo>
                    <a:pt x="9105" y="20447"/>
                  </a:lnTo>
                  <a:lnTo>
                    <a:pt x="14846" y="20828"/>
                  </a:lnTo>
                  <a:lnTo>
                    <a:pt x="22644" y="21081"/>
                  </a:lnTo>
                  <a:lnTo>
                    <a:pt x="32219" y="21081"/>
                  </a:lnTo>
                  <a:lnTo>
                    <a:pt x="37985" y="21209"/>
                  </a:lnTo>
                  <a:lnTo>
                    <a:pt x="83121" y="21209"/>
                  </a:lnTo>
                  <a:lnTo>
                    <a:pt x="88874" y="21462"/>
                  </a:lnTo>
                  <a:lnTo>
                    <a:pt x="91414" y="21462"/>
                  </a:lnTo>
                  <a:lnTo>
                    <a:pt x="93929" y="21590"/>
                  </a:lnTo>
                  <a:lnTo>
                    <a:pt x="94373" y="21717"/>
                  </a:lnTo>
                  <a:lnTo>
                    <a:pt x="96710" y="21717"/>
                  </a:lnTo>
                  <a:lnTo>
                    <a:pt x="95999" y="21590"/>
                  </a:lnTo>
                  <a:lnTo>
                    <a:pt x="110020" y="21590"/>
                  </a:lnTo>
                  <a:lnTo>
                    <a:pt x="110350" y="21573"/>
                  </a:lnTo>
                  <a:lnTo>
                    <a:pt x="108038" y="18668"/>
                  </a:lnTo>
                  <a:lnTo>
                    <a:pt x="106337" y="14605"/>
                  </a:lnTo>
                  <a:lnTo>
                    <a:pt x="105629" y="9652"/>
                  </a:lnTo>
                  <a:lnTo>
                    <a:pt x="105583" y="8128"/>
                  </a:lnTo>
                  <a:lnTo>
                    <a:pt x="107416" y="4699"/>
                  </a:lnTo>
                  <a:lnTo>
                    <a:pt x="114223" y="1650"/>
                  </a:lnTo>
                  <a:lnTo>
                    <a:pt x="117825" y="1650"/>
                  </a:lnTo>
                  <a:lnTo>
                    <a:pt x="115951" y="507"/>
                  </a:lnTo>
                  <a:lnTo>
                    <a:pt x="112522" y="254"/>
                  </a:lnTo>
                  <a:lnTo>
                    <a:pt x="110020" y="127"/>
                  </a:lnTo>
                  <a:close/>
                </a:path>
                <a:path w="127000" h="26669">
                  <a:moveTo>
                    <a:pt x="95999" y="21590"/>
                  </a:moveTo>
                  <a:lnTo>
                    <a:pt x="96710" y="21717"/>
                  </a:lnTo>
                  <a:lnTo>
                    <a:pt x="96901" y="21717"/>
                  </a:lnTo>
                  <a:lnTo>
                    <a:pt x="95999" y="21590"/>
                  </a:lnTo>
                  <a:close/>
                </a:path>
                <a:path w="127000" h="26669">
                  <a:moveTo>
                    <a:pt x="110020" y="21590"/>
                  </a:moveTo>
                  <a:lnTo>
                    <a:pt x="95999" y="21590"/>
                  </a:lnTo>
                  <a:lnTo>
                    <a:pt x="96901" y="21717"/>
                  </a:lnTo>
                  <a:lnTo>
                    <a:pt x="109639" y="21717"/>
                  </a:lnTo>
                  <a:lnTo>
                    <a:pt x="110020" y="21590"/>
                  </a:lnTo>
                  <a:close/>
                </a:path>
                <a:path w="127000" h="26669">
                  <a:moveTo>
                    <a:pt x="114223" y="1650"/>
                  </a:moveTo>
                  <a:lnTo>
                    <a:pt x="107416" y="4699"/>
                  </a:lnTo>
                  <a:lnTo>
                    <a:pt x="105448" y="8381"/>
                  </a:lnTo>
                  <a:lnTo>
                    <a:pt x="106337" y="14605"/>
                  </a:lnTo>
                  <a:lnTo>
                    <a:pt x="108038" y="18668"/>
                  </a:lnTo>
                  <a:lnTo>
                    <a:pt x="110350" y="21573"/>
                  </a:lnTo>
                  <a:lnTo>
                    <a:pt x="112522" y="21462"/>
                  </a:lnTo>
                  <a:lnTo>
                    <a:pt x="115951" y="21209"/>
                  </a:lnTo>
                  <a:lnTo>
                    <a:pt x="119075" y="19431"/>
                  </a:lnTo>
                  <a:lnTo>
                    <a:pt x="123558" y="12192"/>
                  </a:lnTo>
                  <a:lnTo>
                    <a:pt x="123139" y="12192"/>
                  </a:lnTo>
                  <a:lnTo>
                    <a:pt x="121437" y="8255"/>
                  </a:lnTo>
                  <a:lnTo>
                    <a:pt x="122271" y="8255"/>
                  </a:lnTo>
                  <a:lnTo>
                    <a:pt x="121589" y="6350"/>
                  </a:lnTo>
                  <a:lnTo>
                    <a:pt x="121128" y="5679"/>
                  </a:lnTo>
                  <a:lnTo>
                    <a:pt x="118249" y="2412"/>
                  </a:lnTo>
                  <a:lnTo>
                    <a:pt x="114223" y="1650"/>
                  </a:lnTo>
                  <a:close/>
                </a:path>
                <a:path w="127000" h="26669">
                  <a:moveTo>
                    <a:pt x="121437" y="8255"/>
                  </a:moveTo>
                  <a:lnTo>
                    <a:pt x="123139" y="12192"/>
                  </a:lnTo>
                  <a:lnTo>
                    <a:pt x="122823" y="10016"/>
                  </a:lnTo>
                  <a:lnTo>
                    <a:pt x="121437" y="8255"/>
                  </a:lnTo>
                  <a:close/>
                </a:path>
                <a:path w="127000" h="26669">
                  <a:moveTo>
                    <a:pt x="122823" y="10016"/>
                  </a:moveTo>
                  <a:lnTo>
                    <a:pt x="123139" y="12192"/>
                  </a:lnTo>
                  <a:lnTo>
                    <a:pt x="123558" y="12192"/>
                  </a:lnTo>
                  <a:lnTo>
                    <a:pt x="123440" y="10800"/>
                  </a:lnTo>
                  <a:lnTo>
                    <a:pt x="122823" y="10016"/>
                  </a:lnTo>
                  <a:close/>
                </a:path>
                <a:path w="127000" h="26669">
                  <a:moveTo>
                    <a:pt x="121128" y="5679"/>
                  </a:moveTo>
                  <a:lnTo>
                    <a:pt x="121589" y="6350"/>
                  </a:lnTo>
                  <a:lnTo>
                    <a:pt x="122770" y="9652"/>
                  </a:lnTo>
                  <a:lnTo>
                    <a:pt x="122823" y="10016"/>
                  </a:lnTo>
                  <a:lnTo>
                    <a:pt x="123440" y="10800"/>
                  </a:lnTo>
                  <a:lnTo>
                    <a:pt x="123215" y="8128"/>
                  </a:lnTo>
                  <a:lnTo>
                    <a:pt x="121128" y="5679"/>
                  </a:lnTo>
                  <a:close/>
                </a:path>
                <a:path w="127000" h="26669">
                  <a:moveTo>
                    <a:pt x="122271" y="8255"/>
                  </a:moveTo>
                  <a:lnTo>
                    <a:pt x="121437" y="8255"/>
                  </a:lnTo>
                  <a:lnTo>
                    <a:pt x="122823" y="10016"/>
                  </a:lnTo>
                  <a:lnTo>
                    <a:pt x="122770" y="9652"/>
                  </a:lnTo>
                  <a:lnTo>
                    <a:pt x="122271" y="8255"/>
                  </a:lnTo>
                  <a:close/>
                </a:path>
                <a:path w="127000" h="26669">
                  <a:moveTo>
                    <a:pt x="117825" y="1650"/>
                  </a:moveTo>
                  <a:lnTo>
                    <a:pt x="114223" y="1650"/>
                  </a:lnTo>
                  <a:lnTo>
                    <a:pt x="118249" y="2412"/>
                  </a:lnTo>
                  <a:lnTo>
                    <a:pt x="121128" y="5679"/>
                  </a:lnTo>
                  <a:lnTo>
                    <a:pt x="120812" y="5206"/>
                  </a:lnTo>
                  <a:lnTo>
                    <a:pt x="119075" y="2412"/>
                  </a:lnTo>
                  <a:lnTo>
                    <a:pt x="117825" y="1650"/>
                  </a:lnTo>
                  <a:close/>
                </a:path>
                <a:path w="127000" h="26669">
                  <a:moveTo>
                    <a:pt x="96635" y="13"/>
                  </a:moveTo>
                  <a:lnTo>
                    <a:pt x="94373" y="127"/>
                  </a:lnTo>
                  <a:lnTo>
                    <a:pt x="95999" y="127"/>
                  </a:lnTo>
                  <a:lnTo>
                    <a:pt x="96635" y="13"/>
                  </a:lnTo>
                  <a:close/>
                </a:path>
                <a:path w="127000" h="26669">
                  <a:moveTo>
                    <a:pt x="96901" y="0"/>
                  </a:moveTo>
                  <a:lnTo>
                    <a:pt x="96635" y="13"/>
                  </a:lnTo>
                  <a:lnTo>
                    <a:pt x="95999" y="127"/>
                  </a:lnTo>
                  <a:lnTo>
                    <a:pt x="96901" y="0"/>
                  </a:lnTo>
                  <a:close/>
                </a:path>
                <a:path w="127000" h="26669">
                  <a:moveTo>
                    <a:pt x="103708" y="0"/>
                  </a:moveTo>
                  <a:lnTo>
                    <a:pt x="96901" y="0"/>
                  </a:lnTo>
                  <a:lnTo>
                    <a:pt x="95999" y="127"/>
                  </a:lnTo>
                  <a:lnTo>
                    <a:pt x="104419" y="127"/>
                  </a:lnTo>
                  <a:lnTo>
                    <a:pt x="103708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9774" y="898651"/>
              <a:ext cx="2173224" cy="601090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2752" y="1479676"/>
              <a:ext cx="632968" cy="158750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4138" y="1065911"/>
              <a:ext cx="320433" cy="353060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89955" y="533653"/>
              <a:ext cx="269748" cy="191770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54215" y="534796"/>
              <a:ext cx="190925" cy="106806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62547" y="490727"/>
              <a:ext cx="226441" cy="213360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07582" y="1181353"/>
              <a:ext cx="495553" cy="175260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93561" y="1139825"/>
              <a:ext cx="403930" cy="189484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79081" y="1098550"/>
              <a:ext cx="200406" cy="212089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31556" y="505587"/>
              <a:ext cx="267716" cy="179070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985505" y="502284"/>
              <a:ext cx="202692" cy="97536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279057" y="493649"/>
              <a:ext cx="246325" cy="190500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583931" y="1018793"/>
              <a:ext cx="539581" cy="154939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37169" y="961136"/>
              <a:ext cx="451281" cy="193675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8801226" y="945768"/>
              <a:ext cx="63500" cy="232410"/>
            </a:xfrm>
            <a:custGeom>
              <a:avLst/>
              <a:gdLst/>
              <a:ahLst/>
              <a:cxnLst/>
              <a:rect l="l" t="t" r="r" b="b"/>
              <a:pathLst>
                <a:path w="63500" h="232409">
                  <a:moveTo>
                    <a:pt x="48065" y="162305"/>
                  </a:moveTo>
                  <a:lnTo>
                    <a:pt x="23875" y="162305"/>
                  </a:lnTo>
                  <a:lnTo>
                    <a:pt x="25273" y="178434"/>
                  </a:lnTo>
                  <a:lnTo>
                    <a:pt x="26797" y="192658"/>
                  </a:lnTo>
                  <a:lnTo>
                    <a:pt x="28530" y="207644"/>
                  </a:lnTo>
                  <a:lnTo>
                    <a:pt x="28649" y="208406"/>
                  </a:lnTo>
                  <a:lnTo>
                    <a:pt x="29464" y="212597"/>
                  </a:lnTo>
                  <a:lnTo>
                    <a:pt x="29572" y="213359"/>
                  </a:lnTo>
                  <a:lnTo>
                    <a:pt x="31115" y="219201"/>
                  </a:lnTo>
                  <a:lnTo>
                    <a:pt x="32893" y="223265"/>
                  </a:lnTo>
                  <a:lnTo>
                    <a:pt x="34163" y="224916"/>
                  </a:lnTo>
                  <a:lnTo>
                    <a:pt x="37846" y="229996"/>
                  </a:lnTo>
                  <a:lnTo>
                    <a:pt x="41148" y="231775"/>
                  </a:lnTo>
                  <a:lnTo>
                    <a:pt x="44703" y="232028"/>
                  </a:lnTo>
                  <a:lnTo>
                    <a:pt x="46227" y="232028"/>
                  </a:lnTo>
                  <a:lnTo>
                    <a:pt x="48132" y="232155"/>
                  </a:lnTo>
                  <a:lnTo>
                    <a:pt x="50038" y="231647"/>
                  </a:lnTo>
                  <a:lnTo>
                    <a:pt x="55372" y="228980"/>
                  </a:lnTo>
                  <a:lnTo>
                    <a:pt x="56896" y="227329"/>
                  </a:lnTo>
                  <a:lnTo>
                    <a:pt x="58119" y="224916"/>
                  </a:lnTo>
                  <a:lnTo>
                    <a:pt x="58674" y="223900"/>
                  </a:lnTo>
                  <a:lnTo>
                    <a:pt x="59181" y="222503"/>
                  </a:lnTo>
                  <a:lnTo>
                    <a:pt x="61087" y="217042"/>
                  </a:lnTo>
                  <a:lnTo>
                    <a:pt x="61372" y="215900"/>
                  </a:lnTo>
                  <a:lnTo>
                    <a:pt x="38989" y="215900"/>
                  </a:lnTo>
                  <a:lnTo>
                    <a:pt x="39243" y="215392"/>
                  </a:lnTo>
                  <a:lnTo>
                    <a:pt x="40655" y="211153"/>
                  </a:lnTo>
                  <a:lnTo>
                    <a:pt x="40918" y="209550"/>
                  </a:lnTo>
                  <a:lnTo>
                    <a:pt x="42017" y="203707"/>
                  </a:lnTo>
                  <a:lnTo>
                    <a:pt x="42672" y="200025"/>
                  </a:lnTo>
                  <a:lnTo>
                    <a:pt x="48259" y="196214"/>
                  </a:lnTo>
                  <a:lnTo>
                    <a:pt x="51457" y="196214"/>
                  </a:lnTo>
                  <a:lnTo>
                    <a:pt x="50705" y="190245"/>
                  </a:lnTo>
                  <a:lnTo>
                    <a:pt x="50772" y="189991"/>
                  </a:lnTo>
                  <a:lnTo>
                    <a:pt x="49289" y="176275"/>
                  </a:lnTo>
                  <a:lnTo>
                    <a:pt x="48065" y="162305"/>
                  </a:lnTo>
                  <a:close/>
                </a:path>
                <a:path w="63500" h="232409">
                  <a:moveTo>
                    <a:pt x="39215" y="215772"/>
                  </a:moveTo>
                  <a:lnTo>
                    <a:pt x="39052" y="215772"/>
                  </a:lnTo>
                  <a:lnTo>
                    <a:pt x="38989" y="215900"/>
                  </a:lnTo>
                  <a:lnTo>
                    <a:pt x="39215" y="215772"/>
                  </a:lnTo>
                  <a:close/>
                </a:path>
                <a:path w="63500" h="232409">
                  <a:moveTo>
                    <a:pt x="48668" y="210470"/>
                  </a:moveTo>
                  <a:lnTo>
                    <a:pt x="38989" y="215900"/>
                  </a:lnTo>
                  <a:lnTo>
                    <a:pt x="61372" y="215900"/>
                  </a:lnTo>
                  <a:lnTo>
                    <a:pt x="61490" y="215392"/>
                  </a:lnTo>
                  <a:lnTo>
                    <a:pt x="61714" y="214121"/>
                  </a:lnTo>
                  <a:lnTo>
                    <a:pt x="55245" y="214121"/>
                  </a:lnTo>
                  <a:lnTo>
                    <a:pt x="55004" y="213743"/>
                  </a:lnTo>
                  <a:lnTo>
                    <a:pt x="48668" y="210470"/>
                  </a:lnTo>
                  <a:close/>
                </a:path>
                <a:path w="63500" h="232409">
                  <a:moveTo>
                    <a:pt x="39243" y="215392"/>
                  </a:moveTo>
                  <a:lnTo>
                    <a:pt x="39052" y="215772"/>
                  </a:lnTo>
                  <a:lnTo>
                    <a:pt x="39243" y="215392"/>
                  </a:lnTo>
                  <a:close/>
                </a:path>
                <a:path w="63500" h="232409">
                  <a:moveTo>
                    <a:pt x="39750" y="214375"/>
                  </a:moveTo>
                  <a:lnTo>
                    <a:pt x="39243" y="215392"/>
                  </a:lnTo>
                  <a:lnTo>
                    <a:pt x="39116" y="215772"/>
                  </a:lnTo>
                  <a:lnTo>
                    <a:pt x="39750" y="214375"/>
                  </a:lnTo>
                  <a:close/>
                </a:path>
                <a:path w="63500" h="232409">
                  <a:moveTo>
                    <a:pt x="41705" y="214375"/>
                  </a:moveTo>
                  <a:lnTo>
                    <a:pt x="39750" y="214375"/>
                  </a:lnTo>
                  <a:lnTo>
                    <a:pt x="39116" y="215772"/>
                  </a:lnTo>
                  <a:lnTo>
                    <a:pt x="41705" y="214375"/>
                  </a:lnTo>
                  <a:close/>
                </a:path>
                <a:path w="63500" h="232409">
                  <a:moveTo>
                    <a:pt x="48608" y="210438"/>
                  </a:moveTo>
                  <a:lnTo>
                    <a:pt x="40894" y="210438"/>
                  </a:lnTo>
                  <a:lnTo>
                    <a:pt x="40513" y="211962"/>
                  </a:lnTo>
                  <a:lnTo>
                    <a:pt x="39243" y="215392"/>
                  </a:lnTo>
                  <a:lnTo>
                    <a:pt x="39750" y="214375"/>
                  </a:lnTo>
                  <a:lnTo>
                    <a:pt x="41705" y="214375"/>
                  </a:lnTo>
                  <a:lnTo>
                    <a:pt x="48668" y="210470"/>
                  </a:lnTo>
                  <a:close/>
                </a:path>
                <a:path w="63500" h="232409">
                  <a:moveTo>
                    <a:pt x="51530" y="196796"/>
                  </a:moveTo>
                  <a:lnTo>
                    <a:pt x="55245" y="213867"/>
                  </a:lnTo>
                  <a:lnTo>
                    <a:pt x="55089" y="213867"/>
                  </a:lnTo>
                  <a:lnTo>
                    <a:pt x="55245" y="214121"/>
                  </a:lnTo>
                  <a:lnTo>
                    <a:pt x="61714" y="214121"/>
                  </a:lnTo>
                  <a:lnTo>
                    <a:pt x="61759" y="213867"/>
                  </a:lnTo>
                  <a:lnTo>
                    <a:pt x="55245" y="213867"/>
                  </a:lnTo>
                  <a:lnTo>
                    <a:pt x="55018" y="213750"/>
                  </a:lnTo>
                  <a:lnTo>
                    <a:pt x="61780" y="213750"/>
                  </a:lnTo>
                  <a:lnTo>
                    <a:pt x="61722" y="213486"/>
                  </a:lnTo>
                  <a:lnTo>
                    <a:pt x="62483" y="209550"/>
                  </a:lnTo>
                  <a:lnTo>
                    <a:pt x="63500" y="203707"/>
                  </a:lnTo>
                  <a:lnTo>
                    <a:pt x="59690" y="198246"/>
                  </a:lnTo>
                  <a:lnTo>
                    <a:pt x="51530" y="196796"/>
                  </a:lnTo>
                  <a:close/>
                </a:path>
                <a:path w="63500" h="232409">
                  <a:moveTo>
                    <a:pt x="54520" y="212936"/>
                  </a:moveTo>
                  <a:lnTo>
                    <a:pt x="55018" y="213750"/>
                  </a:lnTo>
                  <a:lnTo>
                    <a:pt x="55245" y="213867"/>
                  </a:lnTo>
                  <a:lnTo>
                    <a:pt x="54520" y="212936"/>
                  </a:lnTo>
                  <a:close/>
                </a:path>
                <a:path w="63500" h="232409">
                  <a:moveTo>
                    <a:pt x="54355" y="212725"/>
                  </a:moveTo>
                  <a:lnTo>
                    <a:pt x="55018" y="213750"/>
                  </a:lnTo>
                  <a:lnTo>
                    <a:pt x="54520" y="212936"/>
                  </a:lnTo>
                  <a:lnTo>
                    <a:pt x="54355" y="212725"/>
                  </a:lnTo>
                  <a:close/>
                </a:path>
                <a:path w="63500" h="232409">
                  <a:moveTo>
                    <a:pt x="54084" y="212250"/>
                  </a:moveTo>
                  <a:lnTo>
                    <a:pt x="54355" y="213359"/>
                  </a:lnTo>
                  <a:lnTo>
                    <a:pt x="55004" y="213743"/>
                  </a:lnTo>
                  <a:lnTo>
                    <a:pt x="54084" y="212250"/>
                  </a:lnTo>
                  <a:close/>
                </a:path>
                <a:path w="63500" h="232409">
                  <a:moveTo>
                    <a:pt x="61849" y="213359"/>
                  </a:moveTo>
                  <a:close/>
                </a:path>
                <a:path w="63500" h="232409">
                  <a:moveTo>
                    <a:pt x="53517" y="209930"/>
                  </a:moveTo>
                  <a:lnTo>
                    <a:pt x="47625" y="209930"/>
                  </a:lnTo>
                  <a:lnTo>
                    <a:pt x="49402" y="210057"/>
                  </a:lnTo>
                  <a:lnTo>
                    <a:pt x="48668" y="210470"/>
                  </a:lnTo>
                  <a:lnTo>
                    <a:pt x="54261" y="213359"/>
                  </a:lnTo>
                  <a:lnTo>
                    <a:pt x="53467" y="210946"/>
                  </a:lnTo>
                  <a:lnTo>
                    <a:pt x="53766" y="210946"/>
                  </a:lnTo>
                  <a:lnTo>
                    <a:pt x="53517" y="209930"/>
                  </a:lnTo>
                  <a:close/>
                </a:path>
                <a:path w="63500" h="232409">
                  <a:moveTo>
                    <a:pt x="53848" y="211835"/>
                  </a:moveTo>
                  <a:lnTo>
                    <a:pt x="54355" y="213359"/>
                  </a:lnTo>
                  <a:lnTo>
                    <a:pt x="54059" y="212205"/>
                  </a:lnTo>
                  <a:lnTo>
                    <a:pt x="53848" y="211835"/>
                  </a:lnTo>
                  <a:close/>
                </a:path>
                <a:path w="63500" h="232409">
                  <a:moveTo>
                    <a:pt x="54197" y="212407"/>
                  </a:moveTo>
                  <a:lnTo>
                    <a:pt x="54355" y="212725"/>
                  </a:lnTo>
                  <a:lnTo>
                    <a:pt x="54520" y="212936"/>
                  </a:lnTo>
                  <a:lnTo>
                    <a:pt x="54197" y="212407"/>
                  </a:lnTo>
                  <a:close/>
                </a:path>
                <a:path w="63500" h="232409">
                  <a:moveTo>
                    <a:pt x="54052" y="212117"/>
                  </a:moveTo>
                  <a:lnTo>
                    <a:pt x="54197" y="212407"/>
                  </a:lnTo>
                  <a:lnTo>
                    <a:pt x="54052" y="212117"/>
                  </a:lnTo>
                  <a:close/>
                </a:path>
                <a:path w="63500" h="232409">
                  <a:moveTo>
                    <a:pt x="53911" y="211835"/>
                  </a:moveTo>
                  <a:lnTo>
                    <a:pt x="54073" y="212205"/>
                  </a:lnTo>
                  <a:lnTo>
                    <a:pt x="53911" y="211835"/>
                  </a:lnTo>
                  <a:close/>
                </a:path>
                <a:path w="63500" h="232409">
                  <a:moveTo>
                    <a:pt x="53766" y="210946"/>
                  </a:moveTo>
                  <a:lnTo>
                    <a:pt x="53467" y="210946"/>
                  </a:lnTo>
                  <a:lnTo>
                    <a:pt x="54052" y="212117"/>
                  </a:lnTo>
                  <a:lnTo>
                    <a:pt x="53766" y="210946"/>
                  </a:lnTo>
                  <a:close/>
                </a:path>
                <a:path w="63500" h="232409">
                  <a:moveTo>
                    <a:pt x="40655" y="211153"/>
                  </a:moveTo>
                  <a:lnTo>
                    <a:pt x="40386" y="211962"/>
                  </a:lnTo>
                  <a:lnTo>
                    <a:pt x="40655" y="211153"/>
                  </a:lnTo>
                  <a:close/>
                </a:path>
                <a:path w="63500" h="232409">
                  <a:moveTo>
                    <a:pt x="40894" y="210438"/>
                  </a:moveTo>
                  <a:lnTo>
                    <a:pt x="40655" y="211153"/>
                  </a:lnTo>
                  <a:lnTo>
                    <a:pt x="40513" y="211962"/>
                  </a:lnTo>
                  <a:lnTo>
                    <a:pt x="40894" y="210438"/>
                  </a:lnTo>
                  <a:close/>
                </a:path>
                <a:path w="63500" h="232409">
                  <a:moveTo>
                    <a:pt x="53467" y="210946"/>
                  </a:moveTo>
                  <a:lnTo>
                    <a:pt x="53794" y="211835"/>
                  </a:lnTo>
                  <a:lnTo>
                    <a:pt x="53467" y="210946"/>
                  </a:lnTo>
                  <a:close/>
                </a:path>
                <a:path w="63500" h="232409">
                  <a:moveTo>
                    <a:pt x="48259" y="196214"/>
                  </a:moveTo>
                  <a:lnTo>
                    <a:pt x="42672" y="200025"/>
                  </a:lnTo>
                  <a:lnTo>
                    <a:pt x="41655" y="205739"/>
                  </a:lnTo>
                  <a:lnTo>
                    <a:pt x="40894" y="209676"/>
                  </a:lnTo>
                  <a:lnTo>
                    <a:pt x="40655" y="211153"/>
                  </a:lnTo>
                  <a:lnTo>
                    <a:pt x="40894" y="210438"/>
                  </a:lnTo>
                  <a:lnTo>
                    <a:pt x="48608" y="210438"/>
                  </a:lnTo>
                  <a:lnTo>
                    <a:pt x="47625" y="209930"/>
                  </a:lnTo>
                  <a:lnTo>
                    <a:pt x="53517" y="209930"/>
                  </a:lnTo>
                  <a:lnTo>
                    <a:pt x="53145" y="208406"/>
                  </a:lnTo>
                  <a:lnTo>
                    <a:pt x="52570" y="205104"/>
                  </a:lnTo>
                  <a:lnTo>
                    <a:pt x="51530" y="196796"/>
                  </a:lnTo>
                  <a:lnTo>
                    <a:pt x="48259" y="196214"/>
                  </a:lnTo>
                  <a:close/>
                </a:path>
                <a:path w="63500" h="232409">
                  <a:moveTo>
                    <a:pt x="47625" y="209930"/>
                  </a:moveTo>
                  <a:lnTo>
                    <a:pt x="48668" y="210470"/>
                  </a:lnTo>
                  <a:lnTo>
                    <a:pt x="49402" y="210057"/>
                  </a:lnTo>
                  <a:lnTo>
                    <a:pt x="47625" y="209930"/>
                  </a:lnTo>
                  <a:close/>
                </a:path>
                <a:path w="63500" h="232409">
                  <a:moveTo>
                    <a:pt x="52981" y="207735"/>
                  </a:moveTo>
                  <a:lnTo>
                    <a:pt x="53086" y="208406"/>
                  </a:lnTo>
                  <a:lnTo>
                    <a:pt x="52981" y="207735"/>
                  </a:lnTo>
                  <a:close/>
                </a:path>
                <a:path w="63500" h="232409">
                  <a:moveTo>
                    <a:pt x="52966" y="207644"/>
                  </a:moveTo>
                  <a:close/>
                </a:path>
                <a:path w="63500" h="232409">
                  <a:moveTo>
                    <a:pt x="52450" y="204342"/>
                  </a:moveTo>
                  <a:lnTo>
                    <a:pt x="52570" y="205104"/>
                  </a:lnTo>
                  <a:lnTo>
                    <a:pt x="52450" y="204342"/>
                  </a:lnTo>
                  <a:close/>
                </a:path>
                <a:path w="63500" h="232409">
                  <a:moveTo>
                    <a:pt x="52481" y="204342"/>
                  </a:moveTo>
                  <a:lnTo>
                    <a:pt x="52577" y="205104"/>
                  </a:lnTo>
                  <a:lnTo>
                    <a:pt x="52481" y="204342"/>
                  </a:lnTo>
                  <a:close/>
                </a:path>
                <a:path w="63500" h="232409">
                  <a:moveTo>
                    <a:pt x="51457" y="196214"/>
                  </a:moveTo>
                  <a:lnTo>
                    <a:pt x="48259" y="196214"/>
                  </a:lnTo>
                  <a:lnTo>
                    <a:pt x="51530" y="196796"/>
                  </a:lnTo>
                  <a:lnTo>
                    <a:pt x="51457" y="196214"/>
                  </a:lnTo>
                  <a:close/>
                </a:path>
                <a:path w="63500" h="232409">
                  <a:moveTo>
                    <a:pt x="50772" y="189991"/>
                  </a:moveTo>
                  <a:lnTo>
                    <a:pt x="50800" y="190245"/>
                  </a:lnTo>
                  <a:lnTo>
                    <a:pt x="50772" y="189991"/>
                  </a:lnTo>
                  <a:close/>
                </a:path>
                <a:path w="63500" h="232409">
                  <a:moveTo>
                    <a:pt x="49275" y="176148"/>
                  </a:moveTo>
                  <a:lnTo>
                    <a:pt x="49275" y="176275"/>
                  </a:lnTo>
                  <a:lnTo>
                    <a:pt x="49275" y="176148"/>
                  </a:lnTo>
                  <a:close/>
                </a:path>
                <a:path w="63500" h="232409">
                  <a:moveTo>
                    <a:pt x="45974" y="141858"/>
                  </a:moveTo>
                  <a:lnTo>
                    <a:pt x="21717" y="141858"/>
                  </a:lnTo>
                  <a:lnTo>
                    <a:pt x="23875" y="162432"/>
                  </a:lnTo>
                  <a:lnTo>
                    <a:pt x="48065" y="162305"/>
                  </a:lnTo>
                  <a:lnTo>
                    <a:pt x="47878" y="160146"/>
                  </a:lnTo>
                  <a:lnTo>
                    <a:pt x="47878" y="159892"/>
                  </a:lnTo>
                  <a:lnTo>
                    <a:pt x="45974" y="141858"/>
                  </a:lnTo>
                  <a:close/>
                </a:path>
                <a:path w="63500" h="232409">
                  <a:moveTo>
                    <a:pt x="44888" y="132206"/>
                  </a:moveTo>
                  <a:lnTo>
                    <a:pt x="20700" y="132206"/>
                  </a:lnTo>
                  <a:lnTo>
                    <a:pt x="21717" y="141985"/>
                  </a:lnTo>
                  <a:lnTo>
                    <a:pt x="45974" y="141858"/>
                  </a:lnTo>
                  <a:lnTo>
                    <a:pt x="45720" y="139445"/>
                  </a:lnTo>
                  <a:lnTo>
                    <a:pt x="44888" y="132206"/>
                  </a:lnTo>
                  <a:close/>
                </a:path>
                <a:path w="63500" h="232409">
                  <a:moveTo>
                    <a:pt x="38678" y="80009"/>
                  </a:moveTo>
                  <a:lnTo>
                    <a:pt x="14731" y="80009"/>
                  </a:lnTo>
                  <a:lnTo>
                    <a:pt x="16764" y="99059"/>
                  </a:lnTo>
                  <a:lnTo>
                    <a:pt x="17906" y="108584"/>
                  </a:lnTo>
                  <a:lnTo>
                    <a:pt x="18923" y="117601"/>
                  </a:lnTo>
                  <a:lnTo>
                    <a:pt x="20700" y="132333"/>
                  </a:lnTo>
                  <a:lnTo>
                    <a:pt x="44888" y="132206"/>
                  </a:lnTo>
                  <a:lnTo>
                    <a:pt x="44576" y="129539"/>
                  </a:lnTo>
                  <a:lnTo>
                    <a:pt x="42799" y="114680"/>
                  </a:lnTo>
                  <a:lnTo>
                    <a:pt x="41672" y="105790"/>
                  </a:lnTo>
                  <a:lnTo>
                    <a:pt x="40528" y="96519"/>
                  </a:lnTo>
                  <a:lnTo>
                    <a:pt x="39497" y="86740"/>
                  </a:lnTo>
                  <a:lnTo>
                    <a:pt x="38678" y="80009"/>
                  </a:lnTo>
                  <a:close/>
                </a:path>
                <a:path w="63500" h="232409">
                  <a:moveTo>
                    <a:pt x="41655" y="105663"/>
                  </a:moveTo>
                  <a:close/>
                </a:path>
                <a:path w="63500" h="232409">
                  <a:moveTo>
                    <a:pt x="40513" y="96392"/>
                  </a:moveTo>
                  <a:close/>
                </a:path>
                <a:path w="63500" h="232409">
                  <a:moveTo>
                    <a:pt x="36041" y="61340"/>
                  </a:moveTo>
                  <a:lnTo>
                    <a:pt x="12192" y="61340"/>
                  </a:lnTo>
                  <a:lnTo>
                    <a:pt x="12446" y="62737"/>
                  </a:lnTo>
                  <a:lnTo>
                    <a:pt x="13334" y="70357"/>
                  </a:lnTo>
                  <a:lnTo>
                    <a:pt x="13334" y="70738"/>
                  </a:lnTo>
                  <a:lnTo>
                    <a:pt x="14731" y="80390"/>
                  </a:lnTo>
                  <a:lnTo>
                    <a:pt x="14731" y="80009"/>
                  </a:lnTo>
                  <a:lnTo>
                    <a:pt x="38678" y="80009"/>
                  </a:lnTo>
                  <a:lnTo>
                    <a:pt x="38353" y="77342"/>
                  </a:lnTo>
                  <a:lnTo>
                    <a:pt x="38226" y="76961"/>
                  </a:lnTo>
                  <a:lnTo>
                    <a:pt x="36884" y="67563"/>
                  </a:lnTo>
                  <a:lnTo>
                    <a:pt x="36041" y="61340"/>
                  </a:lnTo>
                  <a:close/>
                </a:path>
                <a:path w="63500" h="232409">
                  <a:moveTo>
                    <a:pt x="36829" y="67182"/>
                  </a:moveTo>
                  <a:lnTo>
                    <a:pt x="36829" y="67563"/>
                  </a:lnTo>
                  <a:lnTo>
                    <a:pt x="36829" y="67182"/>
                  </a:lnTo>
                  <a:close/>
                </a:path>
                <a:path w="63500" h="232409">
                  <a:moveTo>
                    <a:pt x="12281" y="62050"/>
                  </a:moveTo>
                  <a:lnTo>
                    <a:pt x="12369" y="62737"/>
                  </a:lnTo>
                  <a:lnTo>
                    <a:pt x="12281" y="62050"/>
                  </a:lnTo>
                  <a:close/>
                </a:path>
                <a:path w="63500" h="232409">
                  <a:moveTo>
                    <a:pt x="12192" y="61340"/>
                  </a:moveTo>
                  <a:lnTo>
                    <a:pt x="12281" y="62050"/>
                  </a:lnTo>
                  <a:lnTo>
                    <a:pt x="12446" y="62737"/>
                  </a:lnTo>
                  <a:lnTo>
                    <a:pt x="12192" y="61340"/>
                  </a:lnTo>
                  <a:close/>
                </a:path>
                <a:path w="63500" h="232409">
                  <a:moveTo>
                    <a:pt x="29500" y="31750"/>
                  </a:moveTo>
                  <a:lnTo>
                    <a:pt x="5588" y="31750"/>
                  </a:lnTo>
                  <a:lnTo>
                    <a:pt x="5842" y="32765"/>
                  </a:lnTo>
                  <a:lnTo>
                    <a:pt x="6984" y="39750"/>
                  </a:lnTo>
                  <a:lnTo>
                    <a:pt x="7112" y="40385"/>
                  </a:lnTo>
                  <a:lnTo>
                    <a:pt x="12281" y="62050"/>
                  </a:lnTo>
                  <a:lnTo>
                    <a:pt x="12192" y="61340"/>
                  </a:lnTo>
                  <a:lnTo>
                    <a:pt x="36041" y="61340"/>
                  </a:lnTo>
                  <a:lnTo>
                    <a:pt x="35687" y="58546"/>
                  </a:lnTo>
                  <a:lnTo>
                    <a:pt x="35432" y="57150"/>
                  </a:lnTo>
                  <a:lnTo>
                    <a:pt x="30251" y="35559"/>
                  </a:lnTo>
                  <a:lnTo>
                    <a:pt x="29500" y="31750"/>
                  </a:lnTo>
                  <a:close/>
                </a:path>
                <a:path w="63500" h="232409">
                  <a:moveTo>
                    <a:pt x="30128" y="35047"/>
                  </a:moveTo>
                  <a:lnTo>
                    <a:pt x="30225" y="35559"/>
                  </a:lnTo>
                  <a:lnTo>
                    <a:pt x="30128" y="35047"/>
                  </a:lnTo>
                  <a:close/>
                </a:path>
                <a:path w="63500" h="232409">
                  <a:moveTo>
                    <a:pt x="30105" y="34925"/>
                  </a:moveTo>
                  <a:close/>
                </a:path>
                <a:path w="63500" h="232409">
                  <a:moveTo>
                    <a:pt x="5628" y="31979"/>
                  </a:moveTo>
                  <a:lnTo>
                    <a:pt x="5765" y="32765"/>
                  </a:lnTo>
                  <a:lnTo>
                    <a:pt x="5628" y="31979"/>
                  </a:lnTo>
                  <a:close/>
                </a:path>
                <a:path w="63500" h="232409">
                  <a:moveTo>
                    <a:pt x="5588" y="31750"/>
                  </a:moveTo>
                  <a:lnTo>
                    <a:pt x="5628" y="31979"/>
                  </a:lnTo>
                  <a:lnTo>
                    <a:pt x="5842" y="32765"/>
                  </a:lnTo>
                  <a:lnTo>
                    <a:pt x="5588" y="31750"/>
                  </a:lnTo>
                  <a:close/>
                </a:path>
                <a:path w="63500" h="232409">
                  <a:moveTo>
                    <a:pt x="13207" y="0"/>
                  </a:moveTo>
                  <a:lnTo>
                    <a:pt x="8381" y="634"/>
                  </a:lnTo>
                  <a:lnTo>
                    <a:pt x="1524" y="6476"/>
                  </a:lnTo>
                  <a:lnTo>
                    <a:pt x="0" y="11175"/>
                  </a:lnTo>
                  <a:lnTo>
                    <a:pt x="1143" y="15493"/>
                  </a:lnTo>
                  <a:lnTo>
                    <a:pt x="5628" y="31979"/>
                  </a:lnTo>
                  <a:lnTo>
                    <a:pt x="5588" y="31750"/>
                  </a:lnTo>
                  <a:lnTo>
                    <a:pt x="29500" y="31750"/>
                  </a:lnTo>
                  <a:lnTo>
                    <a:pt x="28701" y="27558"/>
                  </a:lnTo>
                  <a:lnTo>
                    <a:pt x="26312" y="18795"/>
                  </a:lnTo>
                  <a:lnTo>
                    <a:pt x="22351" y="18795"/>
                  </a:lnTo>
                  <a:lnTo>
                    <a:pt x="23749" y="9397"/>
                  </a:lnTo>
                  <a:lnTo>
                    <a:pt x="24129" y="9397"/>
                  </a:lnTo>
                  <a:lnTo>
                    <a:pt x="24129" y="7873"/>
                  </a:lnTo>
                  <a:lnTo>
                    <a:pt x="21463" y="3809"/>
                  </a:lnTo>
                  <a:lnTo>
                    <a:pt x="17399" y="1904"/>
                  </a:lnTo>
                  <a:lnTo>
                    <a:pt x="13207" y="0"/>
                  </a:lnTo>
                  <a:close/>
                </a:path>
                <a:path w="63500" h="232409">
                  <a:moveTo>
                    <a:pt x="23749" y="9397"/>
                  </a:moveTo>
                  <a:lnTo>
                    <a:pt x="22351" y="18795"/>
                  </a:lnTo>
                  <a:lnTo>
                    <a:pt x="23622" y="16636"/>
                  </a:lnTo>
                  <a:lnTo>
                    <a:pt x="24129" y="14858"/>
                  </a:lnTo>
                  <a:lnTo>
                    <a:pt x="24129" y="10794"/>
                  </a:lnTo>
                  <a:lnTo>
                    <a:pt x="23749" y="9397"/>
                  </a:lnTo>
                  <a:close/>
                </a:path>
                <a:path w="63500" h="232409">
                  <a:moveTo>
                    <a:pt x="24129" y="10794"/>
                  </a:moveTo>
                  <a:lnTo>
                    <a:pt x="24129" y="14858"/>
                  </a:lnTo>
                  <a:lnTo>
                    <a:pt x="23622" y="16636"/>
                  </a:lnTo>
                  <a:lnTo>
                    <a:pt x="22351" y="18795"/>
                  </a:lnTo>
                  <a:lnTo>
                    <a:pt x="26312" y="18795"/>
                  </a:lnTo>
                  <a:lnTo>
                    <a:pt x="24129" y="10794"/>
                  </a:lnTo>
                  <a:close/>
                </a:path>
                <a:path w="63500" h="232409">
                  <a:moveTo>
                    <a:pt x="24129" y="9397"/>
                  </a:moveTo>
                  <a:lnTo>
                    <a:pt x="23749" y="9397"/>
                  </a:lnTo>
                  <a:lnTo>
                    <a:pt x="24129" y="10794"/>
                  </a:lnTo>
                  <a:lnTo>
                    <a:pt x="24129" y="9397"/>
                  </a:lnTo>
                  <a:close/>
                </a:path>
              </a:pathLst>
            </a:custGeom>
            <a:solidFill>
              <a:srgbClr val="5B2D9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913751" y="1199895"/>
              <a:ext cx="443356" cy="304164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123178" y="786384"/>
              <a:ext cx="691133" cy="173989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1952625" y="857249"/>
              <a:ext cx="1457325" cy="628650"/>
            </a:xfrm>
            <a:custGeom>
              <a:avLst/>
              <a:gdLst/>
              <a:ahLst/>
              <a:cxnLst/>
              <a:rect l="l" t="t" r="r" b="b"/>
              <a:pathLst>
                <a:path w="1457325" h="628650">
                  <a:moveTo>
                    <a:pt x="0" y="628650"/>
                  </a:moveTo>
                  <a:lnTo>
                    <a:pt x="1457325" y="628650"/>
                  </a:lnTo>
                  <a:lnTo>
                    <a:pt x="1457325" y="0"/>
                  </a:lnTo>
                  <a:lnTo>
                    <a:pt x="0" y="0"/>
                  </a:lnTo>
                  <a:lnTo>
                    <a:pt x="0" y="628650"/>
                  </a:lnTo>
                  <a:close/>
                </a:path>
              </a:pathLst>
            </a:custGeom>
            <a:ln w="381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9135" y="443230"/>
              <a:ext cx="5251163" cy="51435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14504" y="1104011"/>
              <a:ext cx="301280" cy="304164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14375" y="1019111"/>
              <a:ext cx="223837" cy="223837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905000" y="3305238"/>
              <a:ext cx="233362" cy="223837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667500" y="3410013"/>
              <a:ext cx="223837" cy="223837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828800" y="733361"/>
              <a:ext cx="233362" cy="223837"/>
            </a:xfrm>
            <a:prstGeom prst="rect">
              <a:avLst/>
            </a:prstGeom>
          </p:spPr>
        </p:pic>
      </p:grpSp>
      <p:sp>
        <p:nvSpPr>
          <p:cNvPr id="70" name="object 70" descr=""/>
          <p:cNvSpPr txBox="1"/>
          <p:nvPr/>
        </p:nvSpPr>
        <p:spPr>
          <a:xfrm>
            <a:off x="6155435" y="1581467"/>
            <a:ext cx="6096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0096FF"/>
                </a:solidFill>
                <a:latin typeface="Verdana"/>
                <a:cs typeface="Verdana"/>
              </a:rPr>
              <a:t>Code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1" name="object 71" descr=""/>
          <p:cNvSpPr/>
          <p:nvPr/>
        </p:nvSpPr>
        <p:spPr>
          <a:xfrm>
            <a:off x="207302" y="953388"/>
            <a:ext cx="153670" cy="1282700"/>
          </a:xfrm>
          <a:custGeom>
            <a:avLst/>
            <a:gdLst/>
            <a:ahLst/>
            <a:cxnLst/>
            <a:rect l="l" t="t" r="r" b="b"/>
            <a:pathLst>
              <a:path w="153670" h="1282700">
                <a:moveTo>
                  <a:pt x="141808" y="1270000"/>
                </a:moveTo>
                <a:lnTo>
                  <a:pt x="108864" y="1270000"/>
                </a:lnTo>
                <a:lnTo>
                  <a:pt x="112661" y="1282700"/>
                </a:lnTo>
                <a:lnTo>
                  <a:pt x="141808" y="1282700"/>
                </a:lnTo>
                <a:lnTo>
                  <a:pt x="141808" y="1270000"/>
                </a:lnTo>
                <a:close/>
              </a:path>
              <a:path w="153670" h="1282700">
                <a:moveTo>
                  <a:pt x="152107" y="1270000"/>
                </a:moveTo>
                <a:lnTo>
                  <a:pt x="141808" y="1270000"/>
                </a:lnTo>
                <a:lnTo>
                  <a:pt x="141808" y="1282700"/>
                </a:lnTo>
                <a:lnTo>
                  <a:pt x="152933" y="1282700"/>
                </a:lnTo>
                <a:lnTo>
                  <a:pt x="152933" y="1278510"/>
                </a:lnTo>
                <a:lnTo>
                  <a:pt x="152107" y="1270000"/>
                </a:lnTo>
                <a:close/>
              </a:path>
              <a:path w="153670" h="1282700">
                <a:moveTo>
                  <a:pt x="152933" y="1278510"/>
                </a:moveTo>
                <a:lnTo>
                  <a:pt x="152933" y="1282700"/>
                </a:lnTo>
                <a:lnTo>
                  <a:pt x="153339" y="1282700"/>
                </a:lnTo>
                <a:lnTo>
                  <a:pt x="152933" y="1278510"/>
                </a:lnTo>
                <a:close/>
              </a:path>
              <a:path w="153670" h="1282700">
                <a:moveTo>
                  <a:pt x="152933" y="1270000"/>
                </a:moveTo>
                <a:lnTo>
                  <a:pt x="152107" y="1270000"/>
                </a:lnTo>
                <a:lnTo>
                  <a:pt x="152933" y="1278510"/>
                </a:lnTo>
                <a:lnTo>
                  <a:pt x="152933" y="1270000"/>
                </a:lnTo>
                <a:close/>
              </a:path>
              <a:path w="153670" h="1282700">
                <a:moveTo>
                  <a:pt x="131597" y="1257300"/>
                </a:moveTo>
                <a:lnTo>
                  <a:pt x="99961" y="1257300"/>
                </a:lnTo>
                <a:lnTo>
                  <a:pt x="101409" y="1270000"/>
                </a:lnTo>
                <a:lnTo>
                  <a:pt x="133756" y="1270000"/>
                </a:lnTo>
                <a:lnTo>
                  <a:pt x="131597" y="1257300"/>
                </a:lnTo>
                <a:close/>
              </a:path>
              <a:path w="153670" h="1282700">
                <a:moveTo>
                  <a:pt x="133375" y="1257300"/>
                </a:moveTo>
                <a:lnTo>
                  <a:pt x="133756" y="1270000"/>
                </a:lnTo>
                <a:lnTo>
                  <a:pt x="135166" y="1270000"/>
                </a:lnTo>
                <a:lnTo>
                  <a:pt x="133375" y="1257300"/>
                </a:lnTo>
                <a:close/>
              </a:path>
              <a:path w="153670" h="1282700">
                <a:moveTo>
                  <a:pt x="91947" y="1244600"/>
                </a:moveTo>
                <a:lnTo>
                  <a:pt x="90246" y="1244600"/>
                </a:lnTo>
                <a:lnTo>
                  <a:pt x="92748" y="1257300"/>
                </a:lnTo>
                <a:lnTo>
                  <a:pt x="91947" y="1244600"/>
                </a:lnTo>
                <a:close/>
              </a:path>
              <a:path w="153670" h="1282700">
                <a:moveTo>
                  <a:pt x="118452" y="1244600"/>
                </a:moveTo>
                <a:lnTo>
                  <a:pt x="91947" y="1244600"/>
                </a:lnTo>
                <a:lnTo>
                  <a:pt x="93751" y="1257300"/>
                </a:lnTo>
                <a:lnTo>
                  <a:pt x="119888" y="1257300"/>
                </a:lnTo>
                <a:lnTo>
                  <a:pt x="118452" y="1244600"/>
                </a:lnTo>
                <a:close/>
              </a:path>
              <a:path w="153670" h="1282700">
                <a:moveTo>
                  <a:pt x="118490" y="1244600"/>
                </a:moveTo>
                <a:lnTo>
                  <a:pt x="119888" y="1257300"/>
                </a:lnTo>
                <a:lnTo>
                  <a:pt x="120294" y="1257300"/>
                </a:lnTo>
                <a:lnTo>
                  <a:pt x="118490" y="1244600"/>
                </a:lnTo>
                <a:close/>
              </a:path>
              <a:path w="153670" h="1282700">
                <a:moveTo>
                  <a:pt x="108305" y="1231900"/>
                </a:moveTo>
                <a:lnTo>
                  <a:pt x="83515" y="1231900"/>
                </a:lnTo>
                <a:lnTo>
                  <a:pt x="85966" y="1244600"/>
                </a:lnTo>
                <a:lnTo>
                  <a:pt x="110477" y="1244600"/>
                </a:lnTo>
                <a:lnTo>
                  <a:pt x="108305" y="1231900"/>
                </a:lnTo>
                <a:close/>
              </a:path>
              <a:path w="153670" h="1282700">
                <a:moveTo>
                  <a:pt x="99542" y="1219200"/>
                </a:moveTo>
                <a:lnTo>
                  <a:pt x="78054" y="1219200"/>
                </a:lnTo>
                <a:lnTo>
                  <a:pt x="79959" y="1231900"/>
                </a:lnTo>
                <a:lnTo>
                  <a:pt x="103162" y="1231900"/>
                </a:lnTo>
                <a:lnTo>
                  <a:pt x="99542" y="1219200"/>
                </a:lnTo>
                <a:close/>
              </a:path>
              <a:path w="153670" h="1282700">
                <a:moveTo>
                  <a:pt x="95008" y="1206500"/>
                </a:moveTo>
                <a:lnTo>
                  <a:pt x="72263" y="1206500"/>
                </a:lnTo>
                <a:lnTo>
                  <a:pt x="73558" y="1219200"/>
                </a:lnTo>
                <a:lnTo>
                  <a:pt x="96812" y="1219200"/>
                </a:lnTo>
                <a:lnTo>
                  <a:pt x="95008" y="1206500"/>
                </a:lnTo>
                <a:close/>
              </a:path>
              <a:path w="153670" h="1282700">
                <a:moveTo>
                  <a:pt x="92633" y="1193800"/>
                </a:moveTo>
                <a:lnTo>
                  <a:pt x="69697" y="1193800"/>
                </a:lnTo>
                <a:lnTo>
                  <a:pt x="70408" y="1206500"/>
                </a:lnTo>
                <a:lnTo>
                  <a:pt x="92900" y="1206500"/>
                </a:lnTo>
                <a:lnTo>
                  <a:pt x="92633" y="1193800"/>
                </a:lnTo>
                <a:close/>
              </a:path>
              <a:path w="153670" h="1282700">
                <a:moveTo>
                  <a:pt x="89268" y="1181100"/>
                </a:moveTo>
                <a:lnTo>
                  <a:pt x="67195" y="1181100"/>
                </a:lnTo>
                <a:lnTo>
                  <a:pt x="67919" y="1193800"/>
                </a:lnTo>
                <a:lnTo>
                  <a:pt x="90017" y="1193800"/>
                </a:lnTo>
                <a:lnTo>
                  <a:pt x="89268" y="1181100"/>
                </a:lnTo>
                <a:close/>
              </a:path>
              <a:path w="153670" h="1282700">
                <a:moveTo>
                  <a:pt x="86779" y="1168400"/>
                </a:moveTo>
                <a:lnTo>
                  <a:pt x="64439" y="1168400"/>
                </a:lnTo>
                <a:lnTo>
                  <a:pt x="65532" y="1181100"/>
                </a:lnTo>
                <a:lnTo>
                  <a:pt x="87503" y="1181100"/>
                </a:lnTo>
                <a:lnTo>
                  <a:pt x="86779" y="1168400"/>
                </a:lnTo>
                <a:close/>
              </a:path>
              <a:path w="153670" h="1282700">
                <a:moveTo>
                  <a:pt x="83896" y="1155700"/>
                </a:moveTo>
                <a:lnTo>
                  <a:pt x="62433" y="1155700"/>
                </a:lnTo>
                <a:lnTo>
                  <a:pt x="63157" y="1168400"/>
                </a:lnTo>
                <a:lnTo>
                  <a:pt x="84696" y="1168400"/>
                </a:lnTo>
                <a:lnTo>
                  <a:pt x="83896" y="1155700"/>
                </a:lnTo>
                <a:close/>
              </a:path>
              <a:path w="153670" h="1282700">
                <a:moveTo>
                  <a:pt x="82168" y="1143000"/>
                </a:moveTo>
                <a:lnTo>
                  <a:pt x="60629" y="1143000"/>
                </a:lnTo>
                <a:lnTo>
                  <a:pt x="61340" y="1155700"/>
                </a:lnTo>
                <a:lnTo>
                  <a:pt x="82905" y="1155700"/>
                </a:lnTo>
                <a:lnTo>
                  <a:pt x="82168" y="1143000"/>
                </a:lnTo>
                <a:close/>
              </a:path>
              <a:path w="153670" h="1282700">
                <a:moveTo>
                  <a:pt x="79946" y="1130300"/>
                </a:moveTo>
                <a:lnTo>
                  <a:pt x="58546" y="1130300"/>
                </a:lnTo>
                <a:lnTo>
                  <a:pt x="59613" y="1143000"/>
                </a:lnTo>
                <a:lnTo>
                  <a:pt x="81038" y="1143000"/>
                </a:lnTo>
                <a:lnTo>
                  <a:pt x="79946" y="1130300"/>
                </a:lnTo>
                <a:close/>
              </a:path>
              <a:path w="153670" h="1282700">
                <a:moveTo>
                  <a:pt x="74561" y="1092200"/>
                </a:moveTo>
                <a:lnTo>
                  <a:pt x="53136" y="1092200"/>
                </a:lnTo>
                <a:lnTo>
                  <a:pt x="56476" y="1117600"/>
                </a:lnTo>
                <a:lnTo>
                  <a:pt x="57924" y="1130300"/>
                </a:lnTo>
                <a:lnTo>
                  <a:pt x="79286" y="1130300"/>
                </a:lnTo>
                <a:lnTo>
                  <a:pt x="79133" y="1117600"/>
                </a:lnTo>
                <a:lnTo>
                  <a:pt x="77787" y="1117600"/>
                </a:lnTo>
                <a:lnTo>
                  <a:pt x="74561" y="1092200"/>
                </a:lnTo>
                <a:close/>
              </a:path>
              <a:path w="153670" h="1282700">
                <a:moveTo>
                  <a:pt x="72745" y="1079500"/>
                </a:moveTo>
                <a:lnTo>
                  <a:pt x="51346" y="1079500"/>
                </a:lnTo>
                <a:lnTo>
                  <a:pt x="52425" y="1092200"/>
                </a:lnTo>
                <a:lnTo>
                  <a:pt x="73914" y="1092200"/>
                </a:lnTo>
                <a:lnTo>
                  <a:pt x="72745" y="1079500"/>
                </a:lnTo>
                <a:close/>
              </a:path>
              <a:path w="153670" h="1282700">
                <a:moveTo>
                  <a:pt x="70294" y="1054100"/>
                </a:moveTo>
                <a:lnTo>
                  <a:pt x="47993" y="1054100"/>
                </a:lnTo>
                <a:lnTo>
                  <a:pt x="49479" y="1066800"/>
                </a:lnTo>
                <a:lnTo>
                  <a:pt x="50253" y="1079500"/>
                </a:lnTo>
                <a:lnTo>
                  <a:pt x="71742" y="1079500"/>
                </a:lnTo>
                <a:lnTo>
                  <a:pt x="70294" y="1054100"/>
                </a:lnTo>
                <a:close/>
              </a:path>
              <a:path w="153670" h="1282700">
                <a:moveTo>
                  <a:pt x="67449" y="1016000"/>
                </a:moveTo>
                <a:lnTo>
                  <a:pt x="45186" y="1016000"/>
                </a:lnTo>
                <a:lnTo>
                  <a:pt x="45910" y="1028700"/>
                </a:lnTo>
                <a:lnTo>
                  <a:pt x="46964" y="1041400"/>
                </a:lnTo>
                <a:lnTo>
                  <a:pt x="47688" y="1054100"/>
                </a:lnTo>
                <a:lnTo>
                  <a:pt x="69621" y="1054100"/>
                </a:lnTo>
                <a:lnTo>
                  <a:pt x="69253" y="1041400"/>
                </a:lnTo>
                <a:lnTo>
                  <a:pt x="68529" y="1041400"/>
                </a:lnTo>
                <a:lnTo>
                  <a:pt x="68173" y="1028700"/>
                </a:lnTo>
                <a:lnTo>
                  <a:pt x="67449" y="1016000"/>
                </a:lnTo>
                <a:close/>
              </a:path>
              <a:path w="153670" h="1282700">
                <a:moveTo>
                  <a:pt x="66306" y="1003300"/>
                </a:moveTo>
                <a:lnTo>
                  <a:pt x="44107" y="1003300"/>
                </a:lnTo>
                <a:lnTo>
                  <a:pt x="44831" y="1016000"/>
                </a:lnTo>
                <a:lnTo>
                  <a:pt x="66370" y="1016000"/>
                </a:lnTo>
                <a:lnTo>
                  <a:pt x="66306" y="1003300"/>
                </a:lnTo>
                <a:close/>
              </a:path>
              <a:path w="153670" h="1282700">
                <a:moveTo>
                  <a:pt x="64935" y="939800"/>
                </a:moveTo>
                <a:lnTo>
                  <a:pt x="43319" y="939800"/>
                </a:lnTo>
                <a:lnTo>
                  <a:pt x="43307" y="990600"/>
                </a:lnTo>
                <a:lnTo>
                  <a:pt x="44030" y="1003300"/>
                </a:lnTo>
                <a:lnTo>
                  <a:pt x="65658" y="1003300"/>
                </a:lnTo>
                <a:lnTo>
                  <a:pt x="64935" y="990600"/>
                </a:lnTo>
                <a:lnTo>
                  <a:pt x="64935" y="939800"/>
                </a:lnTo>
                <a:close/>
              </a:path>
              <a:path w="153670" h="1282700">
                <a:moveTo>
                  <a:pt x="65646" y="901700"/>
                </a:moveTo>
                <a:lnTo>
                  <a:pt x="44056" y="901700"/>
                </a:lnTo>
                <a:lnTo>
                  <a:pt x="44030" y="914400"/>
                </a:lnTo>
                <a:lnTo>
                  <a:pt x="43688" y="927100"/>
                </a:lnTo>
                <a:lnTo>
                  <a:pt x="43345" y="939800"/>
                </a:lnTo>
                <a:lnTo>
                  <a:pt x="64909" y="939800"/>
                </a:lnTo>
                <a:lnTo>
                  <a:pt x="65646" y="914400"/>
                </a:lnTo>
                <a:lnTo>
                  <a:pt x="65646" y="901700"/>
                </a:lnTo>
                <a:close/>
              </a:path>
              <a:path w="153670" h="1282700">
                <a:moveTo>
                  <a:pt x="66725" y="889000"/>
                </a:moveTo>
                <a:lnTo>
                  <a:pt x="45135" y="889000"/>
                </a:lnTo>
                <a:lnTo>
                  <a:pt x="44424" y="901700"/>
                </a:lnTo>
                <a:lnTo>
                  <a:pt x="65633" y="901700"/>
                </a:lnTo>
                <a:lnTo>
                  <a:pt x="66725" y="889000"/>
                </a:lnTo>
                <a:close/>
              </a:path>
              <a:path w="153670" h="1282700">
                <a:moveTo>
                  <a:pt x="66738" y="876300"/>
                </a:moveTo>
                <a:lnTo>
                  <a:pt x="45110" y="876300"/>
                </a:lnTo>
                <a:lnTo>
                  <a:pt x="45123" y="889000"/>
                </a:lnTo>
                <a:lnTo>
                  <a:pt x="66738" y="889000"/>
                </a:lnTo>
                <a:lnTo>
                  <a:pt x="66738" y="876300"/>
                </a:lnTo>
                <a:close/>
              </a:path>
              <a:path w="153670" h="1282700">
                <a:moveTo>
                  <a:pt x="68846" y="850900"/>
                </a:moveTo>
                <a:lnTo>
                  <a:pt x="46608" y="850900"/>
                </a:lnTo>
                <a:lnTo>
                  <a:pt x="46202" y="863600"/>
                </a:lnTo>
                <a:lnTo>
                  <a:pt x="45846" y="876300"/>
                </a:lnTo>
                <a:lnTo>
                  <a:pt x="67449" y="876300"/>
                </a:lnTo>
                <a:lnTo>
                  <a:pt x="67805" y="863600"/>
                </a:lnTo>
                <a:lnTo>
                  <a:pt x="68122" y="863600"/>
                </a:lnTo>
                <a:lnTo>
                  <a:pt x="68846" y="850900"/>
                </a:lnTo>
                <a:close/>
              </a:path>
              <a:path w="153670" h="1282700">
                <a:moveTo>
                  <a:pt x="70269" y="838200"/>
                </a:moveTo>
                <a:lnTo>
                  <a:pt x="47663" y="838200"/>
                </a:lnTo>
                <a:lnTo>
                  <a:pt x="47294" y="850900"/>
                </a:lnTo>
                <a:lnTo>
                  <a:pt x="69088" y="850900"/>
                </a:lnTo>
                <a:lnTo>
                  <a:pt x="70269" y="838200"/>
                </a:lnTo>
                <a:close/>
              </a:path>
              <a:path w="153670" h="1282700">
                <a:moveTo>
                  <a:pt x="71691" y="825500"/>
                </a:moveTo>
                <a:lnTo>
                  <a:pt x="49504" y="825500"/>
                </a:lnTo>
                <a:lnTo>
                  <a:pt x="48780" y="838200"/>
                </a:lnTo>
                <a:lnTo>
                  <a:pt x="70980" y="838200"/>
                </a:lnTo>
                <a:lnTo>
                  <a:pt x="71691" y="825500"/>
                </a:lnTo>
                <a:close/>
              </a:path>
              <a:path w="153670" h="1282700">
                <a:moveTo>
                  <a:pt x="73469" y="812800"/>
                </a:moveTo>
                <a:lnTo>
                  <a:pt x="51435" y="812800"/>
                </a:lnTo>
                <a:lnTo>
                  <a:pt x="50241" y="825500"/>
                </a:lnTo>
                <a:lnTo>
                  <a:pt x="72758" y="825500"/>
                </a:lnTo>
                <a:lnTo>
                  <a:pt x="73469" y="812800"/>
                </a:lnTo>
                <a:close/>
              </a:path>
              <a:path w="153670" h="1282700">
                <a:moveTo>
                  <a:pt x="76581" y="800100"/>
                </a:moveTo>
                <a:lnTo>
                  <a:pt x="54356" y="800100"/>
                </a:lnTo>
                <a:lnTo>
                  <a:pt x="53251" y="812800"/>
                </a:lnTo>
                <a:lnTo>
                  <a:pt x="74409" y="812800"/>
                </a:lnTo>
                <a:lnTo>
                  <a:pt x="76581" y="800100"/>
                </a:lnTo>
                <a:close/>
              </a:path>
              <a:path w="153670" h="1282700">
                <a:moveTo>
                  <a:pt x="78498" y="787400"/>
                </a:moveTo>
                <a:lnTo>
                  <a:pt x="56553" y="787400"/>
                </a:lnTo>
                <a:lnTo>
                  <a:pt x="55473" y="800100"/>
                </a:lnTo>
                <a:lnTo>
                  <a:pt x="77774" y="800100"/>
                </a:lnTo>
                <a:lnTo>
                  <a:pt x="78498" y="787400"/>
                </a:lnTo>
                <a:close/>
              </a:path>
              <a:path w="153670" h="1282700">
                <a:moveTo>
                  <a:pt x="81381" y="774700"/>
                </a:moveTo>
                <a:lnTo>
                  <a:pt x="59423" y="774700"/>
                </a:lnTo>
                <a:lnTo>
                  <a:pt x="57264" y="787400"/>
                </a:lnTo>
                <a:lnTo>
                  <a:pt x="80657" y="787400"/>
                </a:lnTo>
                <a:lnTo>
                  <a:pt x="81381" y="774700"/>
                </a:lnTo>
                <a:close/>
              </a:path>
              <a:path w="153670" h="1282700">
                <a:moveTo>
                  <a:pt x="82880" y="762000"/>
                </a:moveTo>
                <a:lnTo>
                  <a:pt x="61480" y="762000"/>
                </a:lnTo>
                <a:lnTo>
                  <a:pt x="59994" y="774700"/>
                </a:lnTo>
                <a:lnTo>
                  <a:pt x="82778" y="774700"/>
                </a:lnTo>
                <a:lnTo>
                  <a:pt x="82880" y="762000"/>
                </a:lnTo>
                <a:close/>
              </a:path>
              <a:path w="153670" h="1282700">
                <a:moveTo>
                  <a:pt x="83947" y="749300"/>
                </a:moveTo>
                <a:lnTo>
                  <a:pt x="62115" y="749300"/>
                </a:lnTo>
                <a:lnTo>
                  <a:pt x="62052" y="762000"/>
                </a:lnTo>
                <a:lnTo>
                  <a:pt x="83578" y="762000"/>
                </a:lnTo>
                <a:lnTo>
                  <a:pt x="83947" y="749300"/>
                </a:lnTo>
                <a:close/>
              </a:path>
              <a:path w="153670" h="1282700">
                <a:moveTo>
                  <a:pt x="84340" y="736600"/>
                </a:moveTo>
                <a:lnTo>
                  <a:pt x="62788" y="736600"/>
                </a:lnTo>
                <a:lnTo>
                  <a:pt x="62763" y="749300"/>
                </a:lnTo>
                <a:lnTo>
                  <a:pt x="84366" y="749300"/>
                </a:lnTo>
                <a:lnTo>
                  <a:pt x="84340" y="736600"/>
                </a:lnTo>
                <a:close/>
              </a:path>
              <a:path w="153670" h="1282700">
                <a:moveTo>
                  <a:pt x="61201" y="723900"/>
                </a:moveTo>
                <a:lnTo>
                  <a:pt x="60858" y="723900"/>
                </a:lnTo>
                <a:lnTo>
                  <a:pt x="61455" y="736600"/>
                </a:lnTo>
                <a:lnTo>
                  <a:pt x="61734" y="736600"/>
                </a:lnTo>
                <a:lnTo>
                  <a:pt x="61650" y="733257"/>
                </a:lnTo>
                <a:lnTo>
                  <a:pt x="61201" y="723900"/>
                </a:lnTo>
                <a:close/>
              </a:path>
              <a:path w="153670" h="1282700">
                <a:moveTo>
                  <a:pt x="61734" y="735012"/>
                </a:moveTo>
                <a:lnTo>
                  <a:pt x="61734" y="736600"/>
                </a:lnTo>
                <a:lnTo>
                  <a:pt x="61734" y="735012"/>
                </a:lnTo>
                <a:close/>
              </a:path>
              <a:path w="153670" h="1282700">
                <a:moveTo>
                  <a:pt x="61734" y="733257"/>
                </a:moveTo>
                <a:lnTo>
                  <a:pt x="61810" y="736600"/>
                </a:lnTo>
                <a:lnTo>
                  <a:pt x="61734" y="733257"/>
                </a:lnTo>
                <a:close/>
              </a:path>
              <a:path w="153670" h="1282700">
                <a:moveTo>
                  <a:pt x="61734" y="723900"/>
                </a:moveTo>
                <a:lnTo>
                  <a:pt x="61834" y="735012"/>
                </a:lnTo>
                <a:lnTo>
                  <a:pt x="61925" y="736600"/>
                </a:lnTo>
                <a:lnTo>
                  <a:pt x="61734" y="723900"/>
                </a:lnTo>
                <a:close/>
              </a:path>
              <a:path w="153670" h="1282700">
                <a:moveTo>
                  <a:pt x="82689" y="723900"/>
                </a:moveTo>
                <a:lnTo>
                  <a:pt x="61734" y="723900"/>
                </a:lnTo>
                <a:lnTo>
                  <a:pt x="62052" y="736600"/>
                </a:lnTo>
                <a:lnTo>
                  <a:pt x="83248" y="736600"/>
                </a:lnTo>
                <a:lnTo>
                  <a:pt x="82689" y="723900"/>
                </a:lnTo>
                <a:close/>
              </a:path>
              <a:path w="153670" h="1282700">
                <a:moveTo>
                  <a:pt x="82829" y="723900"/>
                </a:moveTo>
                <a:lnTo>
                  <a:pt x="82689" y="723900"/>
                </a:lnTo>
                <a:lnTo>
                  <a:pt x="83248" y="736600"/>
                </a:lnTo>
                <a:lnTo>
                  <a:pt x="83240" y="728415"/>
                </a:lnTo>
                <a:lnTo>
                  <a:pt x="82829" y="723900"/>
                </a:lnTo>
                <a:close/>
              </a:path>
              <a:path w="153670" h="1282700">
                <a:moveTo>
                  <a:pt x="83240" y="728415"/>
                </a:moveTo>
                <a:lnTo>
                  <a:pt x="83248" y="736600"/>
                </a:lnTo>
                <a:lnTo>
                  <a:pt x="83985" y="736600"/>
                </a:lnTo>
                <a:lnTo>
                  <a:pt x="83240" y="728415"/>
                </a:lnTo>
                <a:close/>
              </a:path>
              <a:path w="153670" h="1282700">
                <a:moveTo>
                  <a:pt x="83236" y="724323"/>
                </a:moveTo>
                <a:lnTo>
                  <a:pt x="83240" y="728415"/>
                </a:lnTo>
                <a:lnTo>
                  <a:pt x="83985" y="736600"/>
                </a:lnTo>
                <a:lnTo>
                  <a:pt x="83608" y="728415"/>
                </a:lnTo>
                <a:lnTo>
                  <a:pt x="83236" y="724323"/>
                </a:lnTo>
                <a:close/>
              </a:path>
              <a:path w="153670" h="1282700">
                <a:moveTo>
                  <a:pt x="83608" y="728415"/>
                </a:moveTo>
                <a:lnTo>
                  <a:pt x="83985" y="736600"/>
                </a:lnTo>
                <a:lnTo>
                  <a:pt x="84353" y="736600"/>
                </a:lnTo>
                <a:lnTo>
                  <a:pt x="83608" y="728415"/>
                </a:lnTo>
                <a:close/>
              </a:path>
              <a:path w="153670" h="1282700">
                <a:moveTo>
                  <a:pt x="61734" y="723900"/>
                </a:moveTo>
                <a:lnTo>
                  <a:pt x="61201" y="723900"/>
                </a:lnTo>
                <a:lnTo>
                  <a:pt x="61734" y="733257"/>
                </a:lnTo>
                <a:lnTo>
                  <a:pt x="61734" y="723900"/>
                </a:lnTo>
                <a:close/>
              </a:path>
              <a:path w="153670" h="1282700">
                <a:moveTo>
                  <a:pt x="83197" y="723900"/>
                </a:moveTo>
                <a:lnTo>
                  <a:pt x="82829" y="723900"/>
                </a:lnTo>
                <a:lnTo>
                  <a:pt x="83240" y="728415"/>
                </a:lnTo>
                <a:lnTo>
                  <a:pt x="83197" y="723900"/>
                </a:lnTo>
                <a:close/>
              </a:path>
              <a:path w="153670" h="1282700">
                <a:moveTo>
                  <a:pt x="83400" y="723900"/>
                </a:moveTo>
                <a:lnTo>
                  <a:pt x="83235" y="723900"/>
                </a:lnTo>
                <a:lnTo>
                  <a:pt x="83236" y="724323"/>
                </a:lnTo>
                <a:lnTo>
                  <a:pt x="83608" y="728415"/>
                </a:lnTo>
                <a:lnTo>
                  <a:pt x="83400" y="723900"/>
                </a:lnTo>
                <a:close/>
              </a:path>
              <a:path w="153670" h="1282700">
                <a:moveTo>
                  <a:pt x="83235" y="723900"/>
                </a:moveTo>
                <a:lnTo>
                  <a:pt x="83236" y="724323"/>
                </a:lnTo>
                <a:lnTo>
                  <a:pt x="83235" y="723900"/>
                </a:lnTo>
                <a:close/>
              </a:path>
              <a:path w="153670" h="1282700">
                <a:moveTo>
                  <a:pt x="77508" y="711200"/>
                </a:moveTo>
                <a:lnTo>
                  <a:pt x="50114" y="711200"/>
                </a:lnTo>
                <a:lnTo>
                  <a:pt x="51561" y="723900"/>
                </a:lnTo>
                <a:lnTo>
                  <a:pt x="80175" y="723900"/>
                </a:lnTo>
                <a:lnTo>
                  <a:pt x="77508" y="711200"/>
                </a:lnTo>
                <a:close/>
              </a:path>
              <a:path w="153670" h="1282700">
                <a:moveTo>
                  <a:pt x="67424" y="698500"/>
                </a:moveTo>
                <a:lnTo>
                  <a:pt x="36029" y="698500"/>
                </a:lnTo>
                <a:lnTo>
                  <a:pt x="41059" y="711200"/>
                </a:lnTo>
                <a:lnTo>
                  <a:pt x="68872" y="711200"/>
                </a:lnTo>
                <a:lnTo>
                  <a:pt x="67424" y="698500"/>
                </a:lnTo>
                <a:close/>
              </a:path>
              <a:path w="153670" h="1282700">
                <a:moveTo>
                  <a:pt x="52006" y="685800"/>
                </a:moveTo>
                <a:lnTo>
                  <a:pt x="27546" y="685800"/>
                </a:lnTo>
                <a:lnTo>
                  <a:pt x="30772" y="698500"/>
                </a:lnTo>
                <a:lnTo>
                  <a:pt x="57073" y="698500"/>
                </a:lnTo>
                <a:lnTo>
                  <a:pt x="52006" y="685800"/>
                </a:lnTo>
                <a:close/>
              </a:path>
              <a:path w="153670" h="1282700">
                <a:moveTo>
                  <a:pt x="15570" y="673100"/>
                </a:moveTo>
                <a:lnTo>
                  <a:pt x="14681" y="673100"/>
                </a:lnTo>
                <a:lnTo>
                  <a:pt x="17551" y="685800"/>
                </a:lnTo>
                <a:lnTo>
                  <a:pt x="15570" y="673100"/>
                </a:lnTo>
                <a:close/>
              </a:path>
              <a:path w="153670" h="1282700">
                <a:moveTo>
                  <a:pt x="42481" y="673100"/>
                </a:moveTo>
                <a:lnTo>
                  <a:pt x="15570" y="673100"/>
                </a:lnTo>
                <a:lnTo>
                  <a:pt x="18084" y="685800"/>
                </a:lnTo>
                <a:lnTo>
                  <a:pt x="45732" y="685800"/>
                </a:lnTo>
                <a:lnTo>
                  <a:pt x="42481" y="673100"/>
                </a:lnTo>
                <a:close/>
              </a:path>
              <a:path w="153670" h="1282700">
                <a:moveTo>
                  <a:pt x="55554" y="675640"/>
                </a:moveTo>
                <a:lnTo>
                  <a:pt x="55524" y="685800"/>
                </a:lnTo>
                <a:lnTo>
                  <a:pt x="55554" y="675640"/>
                </a:lnTo>
                <a:close/>
              </a:path>
              <a:path w="153670" h="1282700">
                <a:moveTo>
                  <a:pt x="76441" y="673100"/>
                </a:moveTo>
                <a:lnTo>
                  <a:pt x="55562" y="673100"/>
                </a:lnTo>
                <a:lnTo>
                  <a:pt x="55575" y="685800"/>
                </a:lnTo>
                <a:lnTo>
                  <a:pt x="76441" y="685800"/>
                </a:lnTo>
                <a:lnTo>
                  <a:pt x="76441" y="673100"/>
                </a:lnTo>
                <a:close/>
              </a:path>
              <a:path w="153670" h="1282700">
                <a:moveTo>
                  <a:pt x="76451" y="675640"/>
                </a:moveTo>
                <a:lnTo>
                  <a:pt x="76441" y="685800"/>
                </a:lnTo>
                <a:lnTo>
                  <a:pt x="76451" y="675640"/>
                </a:lnTo>
                <a:close/>
              </a:path>
              <a:path w="153670" h="1282700">
                <a:moveTo>
                  <a:pt x="901" y="660400"/>
                </a:moveTo>
                <a:lnTo>
                  <a:pt x="0" y="660400"/>
                </a:lnTo>
                <a:lnTo>
                  <a:pt x="2514" y="673100"/>
                </a:lnTo>
                <a:lnTo>
                  <a:pt x="3835" y="673100"/>
                </a:lnTo>
                <a:lnTo>
                  <a:pt x="901" y="660400"/>
                </a:lnTo>
                <a:close/>
              </a:path>
              <a:path w="153670" h="1282700">
                <a:moveTo>
                  <a:pt x="2260" y="660400"/>
                </a:moveTo>
                <a:lnTo>
                  <a:pt x="901" y="660400"/>
                </a:lnTo>
                <a:lnTo>
                  <a:pt x="3835" y="673100"/>
                </a:lnTo>
                <a:lnTo>
                  <a:pt x="4190" y="673100"/>
                </a:lnTo>
                <a:lnTo>
                  <a:pt x="2260" y="660400"/>
                </a:lnTo>
                <a:close/>
              </a:path>
              <a:path w="153670" h="1282700">
                <a:moveTo>
                  <a:pt x="2616" y="660400"/>
                </a:moveTo>
                <a:lnTo>
                  <a:pt x="2260" y="660400"/>
                </a:lnTo>
                <a:lnTo>
                  <a:pt x="4190" y="673100"/>
                </a:lnTo>
                <a:lnTo>
                  <a:pt x="5702" y="673100"/>
                </a:lnTo>
                <a:lnTo>
                  <a:pt x="2616" y="660400"/>
                </a:lnTo>
                <a:close/>
              </a:path>
              <a:path w="153670" h="1282700">
                <a:moveTo>
                  <a:pt x="32169" y="660400"/>
                </a:moveTo>
                <a:lnTo>
                  <a:pt x="2616" y="660400"/>
                </a:lnTo>
                <a:lnTo>
                  <a:pt x="5702" y="673100"/>
                </a:lnTo>
                <a:lnTo>
                  <a:pt x="34696" y="673100"/>
                </a:lnTo>
                <a:lnTo>
                  <a:pt x="32169" y="660400"/>
                </a:lnTo>
                <a:close/>
              </a:path>
              <a:path w="153670" h="1282700">
                <a:moveTo>
                  <a:pt x="55676" y="660400"/>
                </a:moveTo>
                <a:lnTo>
                  <a:pt x="32169" y="660400"/>
                </a:lnTo>
                <a:lnTo>
                  <a:pt x="34696" y="673100"/>
                </a:lnTo>
                <a:lnTo>
                  <a:pt x="55676" y="673100"/>
                </a:lnTo>
                <a:lnTo>
                  <a:pt x="55676" y="660400"/>
                </a:lnTo>
                <a:close/>
              </a:path>
              <a:path w="153670" h="1282700">
                <a:moveTo>
                  <a:pt x="72936" y="660400"/>
                </a:moveTo>
                <a:lnTo>
                  <a:pt x="55676" y="660400"/>
                </a:lnTo>
                <a:lnTo>
                  <a:pt x="55676" y="673100"/>
                </a:lnTo>
                <a:lnTo>
                  <a:pt x="74129" y="673100"/>
                </a:lnTo>
                <a:lnTo>
                  <a:pt x="72936" y="660400"/>
                </a:lnTo>
                <a:close/>
              </a:path>
              <a:path w="153670" h="1282700">
                <a:moveTo>
                  <a:pt x="73634" y="660400"/>
                </a:moveTo>
                <a:lnTo>
                  <a:pt x="72936" y="660400"/>
                </a:lnTo>
                <a:lnTo>
                  <a:pt x="74129" y="673100"/>
                </a:lnTo>
                <a:lnTo>
                  <a:pt x="73893" y="664935"/>
                </a:lnTo>
                <a:lnTo>
                  <a:pt x="73634" y="660400"/>
                </a:lnTo>
                <a:close/>
              </a:path>
              <a:path w="153670" h="1282700">
                <a:moveTo>
                  <a:pt x="73893" y="664935"/>
                </a:moveTo>
                <a:lnTo>
                  <a:pt x="74129" y="673100"/>
                </a:lnTo>
                <a:lnTo>
                  <a:pt x="74358" y="673100"/>
                </a:lnTo>
                <a:lnTo>
                  <a:pt x="73893" y="664935"/>
                </a:lnTo>
                <a:close/>
              </a:path>
              <a:path w="153670" h="1282700">
                <a:moveTo>
                  <a:pt x="76339" y="660400"/>
                </a:moveTo>
                <a:lnTo>
                  <a:pt x="73761" y="660400"/>
                </a:lnTo>
                <a:lnTo>
                  <a:pt x="73893" y="664935"/>
                </a:lnTo>
                <a:lnTo>
                  <a:pt x="74358" y="673100"/>
                </a:lnTo>
                <a:lnTo>
                  <a:pt x="76161" y="673100"/>
                </a:lnTo>
                <a:lnTo>
                  <a:pt x="76339" y="660400"/>
                </a:lnTo>
                <a:close/>
              </a:path>
              <a:path w="153670" h="1282700">
                <a:moveTo>
                  <a:pt x="76339" y="660400"/>
                </a:moveTo>
                <a:lnTo>
                  <a:pt x="76161" y="673100"/>
                </a:lnTo>
                <a:lnTo>
                  <a:pt x="76339" y="669980"/>
                </a:lnTo>
                <a:lnTo>
                  <a:pt x="76339" y="660400"/>
                </a:lnTo>
                <a:close/>
              </a:path>
              <a:path w="153670" h="1282700">
                <a:moveTo>
                  <a:pt x="76339" y="669980"/>
                </a:moveTo>
                <a:lnTo>
                  <a:pt x="76161" y="673100"/>
                </a:lnTo>
                <a:lnTo>
                  <a:pt x="76339" y="673100"/>
                </a:lnTo>
                <a:lnTo>
                  <a:pt x="76339" y="669980"/>
                </a:lnTo>
                <a:close/>
              </a:path>
              <a:path w="153670" h="1282700">
                <a:moveTo>
                  <a:pt x="76885" y="660400"/>
                </a:moveTo>
                <a:lnTo>
                  <a:pt x="76339" y="660400"/>
                </a:lnTo>
                <a:lnTo>
                  <a:pt x="76339" y="669980"/>
                </a:lnTo>
                <a:lnTo>
                  <a:pt x="76885" y="660400"/>
                </a:lnTo>
                <a:close/>
              </a:path>
              <a:path w="153670" h="1282700">
                <a:moveTo>
                  <a:pt x="73761" y="660400"/>
                </a:moveTo>
                <a:lnTo>
                  <a:pt x="73634" y="660400"/>
                </a:lnTo>
                <a:lnTo>
                  <a:pt x="73893" y="664935"/>
                </a:lnTo>
                <a:lnTo>
                  <a:pt x="73761" y="660400"/>
                </a:lnTo>
                <a:close/>
              </a:path>
              <a:path w="153670" h="1282700">
                <a:moveTo>
                  <a:pt x="5981" y="647700"/>
                </a:moveTo>
                <a:lnTo>
                  <a:pt x="3352" y="647700"/>
                </a:lnTo>
                <a:lnTo>
                  <a:pt x="1714" y="660400"/>
                </a:lnTo>
                <a:lnTo>
                  <a:pt x="1930" y="660400"/>
                </a:lnTo>
                <a:lnTo>
                  <a:pt x="5981" y="647700"/>
                </a:lnTo>
                <a:close/>
              </a:path>
              <a:path w="153670" h="1282700">
                <a:moveTo>
                  <a:pt x="18224" y="647700"/>
                </a:moveTo>
                <a:lnTo>
                  <a:pt x="5981" y="647700"/>
                </a:lnTo>
                <a:lnTo>
                  <a:pt x="1930" y="660400"/>
                </a:lnTo>
                <a:lnTo>
                  <a:pt x="20891" y="660400"/>
                </a:lnTo>
                <a:lnTo>
                  <a:pt x="20426" y="657401"/>
                </a:lnTo>
                <a:lnTo>
                  <a:pt x="18224" y="647700"/>
                </a:lnTo>
                <a:close/>
              </a:path>
              <a:path w="153670" h="1282700">
                <a:moveTo>
                  <a:pt x="20426" y="657401"/>
                </a:moveTo>
                <a:lnTo>
                  <a:pt x="20891" y="660400"/>
                </a:lnTo>
                <a:lnTo>
                  <a:pt x="21107" y="660400"/>
                </a:lnTo>
                <a:lnTo>
                  <a:pt x="20426" y="657401"/>
                </a:lnTo>
                <a:close/>
              </a:path>
              <a:path w="153670" h="1282700">
                <a:moveTo>
                  <a:pt x="55600" y="647700"/>
                </a:moveTo>
                <a:lnTo>
                  <a:pt x="18922" y="647700"/>
                </a:lnTo>
                <a:lnTo>
                  <a:pt x="20196" y="655917"/>
                </a:lnTo>
                <a:lnTo>
                  <a:pt x="21272" y="660400"/>
                </a:lnTo>
                <a:lnTo>
                  <a:pt x="56413" y="660400"/>
                </a:lnTo>
                <a:lnTo>
                  <a:pt x="56710" y="650160"/>
                </a:lnTo>
                <a:lnTo>
                  <a:pt x="55600" y="647700"/>
                </a:lnTo>
                <a:close/>
              </a:path>
              <a:path w="153670" h="1282700">
                <a:moveTo>
                  <a:pt x="56710" y="650160"/>
                </a:moveTo>
                <a:lnTo>
                  <a:pt x="56413" y="660400"/>
                </a:lnTo>
                <a:lnTo>
                  <a:pt x="61328" y="660400"/>
                </a:lnTo>
                <a:lnTo>
                  <a:pt x="56710" y="650160"/>
                </a:lnTo>
                <a:close/>
              </a:path>
              <a:path w="153670" h="1282700">
                <a:moveTo>
                  <a:pt x="77406" y="647700"/>
                </a:moveTo>
                <a:lnTo>
                  <a:pt x="56781" y="647700"/>
                </a:lnTo>
                <a:lnTo>
                  <a:pt x="56710" y="650160"/>
                </a:lnTo>
                <a:lnTo>
                  <a:pt x="61328" y="660400"/>
                </a:lnTo>
                <a:lnTo>
                  <a:pt x="77038" y="660400"/>
                </a:lnTo>
                <a:lnTo>
                  <a:pt x="77406" y="647700"/>
                </a:lnTo>
                <a:close/>
              </a:path>
              <a:path w="153670" h="1282700">
                <a:moveTo>
                  <a:pt x="18224" y="647700"/>
                </a:moveTo>
                <a:lnTo>
                  <a:pt x="20426" y="657401"/>
                </a:lnTo>
                <a:lnTo>
                  <a:pt x="20196" y="655917"/>
                </a:lnTo>
                <a:lnTo>
                  <a:pt x="18224" y="647700"/>
                </a:lnTo>
                <a:close/>
              </a:path>
              <a:path w="153670" h="1282700">
                <a:moveTo>
                  <a:pt x="18922" y="647700"/>
                </a:moveTo>
                <a:lnTo>
                  <a:pt x="18224" y="647700"/>
                </a:lnTo>
                <a:lnTo>
                  <a:pt x="20196" y="655917"/>
                </a:lnTo>
                <a:lnTo>
                  <a:pt x="18922" y="647700"/>
                </a:lnTo>
                <a:close/>
              </a:path>
              <a:path w="153670" h="1282700">
                <a:moveTo>
                  <a:pt x="81661" y="520700"/>
                </a:moveTo>
                <a:lnTo>
                  <a:pt x="61163" y="520700"/>
                </a:lnTo>
                <a:lnTo>
                  <a:pt x="61125" y="571500"/>
                </a:lnTo>
                <a:lnTo>
                  <a:pt x="60388" y="596900"/>
                </a:lnTo>
                <a:lnTo>
                  <a:pt x="60045" y="596900"/>
                </a:lnTo>
                <a:lnTo>
                  <a:pt x="58610" y="622300"/>
                </a:lnTo>
                <a:lnTo>
                  <a:pt x="57861" y="622300"/>
                </a:lnTo>
                <a:lnTo>
                  <a:pt x="57124" y="647700"/>
                </a:lnTo>
                <a:lnTo>
                  <a:pt x="77762" y="647700"/>
                </a:lnTo>
                <a:lnTo>
                  <a:pt x="78486" y="635000"/>
                </a:lnTo>
                <a:lnTo>
                  <a:pt x="80632" y="596900"/>
                </a:lnTo>
                <a:lnTo>
                  <a:pt x="81330" y="584200"/>
                </a:lnTo>
                <a:lnTo>
                  <a:pt x="81686" y="571500"/>
                </a:lnTo>
                <a:lnTo>
                  <a:pt x="81661" y="520700"/>
                </a:lnTo>
                <a:close/>
              </a:path>
              <a:path w="153670" h="1282700">
                <a:moveTo>
                  <a:pt x="71361" y="266700"/>
                </a:moveTo>
                <a:lnTo>
                  <a:pt x="51295" y="266700"/>
                </a:lnTo>
                <a:lnTo>
                  <a:pt x="53416" y="292100"/>
                </a:lnTo>
                <a:lnTo>
                  <a:pt x="54101" y="304800"/>
                </a:lnTo>
                <a:lnTo>
                  <a:pt x="55575" y="317500"/>
                </a:lnTo>
                <a:lnTo>
                  <a:pt x="57670" y="342900"/>
                </a:lnTo>
                <a:lnTo>
                  <a:pt x="59054" y="368300"/>
                </a:lnTo>
                <a:lnTo>
                  <a:pt x="59410" y="381000"/>
                </a:lnTo>
                <a:lnTo>
                  <a:pt x="60134" y="393700"/>
                </a:lnTo>
                <a:lnTo>
                  <a:pt x="60109" y="419100"/>
                </a:lnTo>
                <a:lnTo>
                  <a:pt x="60477" y="431800"/>
                </a:lnTo>
                <a:lnTo>
                  <a:pt x="60451" y="495300"/>
                </a:lnTo>
                <a:lnTo>
                  <a:pt x="60807" y="508000"/>
                </a:lnTo>
                <a:lnTo>
                  <a:pt x="60794" y="520700"/>
                </a:lnTo>
                <a:lnTo>
                  <a:pt x="81292" y="520700"/>
                </a:lnTo>
                <a:lnTo>
                  <a:pt x="81279" y="508000"/>
                </a:lnTo>
                <a:lnTo>
                  <a:pt x="80924" y="495300"/>
                </a:lnTo>
                <a:lnTo>
                  <a:pt x="80899" y="431800"/>
                </a:lnTo>
                <a:lnTo>
                  <a:pt x="80543" y="419100"/>
                </a:lnTo>
                <a:lnTo>
                  <a:pt x="80530" y="393700"/>
                </a:lnTo>
                <a:lnTo>
                  <a:pt x="79806" y="381000"/>
                </a:lnTo>
                <a:lnTo>
                  <a:pt x="79438" y="368300"/>
                </a:lnTo>
                <a:lnTo>
                  <a:pt x="77952" y="342900"/>
                </a:lnTo>
                <a:lnTo>
                  <a:pt x="75717" y="317500"/>
                </a:lnTo>
                <a:lnTo>
                  <a:pt x="74269" y="304800"/>
                </a:lnTo>
                <a:lnTo>
                  <a:pt x="73558" y="292100"/>
                </a:lnTo>
                <a:lnTo>
                  <a:pt x="71361" y="266700"/>
                </a:lnTo>
                <a:close/>
              </a:path>
              <a:path w="153670" h="1282700">
                <a:moveTo>
                  <a:pt x="70637" y="254000"/>
                </a:moveTo>
                <a:lnTo>
                  <a:pt x="50215" y="254000"/>
                </a:lnTo>
                <a:lnTo>
                  <a:pt x="50571" y="266700"/>
                </a:lnTo>
                <a:lnTo>
                  <a:pt x="71374" y="266700"/>
                </a:lnTo>
                <a:lnTo>
                  <a:pt x="70637" y="254000"/>
                </a:lnTo>
                <a:close/>
              </a:path>
              <a:path w="153670" h="1282700">
                <a:moveTo>
                  <a:pt x="68364" y="203200"/>
                </a:moveTo>
                <a:lnTo>
                  <a:pt x="48526" y="203200"/>
                </a:lnTo>
                <a:lnTo>
                  <a:pt x="49517" y="241300"/>
                </a:lnTo>
                <a:lnTo>
                  <a:pt x="50241" y="254000"/>
                </a:lnTo>
                <a:lnTo>
                  <a:pt x="70256" y="254000"/>
                </a:lnTo>
                <a:lnTo>
                  <a:pt x="69507" y="241300"/>
                </a:lnTo>
                <a:lnTo>
                  <a:pt x="68364" y="203200"/>
                </a:lnTo>
                <a:close/>
              </a:path>
              <a:path w="153670" h="1282700">
                <a:moveTo>
                  <a:pt x="65417" y="88900"/>
                </a:moveTo>
                <a:lnTo>
                  <a:pt x="46431" y="88900"/>
                </a:lnTo>
                <a:lnTo>
                  <a:pt x="46215" y="152400"/>
                </a:lnTo>
                <a:lnTo>
                  <a:pt x="46875" y="165100"/>
                </a:lnTo>
                <a:lnTo>
                  <a:pt x="47218" y="177800"/>
                </a:lnTo>
                <a:lnTo>
                  <a:pt x="48590" y="203200"/>
                </a:lnTo>
                <a:lnTo>
                  <a:pt x="68338" y="203200"/>
                </a:lnTo>
                <a:lnTo>
                  <a:pt x="68300" y="190500"/>
                </a:lnTo>
                <a:lnTo>
                  <a:pt x="67551" y="190500"/>
                </a:lnTo>
                <a:lnTo>
                  <a:pt x="66789" y="177800"/>
                </a:lnTo>
                <a:lnTo>
                  <a:pt x="66027" y="152400"/>
                </a:lnTo>
                <a:lnTo>
                  <a:pt x="65633" y="152400"/>
                </a:lnTo>
                <a:lnTo>
                  <a:pt x="65417" y="88900"/>
                </a:lnTo>
                <a:close/>
              </a:path>
              <a:path w="153670" h="1282700">
                <a:moveTo>
                  <a:pt x="66065" y="76200"/>
                </a:moveTo>
                <a:lnTo>
                  <a:pt x="47231" y="76200"/>
                </a:lnTo>
                <a:lnTo>
                  <a:pt x="46837" y="88900"/>
                </a:lnTo>
                <a:lnTo>
                  <a:pt x="65404" y="88900"/>
                </a:lnTo>
                <a:lnTo>
                  <a:pt x="66065" y="76200"/>
                </a:lnTo>
                <a:close/>
              </a:path>
              <a:path w="153670" h="1282700">
                <a:moveTo>
                  <a:pt x="67386" y="63500"/>
                </a:moveTo>
                <a:lnTo>
                  <a:pt x="48806" y="63500"/>
                </a:lnTo>
                <a:lnTo>
                  <a:pt x="48044" y="76200"/>
                </a:lnTo>
                <a:lnTo>
                  <a:pt x="66687" y="76200"/>
                </a:lnTo>
                <a:lnTo>
                  <a:pt x="67386" y="63500"/>
                </a:lnTo>
                <a:close/>
              </a:path>
              <a:path w="153670" h="1282700">
                <a:moveTo>
                  <a:pt x="70916" y="50800"/>
                </a:moveTo>
                <a:lnTo>
                  <a:pt x="51815" y="50800"/>
                </a:lnTo>
                <a:lnTo>
                  <a:pt x="50330" y="63500"/>
                </a:lnTo>
                <a:lnTo>
                  <a:pt x="69519" y="63500"/>
                </a:lnTo>
                <a:lnTo>
                  <a:pt x="70916" y="50800"/>
                </a:lnTo>
                <a:close/>
              </a:path>
              <a:path w="153670" h="1282700">
                <a:moveTo>
                  <a:pt x="78790" y="38100"/>
                </a:moveTo>
                <a:lnTo>
                  <a:pt x="58369" y="38100"/>
                </a:lnTo>
                <a:lnTo>
                  <a:pt x="55537" y="50800"/>
                </a:lnTo>
                <a:lnTo>
                  <a:pt x="76682" y="50800"/>
                </a:lnTo>
                <a:lnTo>
                  <a:pt x="78790" y="38100"/>
                </a:lnTo>
                <a:close/>
              </a:path>
              <a:path w="153670" h="1282700">
                <a:moveTo>
                  <a:pt x="86525" y="25400"/>
                </a:moveTo>
                <a:lnTo>
                  <a:pt x="63474" y="25400"/>
                </a:lnTo>
                <a:lnTo>
                  <a:pt x="62687" y="38100"/>
                </a:lnTo>
                <a:lnTo>
                  <a:pt x="83680" y="38100"/>
                </a:lnTo>
                <a:lnTo>
                  <a:pt x="86525" y="25400"/>
                </a:lnTo>
                <a:close/>
              </a:path>
              <a:path w="153670" h="1282700">
                <a:moveTo>
                  <a:pt x="97777" y="12700"/>
                </a:moveTo>
                <a:lnTo>
                  <a:pt x="72453" y="12700"/>
                </a:lnTo>
                <a:lnTo>
                  <a:pt x="72212" y="25400"/>
                </a:lnTo>
                <a:lnTo>
                  <a:pt x="94919" y="25400"/>
                </a:lnTo>
                <a:lnTo>
                  <a:pt x="97777" y="12700"/>
                </a:lnTo>
                <a:close/>
              </a:path>
              <a:path w="153670" h="1282700">
                <a:moveTo>
                  <a:pt x="147167" y="12700"/>
                </a:moveTo>
                <a:lnTo>
                  <a:pt x="128346" y="12700"/>
                </a:lnTo>
                <a:lnTo>
                  <a:pt x="135496" y="25400"/>
                </a:lnTo>
                <a:lnTo>
                  <a:pt x="144894" y="25400"/>
                </a:lnTo>
                <a:lnTo>
                  <a:pt x="147167" y="12700"/>
                </a:lnTo>
                <a:close/>
              </a:path>
              <a:path w="153670" h="1282700">
                <a:moveTo>
                  <a:pt x="137604" y="0"/>
                </a:moveTo>
                <a:lnTo>
                  <a:pt x="85445" y="0"/>
                </a:lnTo>
                <a:lnTo>
                  <a:pt x="82537" y="12700"/>
                </a:lnTo>
                <a:lnTo>
                  <a:pt x="144081" y="12700"/>
                </a:lnTo>
                <a:lnTo>
                  <a:pt x="137604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2" name="object 72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626760" y="1825117"/>
            <a:ext cx="1715240" cy="47625"/>
          </a:xfrm>
          <a:prstGeom prst="rect">
            <a:avLst/>
          </a:prstGeom>
        </p:spPr>
      </p:pic>
      <p:sp>
        <p:nvSpPr>
          <p:cNvPr id="73" name="object 73" descr=""/>
          <p:cNvSpPr txBox="1"/>
          <p:nvPr/>
        </p:nvSpPr>
        <p:spPr>
          <a:xfrm>
            <a:off x="7671434" y="1569910"/>
            <a:ext cx="606425" cy="63690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345"/>
              </a:spcBef>
            </a:pPr>
            <a:r>
              <a:rPr dirty="0" sz="1800" spc="-20">
                <a:solidFill>
                  <a:srgbClr val="7030A0"/>
                </a:solidFill>
                <a:latin typeface="Verdana"/>
                <a:cs typeface="Verdana"/>
              </a:rPr>
              <a:t>Math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dirty="0" sz="1800" spc="-20">
                <a:latin typeface="Consolas"/>
                <a:cs typeface="Consolas"/>
              </a:rPr>
              <a:t>a==c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74" name="object 74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653656" y="3407917"/>
            <a:ext cx="872744" cy="38226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3019" rIns="0" bIns="0" rtlCol="0" vert="horz">
            <a:spAutoFit/>
          </a:bodyPr>
          <a:lstStyle/>
          <a:p>
            <a:pPr marL="1061085" marR="5080" indent="-619760">
              <a:lnSpc>
                <a:spcPts val="5710"/>
              </a:lnSpc>
              <a:spcBef>
                <a:spcPts val="259"/>
              </a:spcBef>
            </a:pPr>
            <a:r>
              <a:rPr dirty="0" sz="4800">
                <a:solidFill>
                  <a:srgbClr val="0070EA"/>
                </a:solidFill>
              </a:rPr>
              <a:t>Training</a:t>
            </a:r>
            <a:r>
              <a:rPr dirty="0" sz="4800" spc="-40">
                <a:solidFill>
                  <a:srgbClr val="0070EA"/>
                </a:solidFill>
              </a:rPr>
              <a:t> </a:t>
            </a:r>
            <a:r>
              <a:rPr dirty="0" sz="4800" spc="-10">
                <a:solidFill>
                  <a:srgbClr val="0070EA"/>
                </a:solidFill>
              </a:rPr>
              <a:t>Linear Regression</a:t>
            </a:r>
            <a:endParaRPr sz="4800"/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765935" marR="5080" indent="-1068070">
              <a:lnSpc>
                <a:spcPct val="115399"/>
              </a:lnSpc>
              <a:spcBef>
                <a:spcPts val="90"/>
              </a:spcBef>
            </a:pPr>
            <a:r>
              <a:rPr dirty="0" sz="3800">
                <a:latin typeface="Verdana"/>
                <a:cs typeface="Verdana"/>
              </a:rPr>
              <a:t>Gradient</a:t>
            </a:r>
            <a:r>
              <a:rPr dirty="0" sz="3800" spc="-160">
                <a:latin typeface="Verdana"/>
                <a:cs typeface="Verdana"/>
              </a:rPr>
              <a:t> </a:t>
            </a:r>
            <a:r>
              <a:rPr dirty="0" sz="3800" spc="-10">
                <a:latin typeface="Verdana"/>
                <a:cs typeface="Verdana"/>
              </a:rPr>
              <a:t>Descent Intuition</a:t>
            </a:r>
            <a:endParaRPr sz="3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Gradient</a:t>
            </a:r>
            <a:r>
              <a:rPr dirty="0" spc="-65"/>
              <a:t> </a:t>
            </a:r>
            <a:r>
              <a:rPr dirty="0"/>
              <a:t>descent</a:t>
            </a:r>
            <a:r>
              <a:rPr dirty="0" spc="-55"/>
              <a:t> </a:t>
            </a:r>
            <a:r>
              <a:rPr dirty="0" spc="-10"/>
              <a:t>algorithm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01040" y="932180"/>
            <a:ext cx="3290570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50">
                <a:latin typeface="Arial"/>
                <a:cs typeface="Arial"/>
              </a:rPr>
              <a:t>repeat</a:t>
            </a:r>
            <a:r>
              <a:rPr dirty="0" sz="2150" spc="75">
                <a:latin typeface="Arial"/>
                <a:cs typeface="Arial"/>
              </a:rPr>
              <a:t> </a:t>
            </a:r>
            <a:r>
              <a:rPr dirty="0" sz="2150">
                <a:latin typeface="Arial"/>
                <a:cs typeface="Arial"/>
              </a:rPr>
              <a:t>until</a:t>
            </a:r>
            <a:r>
              <a:rPr dirty="0" sz="2150" spc="60">
                <a:latin typeface="Arial"/>
                <a:cs typeface="Arial"/>
              </a:rPr>
              <a:t> </a:t>
            </a:r>
            <a:r>
              <a:rPr dirty="0" sz="2150">
                <a:latin typeface="Arial"/>
                <a:cs typeface="Arial"/>
              </a:rPr>
              <a:t>convergence</a:t>
            </a:r>
            <a:r>
              <a:rPr dirty="0" sz="2150" spc="360">
                <a:latin typeface="Arial"/>
                <a:cs typeface="Arial"/>
              </a:rPr>
              <a:t> </a:t>
            </a:r>
            <a:r>
              <a:rPr dirty="0" sz="2400" spc="-50">
                <a:latin typeface="Cambria Math"/>
                <a:cs typeface="Cambria Math"/>
              </a:rPr>
              <a:t>{</a:t>
            </a:r>
            <a:endParaRPr sz="2400">
              <a:latin typeface="Cambria Math"/>
              <a:cs typeface="Cambria Math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00025" y="1009650"/>
            <a:ext cx="5347970" cy="1698625"/>
            <a:chOff x="200025" y="1009650"/>
            <a:chExt cx="5347970" cy="169862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8318" y="1667763"/>
              <a:ext cx="212712" cy="144652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506601" y="1682241"/>
              <a:ext cx="183515" cy="81915"/>
            </a:xfrm>
            <a:custGeom>
              <a:avLst/>
              <a:gdLst/>
              <a:ahLst/>
              <a:cxnLst/>
              <a:rect l="l" t="t" r="r" b="b"/>
              <a:pathLst>
                <a:path w="183514" h="81914">
                  <a:moveTo>
                    <a:pt x="183388" y="61722"/>
                  </a:moveTo>
                  <a:lnTo>
                    <a:pt x="0" y="61722"/>
                  </a:lnTo>
                  <a:lnTo>
                    <a:pt x="0" y="81534"/>
                  </a:lnTo>
                  <a:lnTo>
                    <a:pt x="183388" y="81534"/>
                  </a:lnTo>
                  <a:lnTo>
                    <a:pt x="183388" y="61722"/>
                  </a:lnTo>
                  <a:close/>
                </a:path>
                <a:path w="183514" h="81914">
                  <a:moveTo>
                    <a:pt x="183388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183388" y="19812"/>
                  </a:lnTo>
                  <a:lnTo>
                    <a:pt x="1833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6955" y="1667763"/>
              <a:ext cx="212725" cy="14465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449451" y="2377566"/>
              <a:ext cx="183515" cy="81915"/>
            </a:xfrm>
            <a:custGeom>
              <a:avLst/>
              <a:gdLst/>
              <a:ahLst/>
              <a:cxnLst/>
              <a:rect l="l" t="t" r="r" b="b"/>
              <a:pathLst>
                <a:path w="183514" h="81914">
                  <a:moveTo>
                    <a:pt x="183388" y="61722"/>
                  </a:moveTo>
                  <a:lnTo>
                    <a:pt x="0" y="61722"/>
                  </a:lnTo>
                  <a:lnTo>
                    <a:pt x="0" y="81534"/>
                  </a:lnTo>
                  <a:lnTo>
                    <a:pt x="183388" y="81534"/>
                  </a:lnTo>
                  <a:lnTo>
                    <a:pt x="183388" y="61722"/>
                  </a:lnTo>
                  <a:close/>
                </a:path>
                <a:path w="183514" h="81914">
                  <a:moveTo>
                    <a:pt x="183388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183388" y="19812"/>
                  </a:lnTo>
                  <a:lnTo>
                    <a:pt x="1833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5266" y="2292603"/>
              <a:ext cx="135000" cy="215137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2001901" y="2408318"/>
              <a:ext cx="183515" cy="20320"/>
            </a:xfrm>
            <a:custGeom>
              <a:avLst/>
              <a:gdLst/>
              <a:ahLst/>
              <a:cxnLst/>
              <a:rect l="l" t="t" r="r" b="b"/>
              <a:pathLst>
                <a:path w="183514" h="20319">
                  <a:moveTo>
                    <a:pt x="183349" y="0"/>
                  </a:moveTo>
                  <a:lnTo>
                    <a:pt x="0" y="0"/>
                  </a:lnTo>
                  <a:lnTo>
                    <a:pt x="0" y="19794"/>
                  </a:lnTo>
                  <a:lnTo>
                    <a:pt x="183349" y="19794"/>
                  </a:lnTo>
                  <a:lnTo>
                    <a:pt x="1833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0698" y="2360802"/>
              <a:ext cx="161925" cy="146939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152525" y="1876425"/>
              <a:ext cx="288290" cy="0"/>
            </a:xfrm>
            <a:custGeom>
              <a:avLst/>
              <a:gdLst/>
              <a:ahLst/>
              <a:cxnLst/>
              <a:rect l="l" t="t" r="r" b="b"/>
              <a:pathLst>
                <a:path w="288290" h="0">
                  <a:moveTo>
                    <a:pt x="0" y="0"/>
                  </a:moveTo>
                  <a:lnTo>
                    <a:pt x="288036" y="0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6121" y="1278890"/>
              <a:ext cx="4071746" cy="142887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52700" y="1133475"/>
              <a:ext cx="180975" cy="18097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05350" y="1009650"/>
              <a:ext cx="180975" cy="18097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3830" y="2292603"/>
              <a:ext cx="134937" cy="215137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104900" y="2581275"/>
              <a:ext cx="288290" cy="0"/>
            </a:xfrm>
            <a:custGeom>
              <a:avLst/>
              <a:gdLst/>
              <a:ahLst/>
              <a:cxnLst/>
              <a:rect l="l" t="t" r="r" b="b"/>
              <a:pathLst>
                <a:path w="288290" h="0">
                  <a:moveTo>
                    <a:pt x="0" y="0"/>
                  </a:moveTo>
                  <a:lnTo>
                    <a:pt x="287909" y="0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025" y="1143000"/>
              <a:ext cx="1181100" cy="1525016"/>
            </a:xfrm>
            <a:prstGeom prst="rect">
              <a:avLst/>
            </a:prstGeom>
          </p:spPr>
        </p:pic>
      </p:grpSp>
      <p:sp>
        <p:nvSpPr>
          <p:cNvPr id="19" name="object 19" descr=""/>
          <p:cNvSpPr/>
          <p:nvPr/>
        </p:nvSpPr>
        <p:spPr>
          <a:xfrm>
            <a:off x="6629907" y="2166873"/>
            <a:ext cx="434975" cy="282575"/>
          </a:xfrm>
          <a:custGeom>
            <a:avLst/>
            <a:gdLst/>
            <a:ahLst/>
            <a:cxnLst/>
            <a:rect l="l" t="t" r="r" b="b"/>
            <a:pathLst>
              <a:path w="434975" h="282575">
                <a:moveTo>
                  <a:pt x="344805" y="0"/>
                </a:moveTo>
                <a:lnTo>
                  <a:pt x="340868" y="11430"/>
                </a:lnTo>
                <a:lnTo>
                  <a:pt x="357175" y="18504"/>
                </a:lnTo>
                <a:lnTo>
                  <a:pt x="371221" y="28305"/>
                </a:lnTo>
                <a:lnTo>
                  <a:pt x="399764" y="73852"/>
                </a:lnTo>
                <a:lnTo>
                  <a:pt x="408146" y="115623"/>
                </a:lnTo>
                <a:lnTo>
                  <a:pt x="409194" y="139700"/>
                </a:lnTo>
                <a:lnTo>
                  <a:pt x="408146" y="164580"/>
                </a:lnTo>
                <a:lnTo>
                  <a:pt x="399764" y="207529"/>
                </a:lnTo>
                <a:lnTo>
                  <a:pt x="371268" y="253777"/>
                </a:lnTo>
                <a:lnTo>
                  <a:pt x="341249" y="270763"/>
                </a:lnTo>
                <a:lnTo>
                  <a:pt x="344805" y="282320"/>
                </a:lnTo>
                <a:lnTo>
                  <a:pt x="383365" y="264239"/>
                </a:lnTo>
                <a:lnTo>
                  <a:pt x="411734" y="232918"/>
                </a:lnTo>
                <a:lnTo>
                  <a:pt x="429053" y="191071"/>
                </a:lnTo>
                <a:lnTo>
                  <a:pt x="434848" y="141224"/>
                </a:lnTo>
                <a:lnTo>
                  <a:pt x="433395" y="115339"/>
                </a:lnTo>
                <a:lnTo>
                  <a:pt x="421774" y="69429"/>
                </a:lnTo>
                <a:lnTo>
                  <a:pt x="398722" y="32093"/>
                </a:lnTo>
                <a:lnTo>
                  <a:pt x="365333" y="7379"/>
                </a:lnTo>
                <a:lnTo>
                  <a:pt x="344805" y="0"/>
                </a:lnTo>
                <a:close/>
              </a:path>
              <a:path w="434975" h="282575">
                <a:moveTo>
                  <a:pt x="90043" y="0"/>
                </a:moveTo>
                <a:lnTo>
                  <a:pt x="51657" y="18081"/>
                </a:lnTo>
                <a:lnTo>
                  <a:pt x="23368" y="49402"/>
                </a:lnTo>
                <a:lnTo>
                  <a:pt x="5826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549" y="263663"/>
                </a:lnTo>
                <a:lnTo>
                  <a:pt x="63690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5920359" y="2077719"/>
            <a:ext cx="1052195" cy="5562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505"/>
              </a:lnSpc>
              <a:spcBef>
                <a:spcPts val="105"/>
              </a:spcBef>
            </a:pPr>
            <a:r>
              <a:rPr dirty="0" sz="2400">
                <a:solidFill>
                  <a:srgbClr val="0096FF"/>
                </a:solidFill>
                <a:latin typeface="Cambria Math"/>
                <a:cs typeface="Cambria Math"/>
              </a:rPr>
              <a:t>min</a:t>
            </a:r>
            <a:r>
              <a:rPr dirty="0" sz="2400" spc="-13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400">
                <a:solidFill>
                  <a:srgbClr val="0096FF"/>
                </a:solidFill>
                <a:latin typeface="Cambria Math"/>
                <a:cs typeface="Cambria Math"/>
              </a:rPr>
              <a:t>𝐽</a:t>
            </a:r>
            <a:r>
              <a:rPr dirty="0" sz="2400" spc="44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dirty="0" sz="2400" spc="-5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endParaRPr sz="2400">
              <a:latin typeface="Cambria Math"/>
              <a:cs typeface="Cambria Math"/>
            </a:endParaRPr>
          </a:p>
          <a:p>
            <a:pPr marL="165100">
              <a:lnSpc>
                <a:spcPts val="1664"/>
              </a:lnSpc>
            </a:pPr>
            <a:r>
              <a:rPr dirty="0" sz="1700" spc="95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endParaRPr sz="170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5962650" y="2676525"/>
            <a:ext cx="414020" cy="0"/>
          </a:xfrm>
          <a:custGeom>
            <a:avLst/>
            <a:gdLst/>
            <a:ahLst/>
            <a:cxnLst/>
            <a:rect l="l" t="t" r="r" b="b"/>
            <a:pathLst>
              <a:path w="414020" h="0">
                <a:moveTo>
                  <a:pt x="0" y="0"/>
                </a:moveTo>
                <a:lnTo>
                  <a:pt x="413638" y="0"/>
                </a:lnTo>
              </a:path>
            </a:pathLst>
          </a:custGeom>
          <a:ln w="381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6135242" y="1070863"/>
            <a:ext cx="434975" cy="282575"/>
          </a:xfrm>
          <a:custGeom>
            <a:avLst/>
            <a:gdLst/>
            <a:ahLst/>
            <a:cxnLst/>
            <a:rect l="l" t="t" r="r" b="b"/>
            <a:pathLst>
              <a:path w="434975" h="282575">
                <a:moveTo>
                  <a:pt x="344805" y="0"/>
                </a:moveTo>
                <a:lnTo>
                  <a:pt x="340741" y="11430"/>
                </a:lnTo>
                <a:lnTo>
                  <a:pt x="357104" y="18522"/>
                </a:lnTo>
                <a:lnTo>
                  <a:pt x="371157" y="28352"/>
                </a:lnTo>
                <a:lnTo>
                  <a:pt x="399690" y="73852"/>
                </a:lnTo>
                <a:lnTo>
                  <a:pt x="408021" y="115623"/>
                </a:lnTo>
                <a:lnTo>
                  <a:pt x="409066" y="139700"/>
                </a:lnTo>
                <a:lnTo>
                  <a:pt x="408019" y="164635"/>
                </a:lnTo>
                <a:lnTo>
                  <a:pt x="399637" y="207601"/>
                </a:lnTo>
                <a:lnTo>
                  <a:pt x="371205" y="253857"/>
                </a:lnTo>
                <a:lnTo>
                  <a:pt x="341249" y="270890"/>
                </a:lnTo>
                <a:lnTo>
                  <a:pt x="344805" y="282321"/>
                </a:lnTo>
                <a:lnTo>
                  <a:pt x="383301" y="264255"/>
                </a:lnTo>
                <a:lnTo>
                  <a:pt x="411607" y="233045"/>
                </a:lnTo>
                <a:lnTo>
                  <a:pt x="429037" y="191135"/>
                </a:lnTo>
                <a:lnTo>
                  <a:pt x="434848" y="141224"/>
                </a:lnTo>
                <a:lnTo>
                  <a:pt x="433395" y="115341"/>
                </a:lnTo>
                <a:lnTo>
                  <a:pt x="421774" y="69482"/>
                </a:lnTo>
                <a:lnTo>
                  <a:pt x="398651" y="32146"/>
                </a:lnTo>
                <a:lnTo>
                  <a:pt x="365261" y="7381"/>
                </a:lnTo>
                <a:lnTo>
                  <a:pt x="344805" y="0"/>
                </a:lnTo>
                <a:close/>
              </a:path>
              <a:path w="434975" h="282575">
                <a:moveTo>
                  <a:pt x="90043" y="0"/>
                </a:moveTo>
                <a:lnTo>
                  <a:pt x="51593" y="18097"/>
                </a:lnTo>
                <a:lnTo>
                  <a:pt x="23241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071" y="250281"/>
                </a:lnTo>
                <a:lnTo>
                  <a:pt x="69496" y="274943"/>
                </a:lnTo>
                <a:lnTo>
                  <a:pt x="90043" y="282321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083" y="207601"/>
                </a:lnTo>
                <a:lnTo>
                  <a:pt x="26701" y="164635"/>
                </a:lnTo>
                <a:lnTo>
                  <a:pt x="25654" y="139700"/>
                </a:lnTo>
                <a:lnTo>
                  <a:pt x="26701" y="115623"/>
                </a:lnTo>
                <a:lnTo>
                  <a:pt x="35083" y="73852"/>
                </a:lnTo>
                <a:lnTo>
                  <a:pt x="63722" y="28352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5978144" y="979805"/>
            <a:ext cx="499109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0350" algn="l"/>
              </a:tabLst>
            </a:pPr>
            <a:r>
              <a:rPr dirty="0" sz="2400" spc="-50">
                <a:solidFill>
                  <a:srgbClr val="0096FF"/>
                </a:solidFill>
                <a:latin typeface="Cambria Math"/>
                <a:cs typeface="Cambria Math"/>
              </a:rPr>
              <a:t>𝐽</a:t>
            </a:r>
            <a:r>
              <a:rPr dirty="0" sz="240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dirty="0" sz="2400" spc="-5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endParaRPr sz="2400">
              <a:latin typeface="Cambria Math"/>
              <a:cs typeface="Cambria Math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51346" y="1658366"/>
            <a:ext cx="212598" cy="144653"/>
          </a:xfrm>
          <a:prstGeom prst="rect">
            <a:avLst/>
          </a:prstGeom>
        </p:spPr>
      </p:pic>
      <p:sp>
        <p:nvSpPr>
          <p:cNvPr id="25" name="object 25" descr=""/>
          <p:cNvSpPr/>
          <p:nvPr/>
        </p:nvSpPr>
        <p:spPr>
          <a:xfrm>
            <a:off x="6279642" y="1672843"/>
            <a:ext cx="183515" cy="81915"/>
          </a:xfrm>
          <a:custGeom>
            <a:avLst/>
            <a:gdLst/>
            <a:ahLst/>
            <a:cxnLst/>
            <a:rect l="l" t="t" r="r" b="b"/>
            <a:pathLst>
              <a:path w="183514" h="81914">
                <a:moveTo>
                  <a:pt x="183388" y="61722"/>
                </a:moveTo>
                <a:lnTo>
                  <a:pt x="0" y="61722"/>
                </a:lnTo>
                <a:lnTo>
                  <a:pt x="0" y="81534"/>
                </a:lnTo>
                <a:lnTo>
                  <a:pt x="183388" y="81534"/>
                </a:lnTo>
                <a:lnTo>
                  <a:pt x="183388" y="61722"/>
                </a:lnTo>
                <a:close/>
              </a:path>
              <a:path w="183514" h="81914">
                <a:moveTo>
                  <a:pt x="183388" y="0"/>
                </a:moveTo>
                <a:lnTo>
                  <a:pt x="0" y="0"/>
                </a:lnTo>
                <a:lnTo>
                  <a:pt x="0" y="19812"/>
                </a:lnTo>
                <a:lnTo>
                  <a:pt x="183388" y="19812"/>
                </a:lnTo>
                <a:lnTo>
                  <a:pt x="18338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object 2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579996" y="1658366"/>
            <a:ext cx="212598" cy="144653"/>
          </a:xfrm>
          <a:prstGeom prst="rect">
            <a:avLst/>
          </a:prstGeom>
        </p:spPr>
      </p:pic>
      <p:sp>
        <p:nvSpPr>
          <p:cNvPr id="27" name="object 27" descr=""/>
          <p:cNvSpPr/>
          <p:nvPr/>
        </p:nvSpPr>
        <p:spPr>
          <a:xfrm>
            <a:off x="6898767" y="1703595"/>
            <a:ext cx="183515" cy="20320"/>
          </a:xfrm>
          <a:custGeom>
            <a:avLst/>
            <a:gdLst/>
            <a:ahLst/>
            <a:cxnLst/>
            <a:rect l="l" t="t" r="r" b="b"/>
            <a:pathLst>
              <a:path w="183515" h="20319">
                <a:moveTo>
                  <a:pt x="183349" y="0"/>
                </a:moveTo>
                <a:lnTo>
                  <a:pt x="0" y="0"/>
                </a:lnTo>
                <a:lnTo>
                  <a:pt x="0" y="19794"/>
                </a:lnTo>
                <a:lnTo>
                  <a:pt x="183349" y="19794"/>
                </a:lnTo>
                <a:lnTo>
                  <a:pt x="183349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" name="object 2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187438" y="1656079"/>
            <a:ext cx="161925" cy="146939"/>
          </a:xfrm>
          <a:prstGeom prst="rect">
            <a:avLst/>
          </a:prstGeom>
        </p:spPr>
      </p:pic>
      <p:grpSp>
        <p:nvGrpSpPr>
          <p:cNvPr id="29" name="object 29" descr=""/>
          <p:cNvGrpSpPr/>
          <p:nvPr/>
        </p:nvGrpSpPr>
        <p:grpSpPr>
          <a:xfrm>
            <a:off x="7409942" y="1576069"/>
            <a:ext cx="1042669" cy="427355"/>
            <a:chOff x="7409942" y="1576069"/>
            <a:chExt cx="1042669" cy="427355"/>
          </a:xfrm>
        </p:grpSpPr>
        <p:sp>
          <p:nvSpPr>
            <p:cNvPr id="30" name="object 30" descr=""/>
            <p:cNvSpPr/>
            <p:nvPr/>
          </p:nvSpPr>
          <p:spPr>
            <a:xfrm>
              <a:off x="7409942" y="1705482"/>
              <a:ext cx="400050" cy="19050"/>
            </a:xfrm>
            <a:custGeom>
              <a:avLst/>
              <a:gdLst/>
              <a:ahLst/>
              <a:cxnLst/>
              <a:rect l="l" t="t" r="r" b="b"/>
              <a:pathLst>
                <a:path w="400050" h="19050">
                  <a:moveTo>
                    <a:pt x="40005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00050" y="1905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26427" y="1786889"/>
              <a:ext cx="135897" cy="216154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89647" y="1858390"/>
              <a:ext cx="212598" cy="144653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7839837" y="1576069"/>
              <a:ext cx="612775" cy="282575"/>
            </a:xfrm>
            <a:custGeom>
              <a:avLst/>
              <a:gdLst/>
              <a:ahLst/>
              <a:cxnLst/>
              <a:rect l="l" t="t" r="r" b="b"/>
              <a:pathLst>
                <a:path w="612775" h="282575">
                  <a:moveTo>
                    <a:pt x="135255" y="21463"/>
                  </a:moveTo>
                  <a:lnTo>
                    <a:pt x="75692" y="21463"/>
                  </a:lnTo>
                  <a:lnTo>
                    <a:pt x="74041" y="28702"/>
                  </a:lnTo>
                  <a:lnTo>
                    <a:pt x="79121" y="29083"/>
                  </a:lnTo>
                  <a:lnTo>
                    <a:pt x="82804" y="30099"/>
                  </a:lnTo>
                  <a:lnTo>
                    <a:pt x="87503" y="33782"/>
                  </a:lnTo>
                  <a:lnTo>
                    <a:pt x="88646" y="37084"/>
                  </a:lnTo>
                  <a:lnTo>
                    <a:pt x="88646" y="47879"/>
                  </a:lnTo>
                  <a:lnTo>
                    <a:pt x="50546" y="222504"/>
                  </a:lnTo>
                  <a:lnTo>
                    <a:pt x="32004" y="264033"/>
                  </a:lnTo>
                  <a:lnTo>
                    <a:pt x="24511" y="267601"/>
                  </a:lnTo>
                  <a:lnTo>
                    <a:pt x="9652" y="267601"/>
                  </a:lnTo>
                  <a:lnTo>
                    <a:pt x="5842" y="267208"/>
                  </a:lnTo>
                  <a:lnTo>
                    <a:pt x="3810" y="266446"/>
                  </a:lnTo>
                  <a:lnTo>
                    <a:pt x="0" y="280670"/>
                  </a:lnTo>
                  <a:lnTo>
                    <a:pt x="3556" y="281686"/>
                  </a:lnTo>
                  <a:lnTo>
                    <a:pt x="8382" y="282194"/>
                  </a:lnTo>
                  <a:lnTo>
                    <a:pt x="14097" y="282194"/>
                  </a:lnTo>
                  <a:lnTo>
                    <a:pt x="50952" y="271830"/>
                  </a:lnTo>
                  <a:lnTo>
                    <a:pt x="72644" y="239052"/>
                  </a:lnTo>
                  <a:lnTo>
                    <a:pt x="113919" y="56261"/>
                  </a:lnTo>
                  <a:lnTo>
                    <a:pt x="116967" y="45212"/>
                  </a:lnTo>
                  <a:lnTo>
                    <a:pt x="133604" y="28702"/>
                  </a:lnTo>
                  <a:lnTo>
                    <a:pt x="135255" y="21463"/>
                  </a:lnTo>
                  <a:close/>
                </a:path>
                <a:path w="612775" h="282575">
                  <a:moveTo>
                    <a:pt x="272034" y="11430"/>
                  </a:moveTo>
                  <a:lnTo>
                    <a:pt x="267970" y="0"/>
                  </a:lnTo>
                  <a:lnTo>
                    <a:pt x="247510" y="7391"/>
                  </a:lnTo>
                  <a:lnTo>
                    <a:pt x="229577" y="18110"/>
                  </a:lnTo>
                  <a:lnTo>
                    <a:pt x="201295" y="49530"/>
                  </a:lnTo>
                  <a:lnTo>
                    <a:pt x="183743" y="91427"/>
                  </a:lnTo>
                  <a:lnTo>
                    <a:pt x="177927" y="141224"/>
                  </a:lnTo>
                  <a:lnTo>
                    <a:pt x="179374" y="167182"/>
                  </a:lnTo>
                  <a:lnTo>
                    <a:pt x="190995" y="213093"/>
                  </a:lnTo>
                  <a:lnTo>
                    <a:pt x="214045" y="250342"/>
                  </a:lnTo>
                  <a:lnTo>
                    <a:pt x="247434" y="274967"/>
                  </a:lnTo>
                  <a:lnTo>
                    <a:pt x="267970" y="282321"/>
                  </a:lnTo>
                  <a:lnTo>
                    <a:pt x="271526" y="270891"/>
                  </a:lnTo>
                  <a:lnTo>
                    <a:pt x="255473" y="263779"/>
                  </a:lnTo>
                  <a:lnTo>
                    <a:pt x="241617" y="253860"/>
                  </a:lnTo>
                  <a:lnTo>
                    <a:pt x="213131" y="207606"/>
                  </a:lnTo>
                  <a:lnTo>
                    <a:pt x="204749" y="164693"/>
                  </a:lnTo>
                  <a:lnTo>
                    <a:pt x="203708" y="139827"/>
                  </a:lnTo>
                  <a:lnTo>
                    <a:pt x="204749" y="115735"/>
                  </a:lnTo>
                  <a:lnTo>
                    <a:pt x="213131" y="73926"/>
                  </a:lnTo>
                  <a:lnTo>
                    <a:pt x="241719" y="28422"/>
                  </a:lnTo>
                  <a:lnTo>
                    <a:pt x="255739" y="18580"/>
                  </a:lnTo>
                  <a:lnTo>
                    <a:pt x="272034" y="11430"/>
                  </a:lnTo>
                  <a:close/>
                </a:path>
                <a:path w="612775" h="282575">
                  <a:moveTo>
                    <a:pt x="612775" y="141224"/>
                  </a:moveTo>
                  <a:lnTo>
                    <a:pt x="606958" y="91427"/>
                  </a:lnTo>
                  <a:lnTo>
                    <a:pt x="589534" y="49530"/>
                  </a:lnTo>
                  <a:lnTo>
                    <a:pt x="561174" y="18097"/>
                  </a:lnTo>
                  <a:lnTo>
                    <a:pt x="522732" y="0"/>
                  </a:lnTo>
                  <a:lnTo>
                    <a:pt x="518795" y="11430"/>
                  </a:lnTo>
                  <a:lnTo>
                    <a:pt x="535101" y="18580"/>
                  </a:lnTo>
                  <a:lnTo>
                    <a:pt x="549148" y="28422"/>
                  </a:lnTo>
                  <a:lnTo>
                    <a:pt x="577684" y="73926"/>
                  </a:lnTo>
                  <a:lnTo>
                    <a:pt x="586066" y="115735"/>
                  </a:lnTo>
                  <a:lnTo>
                    <a:pt x="587121" y="139827"/>
                  </a:lnTo>
                  <a:lnTo>
                    <a:pt x="586066" y="164693"/>
                  </a:lnTo>
                  <a:lnTo>
                    <a:pt x="577684" y="207606"/>
                  </a:lnTo>
                  <a:lnTo>
                    <a:pt x="549186" y="253860"/>
                  </a:lnTo>
                  <a:lnTo>
                    <a:pt x="519176" y="270891"/>
                  </a:lnTo>
                  <a:lnTo>
                    <a:pt x="522732" y="282321"/>
                  </a:lnTo>
                  <a:lnTo>
                    <a:pt x="561289" y="264312"/>
                  </a:lnTo>
                  <a:lnTo>
                    <a:pt x="589661" y="233045"/>
                  </a:lnTo>
                  <a:lnTo>
                    <a:pt x="606971" y="191135"/>
                  </a:lnTo>
                  <a:lnTo>
                    <a:pt x="611314" y="167182"/>
                  </a:lnTo>
                  <a:lnTo>
                    <a:pt x="612775" y="141224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23047" y="1658365"/>
              <a:ext cx="212598" cy="144653"/>
            </a:xfrm>
            <a:prstGeom prst="rect">
              <a:avLst/>
            </a:prstGeom>
          </p:spPr>
        </p:pic>
      </p:grpSp>
      <p:pic>
        <p:nvPicPr>
          <p:cNvPr id="35" name="object 3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31201" y="1358264"/>
            <a:ext cx="135897" cy="216154"/>
          </a:xfrm>
          <a:prstGeom prst="rect">
            <a:avLst/>
          </a:prstGeom>
        </p:spPr>
      </p:pic>
      <p:sp>
        <p:nvSpPr>
          <p:cNvPr id="36" name="object 3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57975" y="180975"/>
            <a:ext cx="2666365" cy="2083435"/>
            <a:chOff x="257975" y="180975"/>
            <a:chExt cx="2666365" cy="2083435"/>
          </a:xfrm>
        </p:grpSpPr>
        <p:sp>
          <p:nvSpPr>
            <p:cNvPr id="3" name="object 3" descr=""/>
            <p:cNvSpPr/>
            <p:nvPr/>
          </p:nvSpPr>
          <p:spPr>
            <a:xfrm>
              <a:off x="514350" y="180974"/>
              <a:ext cx="2409825" cy="1907539"/>
            </a:xfrm>
            <a:custGeom>
              <a:avLst/>
              <a:gdLst/>
              <a:ahLst/>
              <a:cxnLst/>
              <a:rect l="l" t="t" r="r" b="b"/>
              <a:pathLst>
                <a:path w="2409825" h="1907539">
                  <a:moveTo>
                    <a:pt x="2409571" y="1704975"/>
                  </a:moveTo>
                  <a:lnTo>
                    <a:pt x="2386698" y="1685925"/>
                  </a:lnTo>
                  <a:lnTo>
                    <a:pt x="2277745" y="1595120"/>
                  </a:lnTo>
                  <a:lnTo>
                    <a:pt x="2271064" y="1591525"/>
                  </a:lnTo>
                  <a:lnTo>
                    <a:pt x="2246579" y="1611464"/>
                  </a:lnTo>
                  <a:lnTo>
                    <a:pt x="2248598" y="1618449"/>
                  </a:lnTo>
                  <a:lnTo>
                    <a:pt x="2253361" y="1624330"/>
                  </a:lnTo>
                  <a:lnTo>
                    <a:pt x="2327275" y="1685925"/>
                  </a:lnTo>
                  <a:lnTo>
                    <a:pt x="209550" y="1685925"/>
                  </a:lnTo>
                  <a:lnTo>
                    <a:pt x="209550" y="82334"/>
                  </a:lnTo>
                  <a:lnTo>
                    <a:pt x="271119" y="156210"/>
                  </a:lnTo>
                  <a:lnTo>
                    <a:pt x="277012" y="160972"/>
                  </a:lnTo>
                  <a:lnTo>
                    <a:pt x="284022" y="162991"/>
                  </a:lnTo>
                  <a:lnTo>
                    <a:pt x="291287" y="162229"/>
                  </a:lnTo>
                  <a:lnTo>
                    <a:pt x="297942" y="158623"/>
                  </a:lnTo>
                  <a:lnTo>
                    <a:pt x="302679" y="152742"/>
                  </a:lnTo>
                  <a:lnTo>
                    <a:pt x="304723" y="145757"/>
                  </a:lnTo>
                  <a:lnTo>
                    <a:pt x="303974" y="138506"/>
                  </a:lnTo>
                  <a:lnTo>
                    <a:pt x="300380" y="131826"/>
                  </a:lnTo>
                  <a:lnTo>
                    <a:pt x="215265" y="29718"/>
                  </a:lnTo>
                  <a:lnTo>
                    <a:pt x="190500" y="0"/>
                  </a:lnTo>
                  <a:lnTo>
                    <a:pt x="80619" y="131826"/>
                  </a:lnTo>
                  <a:lnTo>
                    <a:pt x="77012" y="138506"/>
                  </a:lnTo>
                  <a:lnTo>
                    <a:pt x="76276" y="145757"/>
                  </a:lnTo>
                  <a:lnTo>
                    <a:pt x="78308" y="152742"/>
                  </a:lnTo>
                  <a:lnTo>
                    <a:pt x="83058" y="158623"/>
                  </a:lnTo>
                  <a:lnTo>
                    <a:pt x="89700" y="162229"/>
                  </a:lnTo>
                  <a:lnTo>
                    <a:pt x="96964" y="162991"/>
                  </a:lnTo>
                  <a:lnTo>
                    <a:pt x="103974" y="160972"/>
                  </a:lnTo>
                  <a:lnTo>
                    <a:pt x="109880" y="156210"/>
                  </a:lnTo>
                  <a:lnTo>
                    <a:pt x="171450" y="82334"/>
                  </a:lnTo>
                  <a:lnTo>
                    <a:pt x="171450" y="1685925"/>
                  </a:lnTo>
                  <a:lnTo>
                    <a:pt x="0" y="1685925"/>
                  </a:lnTo>
                  <a:lnTo>
                    <a:pt x="0" y="1724025"/>
                  </a:lnTo>
                  <a:lnTo>
                    <a:pt x="171450" y="1724025"/>
                  </a:lnTo>
                  <a:lnTo>
                    <a:pt x="171450" y="1907159"/>
                  </a:lnTo>
                  <a:lnTo>
                    <a:pt x="209550" y="1907159"/>
                  </a:lnTo>
                  <a:lnTo>
                    <a:pt x="209550" y="1724025"/>
                  </a:lnTo>
                  <a:lnTo>
                    <a:pt x="2327275" y="1724025"/>
                  </a:lnTo>
                  <a:lnTo>
                    <a:pt x="2253361" y="1785620"/>
                  </a:lnTo>
                  <a:lnTo>
                    <a:pt x="2248598" y="1791512"/>
                  </a:lnTo>
                  <a:lnTo>
                    <a:pt x="2246579" y="1798497"/>
                  </a:lnTo>
                  <a:lnTo>
                    <a:pt x="2247341" y="1805749"/>
                  </a:lnTo>
                  <a:lnTo>
                    <a:pt x="2250948" y="1812417"/>
                  </a:lnTo>
                  <a:lnTo>
                    <a:pt x="2256828" y="1817179"/>
                  </a:lnTo>
                  <a:lnTo>
                    <a:pt x="2263813" y="1819198"/>
                  </a:lnTo>
                  <a:lnTo>
                    <a:pt x="2271064" y="1818436"/>
                  </a:lnTo>
                  <a:lnTo>
                    <a:pt x="2277745" y="1814830"/>
                  </a:lnTo>
                  <a:lnTo>
                    <a:pt x="2386698" y="1724025"/>
                  </a:lnTo>
                  <a:lnTo>
                    <a:pt x="2409571" y="17049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66775" y="514350"/>
              <a:ext cx="1933575" cy="1509395"/>
            </a:xfrm>
            <a:custGeom>
              <a:avLst/>
              <a:gdLst/>
              <a:ahLst/>
              <a:cxnLst/>
              <a:rect l="l" t="t" r="r" b="b"/>
              <a:pathLst>
                <a:path w="1933575" h="1509395">
                  <a:moveTo>
                    <a:pt x="0" y="0"/>
                  </a:moveTo>
                  <a:lnTo>
                    <a:pt x="2816" y="55889"/>
                  </a:lnTo>
                  <a:lnTo>
                    <a:pt x="5910" y="111549"/>
                  </a:lnTo>
                  <a:lnTo>
                    <a:pt x="9559" y="166756"/>
                  </a:lnTo>
                  <a:lnTo>
                    <a:pt x="14039" y="221288"/>
                  </a:lnTo>
                  <a:lnTo>
                    <a:pt x="19627" y="274923"/>
                  </a:lnTo>
                  <a:lnTo>
                    <a:pt x="26601" y="327437"/>
                  </a:lnTo>
                  <a:lnTo>
                    <a:pt x="35237" y="378609"/>
                  </a:lnTo>
                  <a:lnTo>
                    <a:pt x="45813" y="428215"/>
                  </a:lnTo>
                  <a:lnTo>
                    <a:pt x="58604" y="476034"/>
                  </a:lnTo>
                  <a:lnTo>
                    <a:pt x="73888" y="521842"/>
                  </a:lnTo>
                  <a:lnTo>
                    <a:pt x="93435" y="569976"/>
                  </a:lnTo>
                  <a:lnTo>
                    <a:pt x="115162" y="615237"/>
                  </a:lnTo>
                  <a:lnTo>
                    <a:pt x="139119" y="658137"/>
                  </a:lnTo>
                  <a:lnTo>
                    <a:pt x="165356" y="699190"/>
                  </a:lnTo>
                  <a:lnTo>
                    <a:pt x="193925" y="738910"/>
                  </a:lnTo>
                  <a:lnTo>
                    <a:pt x="224875" y="777809"/>
                  </a:lnTo>
                  <a:lnTo>
                    <a:pt x="258258" y="816400"/>
                  </a:lnTo>
                  <a:lnTo>
                    <a:pt x="294124" y="855198"/>
                  </a:lnTo>
                  <a:lnTo>
                    <a:pt x="332524" y="894714"/>
                  </a:lnTo>
                  <a:lnTo>
                    <a:pt x="363331" y="925902"/>
                  </a:lnTo>
                  <a:lnTo>
                    <a:pt x="396080" y="958996"/>
                  </a:lnTo>
                  <a:lnTo>
                    <a:pt x="430579" y="993304"/>
                  </a:lnTo>
                  <a:lnTo>
                    <a:pt x="466637" y="1028135"/>
                  </a:lnTo>
                  <a:lnTo>
                    <a:pt x="504061" y="1062797"/>
                  </a:lnTo>
                  <a:lnTo>
                    <a:pt x="542659" y="1096597"/>
                  </a:lnTo>
                  <a:lnTo>
                    <a:pt x="582240" y="1128844"/>
                  </a:lnTo>
                  <a:lnTo>
                    <a:pt x="622611" y="1158846"/>
                  </a:lnTo>
                  <a:lnTo>
                    <a:pt x="663581" y="1185912"/>
                  </a:lnTo>
                  <a:lnTo>
                    <a:pt x="704957" y="1209348"/>
                  </a:lnTo>
                  <a:lnTo>
                    <a:pt x="746548" y="1228464"/>
                  </a:lnTo>
                  <a:lnTo>
                    <a:pt x="788162" y="1242567"/>
                  </a:lnTo>
                  <a:lnTo>
                    <a:pt x="835276" y="1252230"/>
                  </a:lnTo>
                  <a:lnTo>
                    <a:pt x="885318" y="1256758"/>
                  </a:lnTo>
                  <a:lnTo>
                    <a:pt x="937455" y="1256767"/>
                  </a:lnTo>
                  <a:lnTo>
                    <a:pt x="990854" y="1252873"/>
                  </a:lnTo>
                  <a:lnTo>
                    <a:pt x="1044683" y="1245691"/>
                  </a:lnTo>
                  <a:lnTo>
                    <a:pt x="1098109" y="1235837"/>
                  </a:lnTo>
                  <a:lnTo>
                    <a:pt x="1150301" y="1223925"/>
                  </a:lnTo>
                  <a:lnTo>
                    <a:pt x="1200425" y="1210572"/>
                  </a:lnTo>
                  <a:lnTo>
                    <a:pt x="1247650" y="1196393"/>
                  </a:lnTo>
                  <a:lnTo>
                    <a:pt x="1291143" y="1182003"/>
                  </a:lnTo>
                  <a:lnTo>
                    <a:pt x="1330070" y="1168019"/>
                  </a:lnTo>
                  <a:lnTo>
                    <a:pt x="1382010" y="1145426"/>
                  </a:lnTo>
                  <a:lnTo>
                    <a:pt x="1425001" y="1120070"/>
                  </a:lnTo>
                  <a:lnTo>
                    <a:pt x="1461416" y="1091737"/>
                  </a:lnTo>
                  <a:lnTo>
                    <a:pt x="1493627" y="1060214"/>
                  </a:lnTo>
                  <a:lnTo>
                    <a:pt x="1524008" y="1025288"/>
                  </a:lnTo>
                  <a:lnTo>
                    <a:pt x="1554932" y="986745"/>
                  </a:lnTo>
                  <a:lnTo>
                    <a:pt x="1588770" y="944372"/>
                  </a:lnTo>
                  <a:lnTo>
                    <a:pt x="1617467" y="908588"/>
                  </a:lnTo>
                  <a:lnTo>
                    <a:pt x="1647139" y="870344"/>
                  </a:lnTo>
                  <a:lnTo>
                    <a:pt x="1677223" y="829794"/>
                  </a:lnTo>
                  <a:lnTo>
                    <a:pt x="1707159" y="787093"/>
                  </a:lnTo>
                  <a:lnTo>
                    <a:pt x="1736388" y="742395"/>
                  </a:lnTo>
                  <a:lnTo>
                    <a:pt x="1764349" y="695856"/>
                  </a:lnTo>
                  <a:lnTo>
                    <a:pt x="1790482" y="647630"/>
                  </a:lnTo>
                  <a:lnTo>
                    <a:pt x="1814227" y="597871"/>
                  </a:lnTo>
                  <a:lnTo>
                    <a:pt x="1835023" y="546735"/>
                  </a:lnTo>
                  <a:lnTo>
                    <a:pt x="1849821" y="503553"/>
                  </a:lnTo>
                  <a:lnTo>
                    <a:pt x="1862949" y="458831"/>
                  </a:lnTo>
                  <a:lnTo>
                    <a:pt x="1874573" y="412724"/>
                  </a:lnTo>
                  <a:lnTo>
                    <a:pt x="1884862" y="365384"/>
                  </a:lnTo>
                  <a:lnTo>
                    <a:pt x="1893983" y="316966"/>
                  </a:lnTo>
                  <a:lnTo>
                    <a:pt x="1902103" y="267624"/>
                  </a:lnTo>
                  <a:lnTo>
                    <a:pt x="1909391" y="217513"/>
                  </a:lnTo>
                  <a:lnTo>
                    <a:pt x="1916015" y="166785"/>
                  </a:lnTo>
                  <a:lnTo>
                    <a:pt x="1922141" y="115595"/>
                  </a:lnTo>
                  <a:lnTo>
                    <a:pt x="1927939" y="64097"/>
                  </a:lnTo>
                  <a:lnTo>
                    <a:pt x="1933575" y="12446"/>
                  </a:lnTo>
                </a:path>
                <a:path w="1933575" h="1509395">
                  <a:moveTo>
                    <a:pt x="1752600" y="1257300"/>
                  </a:moveTo>
                  <a:lnTo>
                    <a:pt x="1752600" y="1509268"/>
                  </a:lnTo>
                </a:path>
              </a:pathLst>
            </a:custGeom>
            <a:ln w="381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362199" y="676275"/>
              <a:ext cx="534035" cy="1027430"/>
            </a:xfrm>
            <a:custGeom>
              <a:avLst/>
              <a:gdLst/>
              <a:ahLst/>
              <a:cxnLst/>
              <a:rect l="l" t="t" r="r" b="b"/>
              <a:pathLst>
                <a:path w="534035" h="1027430">
                  <a:moveTo>
                    <a:pt x="533654" y="0"/>
                  </a:moveTo>
                  <a:lnTo>
                    <a:pt x="0" y="1027049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447924" y="771525"/>
              <a:ext cx="432434" cy="762000"/>
            </a:xfrm>
            <a:custGeom>
              <a:avLst/>
              <a:gdLst/>
              <a:ahLst/>
              <a:cxnLst/>
              <a:rect l="l" t="t" r="r" b="b"/>
              <a:pathLst>
                <a:path w="432435" h="762000">
                  <a:moveTo>
                    <a:pt x="409575" y="0"/>
                  </a:moveTo>
                  <a:lnTo>
                    <a:pt x="409575" y="726948"/>
                  </a:lnTo>
                </a:path>
                <a:path w="432435" h="762000">
                  <a:moveTo>
                    <a:pt x="0" y="762000"/>
                  </a:moveTo>
                  <a:lnTo>
                    <a:pt x="432054" y="762000"/>
                  </a:lnTo>
                </a:path>
              </a:pathLst>
            </a:custGeom>
            <a:ln w="38100">
              <a:solidFill>
                <a:srgbClr val="C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281301" y="1216786"/>
              <a:ext cx="344170" cy="387350"/>
            </a:xfrm>
            <a:custGeom>
              <a:avLst/>
              <a:gdLst/>
              <a:ahLst/>
              <a:cxnLst/>
              <a:rect l="l" t="t" r="r" b="b"/>
              <a:pathLst>
                <a:path w="344169" h="387350">
                  <a:moveTo>
                    <a:pt x="4825" y="188975"/>
                  </a:moveTo>
                  <a:lnTo>
                    <a:pt x="0" y="387350"/>
                  </a:lnTo>
                  <a:lnTo>
                    <a:pt x="195834" y="356362"/>
                  </a:lnTo>
                  <a:lnTo>
                    <a:pt x="141343" y="308610"/>
                  </a:lnTo>
                  <a:lnTo>
                    <a:pt x="102743" y="308610"/>
                  </a:lnTo>
                  <a:lnTo>
                    <a:pt x="64516" y="275082"/>
                  </a:lnTo>
                  <a:lnTo>
                    <a:pt x="81268" y="255964"/>
                  </a:lnTo>
                  <a:lnTo>
                    <a:pt x="4825" y="188975"/>
                  </a:lnTo>
                  <a:close/>
                </a:path>
                <a:path w="344169" h="387350">
                  <a:moveTo>
                    <a:pt x="81268" y="255964"/>
                  </a:moveTo>
                  <a:lnTo>
                    <a:pt x="64516" y="275082"/>
                  </a:lnTo>
                  <a:lnTo>
                    <a:pt x="102743" y="308610"/>
                  </a:lnTo>
                  <a:lnTo>
                    <a:pt x="119504" y="289472"/>
                  </a:lnTo>
                  <a:lnTo>
                    <a:pt x="81268" y="255964"/>
                  </a:lnTo>
                  <a:close/>
                </a:path>
                <a:path w="344169" h="387350">
                  <a:moveTo>
                    <a:pt x="119504" y="289472"/>
                  </a:moveTo>
                  <a:lnTo>
                    <a:pt x="102743" y="308610"/>
                  </a:lnTo>
                  <a:lnTo>
                    <a:pt x="141343" y="308610"/>
                  </a:lnTo>
                  <a:lnTo>
                    <a:pt x="119504" y="289472"/>
                  </a:lnTo>
                  <a:close/>
                </a:path>
                <a:path w="344169" h="387350">
                  <a:moveTo>
                    <a:pt x="305562" y="0"/>
                  </a:moveTo>
                  <a:lnTo>
                    <a:pt x="81268" y="255964"/>
                  </a:lnTo>
                  <a:lnTo>
                    <a:pt x="119504" y="289472"/>
                  </a:lnTo>
                  <a:lnTo>
                    <a:pt x="343788" y="33400"/>
                  </a:lnTo>
                  <a:lnTo>
                    <a:pt x="305562" y="0"/>
                  </a:lnTo>
                  <a:close/>
                </a:path>
              </a:pathLst>
            </a:custGeom>
            <a:solidFill>
              <a:srgbClr val="093C9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1902" y="1058163"/>
              <a:ext cx="213677" cy="29082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8624" y="1563624"/>
              <a:ext cx="122174" cy="13842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5901" y="2097913"/>
              <a:ext cx="417486" cy="16636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0309" y="1295019"/>
              <a:ext cx="191262" cy="402589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257975" y="940054"/>
              <a:ext cx="366395" cy="238760"/>
            </a:xfrm>
            <a:custGeom>
              <a:avLst/>
              <a:gdLst/>
              <a:ahLst/>
              <a:cxnLst/>
              <a:rect l="l" t="t" r="r" b="b"/>
              <a:pathLst>
                <a:path w="366395" h="238759">
                  <a:moveTo>
                    <a:pt x="290360" y="0"/>
                  </a:moveTo>
                  <a:lnTo>
                    <a:pt x="286969" y="9651"/>
                  </a:lnTo>
                  <a:lnTo>
                    <a:pt x="300758" y="15652"/>
                  </a:lnTo>
                  <a:lnTo>
                    <a:pt x="312618" y="23939"/>
                  </a:lnTo>
                  <a:lnTo>
                    <a:pt x="336693" y="62351"/>
                  </a:lnTo>
                  <a:lnTo>
                    <a:pt x="344601" y="117983"/>
                  </a:lnTo>
                  <a:lnTo>
                    <a:pt x="343720" y="138955"/>
                  </a:lnTo>
                  <a:lnTo>
                    <a:pt x="330479" y="190373"/>
                  </a:lnTo>
                  <a:lnTo>
                    <a:pt x="300918" y="222573"/>
                  </a:lnTo>
                  <a:lnTo>
                    <a:pt x="287350" y="228600"/>
                  </a:lnTo>
                  <a:lnTo>
                    <a:pt x="290360" y="238251"/>
                  </a:lnTo>
                  <a:lnTo>
                    <a:pt x="335867" y="211195"/>
                  </a:lnTo>
                  <a:lnTo>
                    <a:pt x="361434" y="161258"/>
                  </a:lnTo>
                  <a:lnTo>
                    <a:pt x="366331" y="119253"/>
                  </a:lnTo>
                  <a:lnTo>
                    <a:pt x="365102" y="97397"/>
                  </a:lnTo>
                  <a:lnTo>
                    <a:pt x="355272" y="58638"/>
                  </a:lnTo>
                  <a:lnTo>
                    <a:pt x="322773" y="15319"/>
                  </a:lnTo>
                  <a:lnTo>
                    <a:pt x="307631" y="6260"/>
                  </a:lnTo>
                  <a:lnTo>
                    <a:pt x="290360" y="0"/>
                  </a:lnTo>
                  <a:close/>
                </a:path>
                <a:path w="366395" h="238759">
                  <a:moveTo>
                    <a:pt x="75971" y="0"/>
                  </a:moveTo>
                  <a:lnTo>
                    <a:pt x="30538" y="27164"/>
                  </a:lnTo>
                  <a:lnTo>
                    <a:pt x="4913" y="77184"/>
                  </a:lnTo>
                  <a:lnTo>
                    <a:pt x="0" y="119253"/>
                  </a:lnTo>
                  <a:lnTo>
                    <a:pt x="1223" y="141089"/>
                  </a:lnTo>
                  <a:lnTo>
                    <a:pt x="11015" y="179760"/>
                  </a:lnTo>
                  <a:lnTo>
                    <a:pt x="43481" y="222996"/>
                  </a:lnTo>
                  <a:lnTo>
                    <a:pt x="75971" y="238251"/>
                  </a:lnTo>
                  <a:lnTo>
                    <a:pt x="78981" y="228600"/>
                  </a:lnTo>
                  <a:lnTo>
                    <a:pt x="65411" y="222573"/>
                  </a:lnTo>
                  <a:lnTo>
                    <a:pt x="53697" y="214201"/>
                  </a:lnTo>
                  <a:lnTo>
                    <a:pt x="29669" y="175186"/>
                  </a:lnTo>
                  <a:lnTo>
                    <a:pt x="21729" y="117983"/>
                  </a:lnTo>
                  <a:lnTo>
                    <a:pt x="22611" y="97645"/>
                  </a:lnTo>
                  <a:lnTo>
                    <a:pt x="35852" y="47371"/>
                  </a:lnTo>
                  <a:lnTo>
                    <a:pt x="65620" y="15652"/>
                  </a:lnTo>
                  <a:lnTo>
                    <a:pt x="79362" y="9651"/>
                  </a:lnTo>
                  <a:lnTo>
                    <a:pt x="759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948558" y="180339"/>
            <a:ext cx="605155" cy="3352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20">
                <a:solidFill>
                  <a:srgbClr val="4285F4"/>
                </a:solidFill>
                <a:latin typeface="Segoe Print"/>
                <a:cs typeface="Segoe Print"/>
              </a:rPr>
              <a:t>J(w)</a:t>
            </a:r>
            <a:endParaRPr sz="2000">
              <a:latin typeface="Segoe Print"/>
              <a:cs typeface="Segoe Print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258419" y="2343150"/>
            <a:ext cx="2665730" cy="2052320"/>
            <a:chOff x="258419" y="2343150"/>
            <a:chExt cx="2665730" cy="2052320"/>
          </a:xfrm>
        </p:grpSpPr>
        <p:sp>
          <p:nvSpPr>
            <p:cNvPr id="15" name="object 15" descr=""/>
            <p:cNvSpPr/>
            <p:nvPr/>
          </p:nvSpPr>
          <p:spPr>
            <a:xfrm>
              <a:off x="514350" y="2343149"/>
              <a:ext cx="2409825" cy="1907539"/>
            </a:xfrm>
            <a:custGeom>
              <a:avLst/>
              <a:gdLst/>
              <a:ahLst/>
              <a:cxnLst/>
              <a:rect l="l" t="t" r="r" b="b"/>
              <a:pathLst>
                <a:path w="2409825" h="1907539">
                  <a:moveTo>
                    <a:pt x="2409571" y="1704975"/>
                  </a:moveTo>
                  <a:lnTo>
                    <a:pt x="2386711" y="1685925"/>
                  </a:lnTo>
                  <a:lnTo>
                    <a:pt x="2277745" y="1595094"/>
                  </a:lnTo>
                  <a:lnTo>
                    <a:pt x="2271064" y="1591500"/>
                  </a:lnTo>
                  <a:lnTo>
                    <a:pt x="2246579" y="1611452"/>
                  </a:lnTo>
                  <a:lnTo>
                    <a:pt x="2248598" y="1618462"/>
                  </a:lnTo>
                  <a:lnTo>
                    <a:pt x="2253361" y="1624355"/>
                  </a:lnTo>
                  <a:lnTo>
                    <a:pt x="2327237" y="1685925"/>
                  </a:lnTo>
                  <a:lnTo>
                    <a:pt x="209550" y="1685925"/>
                  </a:lnTo>
                  <a:lnTo>
                    <a:pt x="209550" y="82334"/>
                  </a:lnTo>
                  <a:lnTo>
                    <a:pt x="271119" y="156210"/>
                  </a:lnTo>
                  <a:lnTo>
                    <a:pt x="277012" y="160972"/>
                  </a:lnTo>
                  <a:lnTo>
                    <a:pt x="284022" y="162991"/>
                  </a:lnTo>
                  <a:lnTo>
                    <a:pt x="291287" y="162229"/>
                  </a:lnTo>
                  <a:lnTo>
                    <a:pt x="297942" y="158623"/>
                  </a:lnTo>
                  <a:lnTo>
                    <a:pt x="302679" y="152742"/>
                  </a:lnTo>
                  <a:lnTo>
                    <a:pt x="304723" y="145757"/>
                  </a:lnTo>
                  <a:lnTo>
                    <a:pt x="303974" y="138506"/>
                  </a:lnTo>
                  <a:lnTo>
                    <a:pt x="300380" y="131826"/>
                  </a:lnTo>
                  <a:lnTo>
                    <a:pt x="215265" y="29718"/>
                  </a:lnTo>
                  <a:lnTo>
                    <a:pt x="190500" y="0"/>
                  </a:lnTo>
                  <a:lnTo>
                    <a:pt x="80619" y="131826"/>
                  </a:lnTo>
                  <a:lnTo>
                    <a:pt x="77012" y="138506"/>
                  </a:lnTo>
                  <a:lnTo>
                    <a:pt x="76276" y="145757"/>
                  </a:lnTo>
                  <a:lnTo>
                    <a:pt x="78308" y="152742"/>
                  </a:lnTo>
                  <a:lnTo>
                    <a:pt x="83058" y="158623"/>
                  </a:lnTo>
                  <a:lnTo>
                    <a:pt x="89700" y="162229"/>
                  </a:lnTo>
                  <a:lnTo>
                    <a:pt x="96964" y="162991"/>
                  </a:lnTo>
                  <a:lnTo>
                    <a:pt x="103974" y="160972"/>
                  </a:lnTo>
                  <a:lnTo>
                    <a:pt x="109880" y="156210"/>
                  </a:lnTo>
                  <a:lnTo>
                    <a:pt x="171450" y="82334"/>
                  </a:lnTo>
                  <a:lnTo>
                    <a:pt x="171450" y="1685925"/>
                  </a:lnTo>
                  <a:lnTo>
                    <a:pt x="0" y="1685925"/>
                  </a:lnTo>
                  <a:lnTo>
                    <a:pt x="0" y="1724025"/>
                  </a:lnTo>
                  <a:lnTo>
                    <a:pt x="171450" y="1724025"/>
                  </a:lnTo>
                  <a:lnTo>
                    <a:pt x="171450" y="1907133"/>
                  </a:lnTo>
                  <a:lnTo>
                    <a:pt x="209550" y="1907133"/>
                  </a:lnTo>
                  <a:lnTo>
                    <a:pt x="209550" y="1724025"/>
                  </a:lnTo>
                  <a:lnTo>
                    <a:pt x="2327237" y="1724025"/>
                  </a:lnTo>
                  <a:lnTo>
                    <a:pt x="2253361" y="1785594"/>
                  </a:lnTo>
                  <a:lnTo>
                    <a:pt x="2248598" y="1791500"/>
                  </a:lnTo>
                  <a:lnTo>
                    <a:pt x="2246579" y="1798510"/>
                  </a:lnTo>
                  <a:lnTo>
                    <a:pt x="2247341" y="1805774"/>
                  </a:lnTo>
                  <a:lnTo>
                    <a:pt x="2250948" y="1812417"/>
                  </a:lnTo>
                  <a:lnTo>
                    <a:pt x="2256828" y="1817166"/>
                  </a:lnTo>
                  <a:lnTo>
                    <a:pt x="2263813" y="1819198"/>
                  </a:lnTo>
                  <a:lnTo>
                    <a:pt x="2271064" y="1818462"/>
                  </a:lnTo>
                  <a:lnTo>
                    <a:pt x="2277745" y="1814855"/>
                  </a:lnTo>
                  <a:lnTo>
                    <a:pt x="2386711" y="1724025"/>
                  </a:lnTo>
                  <a:lnTo>
                    <a:pt x="2409571" y="17049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2950" y="2575813"/>
              <a:ext cx="2133600" cy="181926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258419" y="3142741"/>
              <a:ext cx="366395" cy="238760"/>
            </a:xfrm>
            <a:custGeom>
              <a:avLst/>
              <a:gdLst/>
              <a:ahLst/>
              <a:cxnLst/>
              <a:rect l="l" t="t" r="r" b="b"/>
              <a:pathLst>
                <a:path w="366395" h="238760">
                  <a:moveTo>
                    <a:pt x="290360" y="0"/>
                  </a:moveTo>
                  <a:lnTo>
                    <a:pt x="286969" y="9651"/>
                  </a:lnTo>
                  <a:lnTo>
                    <a:pt x="300758" y="15652"/>
                  </a:lnTo>
                  <a:lnTo>
                    <a:pt x="312618" y="23939"/>
                  </a:lnTo>
                  <a:lnTo>
                    <a:pt x="336693" y="62349"/>
                  </a:lnTo>
                  <a:lnTo>
                    <a:pt x="344601" y="117856"/>
                  </a:lnTo>
                  <a:lnTo>
                    <a:pt x="343720" y="138884"/>
                  </a:lnTo>
                  <a:lnTo>
                    <a:pt x="330479" y="190372"/>
                  </a:lnTo>
                  <a:lnTo>
                    <a:pt x="300918" y="222573"/>
                  </a:lnTo>
                  <a:lnTo>
                    <a:pt x="287350" y="228600"/>
                  </a:lnTo>
                  <a:lnTo>
                    <a:pt x="290360" y="238251"/>
                  </a:lnTo>
                  <a:lnTo>
                    <a:pt x="335867" y="211195"/>
                  </a:lnTo>
                  <a:lnTo>
                    <a:pt x="361434" y="161242"/>
                  </a:lnTo>
                  <a:lnTo>
                    <a:pt x="366331" y="119125"/>
                  </a:lnTo>
                  <a:lnTo>
                    <a:pt x="365102" y="97289"/>
                  </a:lnTo>
                  <a:lnTo>
                    <a:pt x="355272" y="58618"/>
                  </a:lnTo>
                  <a:lnTo>
                    <a:pt x="322773" y="15271"/>
                  </a:lnTo>
                  <a:lnTo>
                    <a:pt x="307631" y="6242"/>
                  </a:lnTo>
                  <a:lnTo>
                    <a:pt x="290360" y="0"/>
                  </a:lnTo>
                  <a:close/>
                </a:path>
                <a:path w="366395" h="238760">
                  <a:moveTo>
                    <a:pt x="75971" y="0"/>
                  </a:moveTo>
                  <a:lnTo>
                    <a:pt x="30538" y="27110"/>
                  </a:lnTo>
                  <a:lnTo>
                    <a:pt x="4913" y="77120"/>
                  </a:lnTo>
                  <a:lnTo>
                    <a:pt x="0" y="119125"/>
                  </a:lnTo>
                  <a:lnTo>
                    <a:pt x="1223" y="141035"/>
                  </a:lnTo>
                  <a:lnTo>
                    <a:pt x="11015" y="179758"/>
                  </a:lnTo>
                  <a:lnTo>
                    <a:pt x="43481" y="222996"/>
                  </a:lnTo>
                  <a:lnTo>
                    <a:pt x="75971" y="238251"/>
                  </a:lnTo>
                  <a:lnTo>
                    <a:pt x="78981" y="228600"/>
                  </a:lnTo>
                  <a:lnTo>
                    <a:pt x="65411" y="222573"/>
                  </a:lnTo>
                  <a:lnTo>
                    <a:pt x="53697" y="214201"/>
                  </a:lnTo>
                  <a:lnTo>
                    <a:pt x="29667" y="175131"/>
                  </a:lnTo>
                  <a:lnTo>
                    <a:pt x="21717" y="117856"/>
                  </a:lnTo>
                  <a:lnTo>
                    <a:pt x="22600" y="97591"/>
                  </a:lnTo>
                  <a:lnTo>
                    <a:pt x="35852" y="47370"/>
                  </a:lnTo>
                  <a:lnTo>
                    <a:pt x="65620" y="15652"/>
                  </a:lnTo>
                  <a:lnTo>
                    <a:pt x="79362" y="9651"/>
                  </a:lnTo>
                  <a:lnTo>
                    <a:pt x="759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2943860" y="2327338"/>
            <a:ext cx="60452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solidFill>
                  <a:srgbClr val="4285F4"/>
                </a:solidFill>
                <a:latin typeface="Segoe Print"/>
                <a:cs typeface="Segoe Print"/>
              </a:rPr>
              <a:t>J(w)</a:t>
            </a:r>
            <a:endParaRPr sz="2000">
              <a:latin typeface="Segoe Print"/>
              <a:cs typeface="Segoe Prin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482465" y="2182812"/>
            <a:ext cx="133794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4285F4"/>
                </a:solidFill>
                <a:latin typeface="Cambria Math"/>
                <a:cs typeface="Cambria Math"/>
              </a:rPr>
              <a:t>𝑤</a:t>
            </a:r>
            <a:r>
              <a:rPr dirty="0" sz="2000" spc="175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4285F4"/>
                </a:solidFill>
                <a:latin typeface="Cambria Math"/>
                <a:cs typeface="Cambria Math"/>
              </a:rPr>
              <a:t>=</a:t>
            </a:r>
            <a:r>
              <a:rPr dirty="0" sz="2000" spc="85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4285F4"/>
                </a:solidFill>
                <a:latin typeface="Cambria Math"/>
                <a:cs typeface="Cambria Math"/>
              </a:rPr>
              <a:t>𝑤</a:t>
            </a:r>
            <a:r>
              <a:rPr dirty="0" sz="2000" spc="10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4285F4"/>
                </a:solidFill>
                <a:latin typeface="Cambria Math"/>
                <a:cs typeface="Cambria Math"/>
              </a:rPr>
              <a:t>−</a:t>
            </a:r>
            <a:r>
              <a:rPr dirty="0" sz="2000" spc="5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4285F4"/>
                </a:solidFill>
                <a:latin typeface="Cambria Math"/>
                <a:cs typeface="Cambria Math"/>
              </a:rPr>
              <a:t>𝛼</a:t>
            </a:r>
            <a:r>
              <a:rPr dirty="0" sz="2000" spc="1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2000" spc="20">
                <a:solidFill>
                  <a:srgbClr val="4285F4"/>
                </a:solidFill>
                <a:latin typeface="Cambria Math"/>
                <a:cs typeface="Cambria Math"/>
              </a:rPr>
              <a:t>∙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5884671" y="2257425"/>
            <a:ext cx="2042795" cy="238125"/>
          </a:xfrm>
          <a:custGeom>
            <a:avLst/>
            <a:gdLst/>
            <a:ahLst/>
            <a:cxnLst/>
            <a:rect l="l" t="t" r="r" b="b"/>
            <a:pathLst>
              <a:path w="2042795" h="238125">
                <a:moveTo>
                  <a:pt x="1966722" y="0"/>
                </a:moveTo>
                <a:lnTo>
                  <a:pt x="1963293" y="9651"/>
                </a:lnTo>
                <a:lnTo>
                  <a:pt x="1977102" y="15581"/>
                </a:lnTo>
                <a:lnTo>
                  <a:pt x="1988994" y="23844"/>
                </a:lnTo>
                <a:lnTo>
                  <a:pt x="2013075" y="62277"/>
                </a:lnTo>
                <a:lnTo>
                  <a:pt x="2020951" y="117856"/>
                </a:lnTo>
                <a:lnTo>
                  <a:pt x="2020069" y="138882"/>
                </a:lnTo>
                <a:lnTo>
                  <a:pt x="2006853" y="190245"/>
                </a:lnTo>
                <a:lnTo>
                  <a:pt x="1977296" y="222446"/>
                </a:lnTo>
                <a:lnTo>
                  <a:pt x="1963674" y="228473"/>
                </a:lnTo>
                <a:lnTo>
                  <a:pt x="1966722" y="238125"/>
                </a:lnTo>
                <a:lnTo>
                  <a:pt x="2012227" y="211068"/>
                </a:lnTo>
                <a:lnTo>
                  <a:pt x="2037794" y="161178"/>
                </a:lnTo>
                <a:lnTo>
                  <a:pt x="2042668" y="119125"/>
                </a:lnTo>
                <a:lnTo>
                  <a:pt x="2041451" y="97287"/>
                </a:lnTo>
                <a:lnTo>
                  <a:pt x="2031684" y="58564"/>
                </a:lnTo>
                <a:lnTo>
                  <a:pt x="1999154" y="15208"/>
                </a:lnTo>
                <a:lnTo>
                  <a:pt x="1984015" y="6187"/>
                </a:lnTo>
                <a:lnTo>
                  <a:pt x="1966722" y="0"/>
                </a:lnTo>
                <a:close/>
              </a:path>
              <a:path w="2042795" h="238125">
                <a:moveTo>
                  <a:pt x="75945" y="0"/>
                </a:moveTo>
                <a:lnTo>
                  <a:pt x="30565" y="27039"/>
                </a:lnTo>
                <a:lnTo>
                  <a:pt x="4889" y="77104"/>
                </a:lnTo>
                <a:lnTo>
                  <a:pt x="0" y="119125"/>
                </a:lnTo>
                <a:lnTo>
                  <a:pt x="1216" y="140979"/>
                </a:lnTo>
                <a:lnTo>
                  <a:pt x="10983" y="179687"/>
                </a:lnTo>
                <a:lnTo>
                  <a:pt x="43465" y="222869"/>
                </a:lnTo>
                <a:lnTo>
                  <a:pt x="75945" y="238125"/>
                </a:lnTo>
                <a:lnTo>
                  <a:pt x="78993" y="228473"/>
                </a:lnTo>
                <a:lnTo>
                  <a:pt x="65371" y="222446"/>
                </a:lnTo>
                <a:lnTo>
                  <a:pt x="53641" y="214074"/>
                </a:lnTo>
                <a:lnTo>
                  <a:pt x="29646" y="175077"/>
                </a:lnTo>
                <a:lnTo>
                  <a:pt x="21716" y="117856"/>
                </a:lnTo>
                <a:lnTo>
                  <a:pt x="22598" y="97520"/>
                </a:lnTo>
                <a:lnTo>
                  <a:pt x="35813" y="47370"/>
                </a:lnTo>
                <a:lnTo>
                  <a:pt x="65585" y="15581"/>
                </a:lnTo>
                <a:lnTo>
                  <a:pt x="79375" y="9651"/>
                </a:lnTo>
                <a:lnTo>
                  <a:pt x="75945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5960490" y="2182812"/>
            <a:ext cx="190118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4285F4"/>
                </a:solidFill>
                <a:latin typeface="Cambria Math"/>
                <a:cs typeface="Cambria Math"/>
              </a:rPr>
              <a:t>𝑝𝑜𝑠𝑖𝑡𝑖𝑣𝑒</a:t>
            </a:r>
            <a:r>
              <a:rPr dirty="0" sz="2000" spc="5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2000" spc="-10">
                <a:solidFill>
                  <a:srgbClr val="4285F4"/>
                </a:solidFill>
                <a:latin typeface="Cambria Math"/>
                <a:cs typeface="Cambria Math"/>
              </a:rPr>
              <a:t>𝑛𝑢𝑚𝑏𝑒𝑟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5045583" y="3071241"/>
            <a:ext cx="342900" cy="19050"/>
          </a:xfrm>
          <a:custGeom>
            <a:avLst/>
            <a:gdLst/>
            <a:ahLst/>
            <a:cxnLst/>
            <a:rect l="l" t="t" r="r" b="b"/>
            <a:pathLst>
              <a:path w="342900" h="19050">
                <a:moveTo>
                  <a:pt x="342900" y="0"/>
                </a:moveTo>
                <a:lnTo>
                  <a:pt x="0" y="0"/>
                </a:lnTo>
                <a:lnTo>
                  <a:pt x="0" y="19050"/>
                </a:lnTo>
                <a:lnTo>
                  <a:pt x="342900" y="19050"/>
                </a:lnTo>
                <a:lnTo>
                  <a:pt x="342900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5133721" y="2701861"/>
            <a:ext cx="17526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0">
                <a:solidFill>
                  <a:srgbClr val="4285F4"/>
                </a:solidFill>
                <a:latin typeface="Cambria Math"/>
                <a:cs typeface="Cambria Math"/>
              </a:rPr>
              <a:t>𝑑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038090" y="3064446"/>
            <a:ext cx="3721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5">
                <a:solidFill>
                  <a:srgbClr val="4285F4"/>
                </a:solidFill>
                <a:latin typeface="Cambria Math"/>
                <a:cs typeface="Cambria Math"/>
              </a:rPr>
              <a:t>𝑑𝑤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5553964" y="2966085"/>
            <a:ext cx="366395" cy="238125"/>
          </a:xfrm>
          <a:custGeom>
            <a:avLst/>
            <a:gdLst/>
            <a:ahLst/>
            <a:cxnLst/>
            <a:rect l="l" t="t" r="r" b="b"/>
            <a:pathLst>
              <a:path w="366395" h="238125">
                <a:moveTo>
                  <a:pt x="290449" y="0"/>
                </a:moveTo>
                <a:lnTo>
                  <a:pt x="287020" y="9651"/>
                </a:lnTo>
                <a:lnTo>
                  <a:pt x="300809" y="15581"/>
                </a:lnTo>
                <a:lnTo>
                  <a:pt x="312658" y="23844"/>
                </a:lnTo>
                <a:lnTo>
                  <a:pt x="336748" y="62277"/>
                </a:lnTo>
                <a:lnTo>
                  <a:pt x="344677" y="117856"/>
                </a:lnTo>
                <a:lnTo>
                  <a:pt x="343796" y="138882"/>
                </a:lnTo>
                <a:lnTo>
                  <a:pt x="330581" y="190245"/>
                </a:lnTo>
                <a:lnTo>
                  <a:pt x="300952" y="222446"/>
                </a:lnTo>
                <a:lnTo>
                  <a:pt x="287400" y="228472"/>
                </a:lnTo>
                <a:lnTo>
                  <a:pt x="290449" y="238125"/>
                </a:lnTo>
                <a:lnTo>
                  <a:pt x="335954" y="211068"/>
                </a:lnTo>
                <a:lnTo>
                  <a:pt x="361521" y="161178"/>
                </a:lnTo>
                <a:lnTo>
                  <a:pt x="366395" y="119125"/>
                </a:lnTo>
                <a:lnTo>
                  <a:pt x="365158" y="97287"/>
                </a:lnTo>
                <a:lnTo>
                  <a:pt x="355304" y="58564"/>
                </a:lnTo>
                <a:lnTo>
                  <a:pt x="322818" y="15208"/>
                </a:lnTo>
                <a:lnTo>
                  <a:pt x="307687" y="6187"/>
                </a:lnTo>
                <a:lnTo>
                  <a:pt x="290449" y="0"/>
                </a:lnTo>
                <a:close/>
              </a:path>
              <a:path w="366395" h="238125">
                <a:moveTo>
                  <a:pt x="76073" y="0"/>
                </a:moveTo>
                <a:lnTo>
                  <a:pt x="30567" y="27039"/>
                </a:lnTo>
                <a:lnTo>
                  <a:pt x="4937" y="77104"/>
                </a:lnTo>
                <a:lnTo>
                  <a:pt x="0" y="119125"/>
                </a:lnTo>
                <a:lnTo>
                  <a:pt x="1236" y="140979"/>
                </a:lnTo>
                <a:lnTo>
                  <a:pt x="11090" y="179687"/>
                </a:lnTo>
                <a:lnTo>
                  <a:pt x="43592" y="222869"/>
                </a:lnTo>
                <a:lnTo>
                  <a:pt x="76073" y="238125"/>
                </a:lnTo>
                <a:lnTo>
                  <a:pt x="78994" y="228472"/>
                </a:lnTo>
                <a:lnTo>
                  <a:pt x="65444" y="222446"/>
                </a:lnTo>
                <a:lnTo>
                  <a:pt x="53752" y="214074"/>
                </a:lnTo>
                <a:lnTo>
                  <a:pt x="29773" y="175077"/>
                </a:lnTo>
                <a:lnTo>
                  <a:pt x="21844" y="117856"/>
                </a:lnTo>
                <a:lnTo>
                  <a:pt x="22725" y="97520"/>
                </a:lnTo>
                <a:lnTo>
                  <a:pt x="35940" y="47370"/>
                </a:lnTo>
                <a:lnTo>
                  <a:pt x="65659" y="15581"/>
                </a:lnTo>
                <a:lnTo>
                  <a:pt x="79375" y="9651"/>
                </a:lnTo>
                <a:lnTo>
                  <a:pt x="7607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5419471" y="2892742"/>
            <a:ext cx="42545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4285F4"/>
                </a:solidFill>
                <a:latin typeface="Cambria Math"/>
                <a:cs typeface="Cambria Math"/>
              </a:rPr>
              <a:t>𝐽</a:t>
            </a:r>
            <a:r>
              <a:rPr dirty="0" sz="2000" spc="44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2000" spc="-50">
                <a:solidFill>
                  <a:srgbClr val="4285F4"/>
                </a:solidFill>
                <a:latin typeface="Cambria Math"/>
                <a:cs typeface="Cambria Math"/>
              </a:rPr>
              <a:t>𝑤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482465" y="3820477"/>
            <a:ext cx="133794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solidFill>
                  <a:srgbClr val="4285F4"/>
                </a:solidFill>
                <a:latin typeface="Cambria Math"/>
                <a:cs typeface="Cambria Math"/>
              </a:rPr>
              <a:t>𝑤</a:t>
            </a:r>
            <a:r>
              <a:rPr dirty="0" sz="2000" spc="175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4285F4"/>
                </a:solidFill>
                <a:latin typeface="Cambria Math"/>
                <a:cs typeface="Cambria Math"/>
              </a:rPr>
              <a:t>=</a:t>
            </a:r>
            <a:r>
              <a:rPr dirty="0" sz="2000" spc="8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4285F4"/>
                </a:solidFill>
                <a:latin typeface="Cambria Math"/>
                <a:cs typeface="Cambria Math"/>
              </a:rPr>
              <a:t>𝑤</a:t>
            </a:r>
            <a:r>
              <a:rPr dirty="0" sz="2000" spc="10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4285F4"/>
                </a:solidFill>
                <a:latin typeface="Cambria Math"/>
                <a:cs typeface="Cambria Math"/>
              </a:rPr>
              <a:t>−</a:t>
            </a:r>
            <a:r>
              <a:rPr dirty="0" sz="2000" spc="5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4285F4"/>
                </a:solidFill>
                <a:latin typeface="Cambria Math"/>
                <a:cs typeface="Cambria Math"/>
              </a:rPr>
              <a:t>𝛼</a:t>
            </a:r>
            <a:r>
              <a:rPr dirty="0" sz="2000" spc="5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2000" spc="20">
                <a:solidFill>
                  <a:srgbClr val="4285F4"/>
                </a:solidFill>
                <a:latin typeface="Cambria Math"/>
                <a:cs typeface="Cambria Math"/>
              </a:rPr>
              <a:t>∙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5884671" y="3892562"/>
            <a:ext cx="2138045" cy="238760"/>
          </a:xfrm>
          <a:custGeom>
            <a:avLst/>
            <a:gdLst/>
            <a:ahLst/>
            <a:cxnLst/>
            <a:rect l="l" t="t" r="r" b="b"/>
            <a:pathLst>
              <a:path w="2138045" h="238760">
                <a:moveTo>
                  <a:pt x="2061972" y="0"/>
                </a:moveTo>
                <a:lnTo>
                  <a:pt x="2058543" y="9664"/>
                </a:lnTo>
                <a:lnTo>
                  <a:pt x="2072352" y="15651"/>
                </a:lnTo>
                <a:lnTo>
                  <a:pt x="2084244" y="23936"/>
                </a:lnTo>
                <a:lnTo>
                  <a:pt x="2108325" y="62339"/>
                </a:lnTo>
                <a:lnTo>
                  <a:pt x="2116201" y="117919"/>
                </a:lnTo>
                <a:lnTo>
                  <a:pt x="2115319" y="138927"/>
                </a:lnTo>
                <a:lnTo>
                  <a:pt x="2102104" y="190373"/>
                </a:lnTo>
                <a:lnTo>
                  <a:pt x="2072546" y="222534"/>
                </a:lnTo>
                <a:lnTo>
                  <a:pt x="2058924" y="228549"/>
                </a:lnTo>
                <a:lnTo>
                  <a:pt x="2061972" y="238213"/>
                </a:lnTo>
                <a:lnTo>
                  <a:pt x="2107477" y="211171"/>
                </a:lnTo>
                <a:lnTo>
                  <a:pt x="2133044" y="161255"/>
                </a:lnTo>
                <a:lnTo>
                  <a:pt x="2137918" y="119164"/>
                </a:lnTo>
                <a:lnTo>
                  <a:pt x="2136701" y="97330"/>
                </a:lnTo>
                <a:lnTo>
                  <a:pt x="2126934" y="58626"/>
                </a:lnTo>
                <a:lnTo>
                  <a:pt x="2094404" y="15278"/>
                </a:lnTo>
                <a:lnTo>
                  <a:pt x="2079265" y="6238"/>
                </a:lnTo>
                <a:lnTo>
                  <a:pt x="2061972" y="0"/>
                </a:lnTo>
                <a:close/>
              </a:path>
              <a:path w="2138045" h="238760">
                <a:moveTo>
                  <a:pt x="75945" y="0"/>
                </a:moveTo>
                <a:lnTo>
                  <a:pt x="30565" y="27117"/>
                </a:lnTo>
                <a:lnTo>
                  <a:pt x="4889" y="77150"/>
                </a:lnTo>
                <a:lnTo>
                  <a:pt x="0" y="119164"/>
                </a:lnTo>
                <a:lnTo>
                  <a:pt x="1216" y="141054"/>
                </a:lnTo>
                <a:lnTo>
                  <a:pt x="10983" y="179764"/>
                </a:lnTo>
                <a:lnTo>
                  <a:pt x="43465" y="222970"/>
                </a:lnTo>
                <a:lnTo>
                  <a:pt x="75945" y="238213"/>
                </a:lnTo>
                <a:lnTo>
                  <a:pt x="78993" y="228549"/>
                </a:lnTo>
                <a:lnTo>
                  <a:pt x="65371" y="222534"/>
                </a:lnTo>
                <a:lnTo>
                  <a:pt x="53641" y="214166"/>
                </a:lnTo>
                <a:lnTo>
                  <a:pt x="29646" y="175151"/>
                </a:lnTo>
                <a:lnTo>
                  <a:pt x="21716" y="117919"/>
                </a:lnTo>
                <a:lnTo>
                  <a:pt x="22598" y="97595"/>
                </a:lnTo>
                <a:lnTo>
                  <a:pt x="35813" y="47409"/>
                </a:lnTo>
                <a:lnTo>
                  <a:pt x="65585" y="15651"/>
                </a:lnTo>
                <a:lnTo>
                  <a:pt x="79375" y="9664"/>
                </a:lnTo>
                <a:lnTo>
                  <a:pt x="75945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5960490" y="3820477"/>
            <a:ext cx="199771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solidFill>
                  <a:srgbClr val="4285F4"/>
                </a:solidFill>
                <a:latin typeface="Cambria Math"/>
                <a:cs typeface="Cambria Math"/>
              </a:rPr>
              <a:t>𝑛𝑒𝑔𝑎𝑡𝑖𝑣𝑒</a:t>
            </a:r>
            <a:r>
              <a:rPr dirty="0" sz="2000" spc="-5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2000" spc="-10">
                <a:solidFill>
                  <a:srgbClr val="4285F4"/>
                </a:solidFill>
                <a:latin typeface="Cambria Math"/>
                <a:cs typeface="Cambria Math"/>
              </a:rPr>
              <a:t>𝑛𝑢𝑚𝑏𝑒𝑟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18110" y="862711"/>
            <a:ext cx="1817370" cy="130365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Cambria Math"/>
                <a:cs typeface="Cambria Math"/>
              </a:rPr>
              <a:t>𝐽</a:t>
            </a:r>
            <a:r>
              <a:rPr dirty="0" sz="2000" spc="434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𝑤</a:t>
            </a:r>
            <a:endParaRPr sz="20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0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50">
              <a:latin typeface="Cambria Math"/>
              <a:cs typeface="Cambria Math"/>
            </a:endParaRPr>
          </a:p>
          <a:p>
            <a:pPr algn="r" marR="5080">
              <a:lnSpc>
                <a:spcPct val="100000"/>
              </a:lnSpc>
            </a:pPr>
            <a:r>
              <a:rPr dirty="0" sz="2000" spc="-50">
                <a:latin typeface="Cambria Math"/>
                <a:cs typeface="Cambria Math"/>
              </a:rPr>
              <a:t>𝑤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18427" y="3069335"/>
            <a:ext cx="426084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Cambria Math"/>
                <a:cs typeface="Cambria Math"/>
              </a:rPr>
              <a:t>𝐽</a:t>
            </a:r>
            <a:r>
              <a:rPr dirty="0" sz="2000" spc="440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𝑤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721104" y="4011295"/>
            <a:ext cx="2159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0">
                <a:latin typeface="Cambria Math"/>
                <a:cs typeface="Cambria Math"/>
              </a:rPr>
              <a:t>𝑤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33" name="object 3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27622" y="4160469"/>
            <a:ext cx="218055" cy="320039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32287" y="4100271"/>
            <a:ext cx="444841" cy="412750"/>
          </a:xfrm>
          <a:prstGeom prst="rect">
            <a:avLst/>
          </a:prstGeom>
        </p:spPr>
      </p:pic>
      <p:sp>
        <p:nvSpPr>
          <p:cNvPr id="35" name="object 35" descr=""/>
          <p:cNvSpPr/>
          <p:nvPr/>
        </p:nvSpPr>
        <p:spPr>
          <a:xfrm>
            <a:off x="5429630" y="2485389"/>
            <a:ext cx="398780" cy="60325"/>
          </a:xfrm>
          <a:custGeom>
            <a:avLst/>
            <a:gdLst/>
            <a:ahLst/>
            <a:cxnLst/>
            <a:rect l="l" t="t" r="r" b="b"/>
            <a:pathLst>
              <a:path w="398779" h="60325">
                <a:moveTo>
                  <a:pt x="35941" y="45212"/>
                </a:moveTo>
                <a:lnTo>
                  <a:pt x="27565" y="46509"/>
                </a:lnTo>
                <a:lnTo>
                  <a:pt x="23093" y="47546"/>
                </a:lnTo>
                <a:lnTo>
                  <a:pt x="13204" y="53227"/>
                </a:lnTo>
                <a:lnTo>
                  <a:pt x="26797" y="55626"/>
                </a:lnTo>
                <a:lnTo>
                  <a:pt x="49149" y="59436"/>
                </a:lnTo>
                <a:lnTo>
                  <a:pt x="53340" y="60198"/>
                </a:lnTo>
                <a:lnTo>
                  <a:pt x="57404" y="57531"/>
                </a:lnTo>
                <a:lnTo>
                  <a:pt x="59690" y="49276"/>
                </a:lnTo>
                <a:lnTo>
                  <a:pt x="57605" y="45339"/>
                </a:lnTo>
                <a:lnTo>
                  <a:pt x="35306" y="45339"/>
                </a:lnTo>
                <a:lnTo>
                  <a:pt x="35941" y="45212"/>
                </a:lnTo>
                <a:close/>
              </a:path>
              <a:path w="398779" h="60325">
                <a:moveTo>
                  <a:pt x="6389" y="52024"/>
                </a:moveTo>
                <a:lnTo>
                  <a:pt x="7493" y="53086"/>
                </a:lnTo>
                <a:lnTo>
                  <a:pt x="12573" y="53593"/>
                </a:lnTo>
                <a:lnTo>
                  <a:pt x="13204" y="53227"/>
                </a:lnTo>
                <a:lnTo>
                  <a:pt x="6389" y="52024"/>
                </a:lnTo>
                <a:close/>
              </a:path>
              <a:path w="398779" h="60325">
                <a:moveTo>
                  <a:pt x="9384" y="31362"/>
                </a:moveTo>
                <a:lnTo>
                  <a:pt x="5969" y="33401"/>
                </a:lnTo>
                <a:lnTo>
                  <a:pt x="3482" y="34944"/>
                </a:lnTo>
                <a:lnTo>
                  <a:pt x="2159" y="37592"/>
                </a:lnTo>
                <a:lnTo>
                  <a:pt x="506" y="40703"/>
                </a:lnTo>
                <a:lnTo>
                  <a:pt x="1731" y="47546"/>
                </a:lnTo>
                <a:lnTo>
                  <a:pt x="6389" y="52024"/>
                </a:lnTo>
                <a:lnTo>
                  <a:pt x="13204" y="53227"/>
                </a:lnTo>
                <a:lnTo>
                  <a:pt x="22510" y="47879"/>
                </a:lnTo>
                <a:lnTo>
                  <a:pt x="21590" y="47879"/>
                </a:lnTo>
                <a:lnTo>
                  <a:pt x="24511" y="46736"/>
                </a:lnTo>
                <a:lnTo>
                  <a:pt x="26577" y="46736"/>
                </a:lnTo>
                <a:lnTo>
                  <a:pt x="27131" y="46609"/>
                </a:lnTo>
                <a:lnTo>
                  <a:pt x="26924" y="46609"/>
                </a:lnTo>
                <a:lnTo>
                  <a:pt x="35941" y="45212"/>
                </a:lnTo>
                <a:lnTo>
                  <a:pt x="36830" y="45212"/>
                </a:lnTo>
                <a:lnTo>
                  <a:pt x="47498" y="44323"/>
                </a:lnTo>
                <a:lnTo>
                  <a:pt x="47244" y="44323"/>
                </a:lnTo>
                <a:lnTo>
                  <a:pt x="54140" y="43836"/>
                </a:lnTo>
                <a:lnTo>
                  <a:pt x="32004" y="35941"/>
                </a:lnTo>
                <a:lnTo>
                  <a:pt x="30607" y="35560"/>
                </a:lnTo>
                <a:lnTo>
                  <a:pt x="9384" y="31362"/>
                </a:lnTo>
                <a:close/>
              </a:path>
              <a:path w="398779" h="60325">
                <a:moveTo>
                  <a:pt x="1731" y="47546"/>
                </a:moveTo>
                <a:lnTo>
                  <a:pt x="1905" y="48514"/>
                </a:lnTo>
                <a:lnTo>
                  <a:pt x="5207" y="51816"/>
                </a:lnTo>
                <a:lnTo>
                  <a:pt x="6389" y="52024"/>
                </a:lnTo>
                <a:lnTo>
                  <a:pt x="1731" y="47546"/>
                </a:lnTo>
                <a:close/>
              </a:path>
              <a:path w="398779" h="60325">
                <a:moveTo>
                  <a:pt x="24511" y="46736"/>
                </a:moveTo>
                <a:lnTo>
                  <a:pt x="21590" y="47879"/>
                </a:lnTo>
                <a:lnTo>
                  <a:pt x="23127" y="47526"/>
                </a:lnTo>
                <a:lnTo>
                  <a:pt x="24511" y="46736"/>
                </a:lnTo>
                <a:close/>
              </a:path>
              <a:path w="398779" h="60325">
                <a:moveTo>
                  <a:pt x="23127" y="47526"/>
                </a:moveTo>
                <a:lnTo>
                  <a:pt x="21590" y="47879"/>
                </a:lnTo>
                <a:lnTo>
                  <a:pt x="22510" y="47879"/>
                </a:lnTo>
                <a:lnTo>
                  <a:pt x="23127" y="47526"/>
                </a:lnTo>
                <a:close/>
              </a:path>
              <a:path w="398779" h="60325">
                <a:moveTo>
                  <a:pt x="506" y="40703"/>
                </a:moveTo>
                <a:lnTo>
                  <a:pt x="0" y="41656"/>
                </a:lnTo>
                <a:lnTo>
                  <a:pt x="889" y="46736"/>
                </a:lnTo>
                <a:lnTo>
                  <a:pt x="1731" y="47546"/>
                </a:lnTo>
                <a:lnTo>
                  <a:pt x="506" y="40703"/>
                </a:lnTo>
                <a:close/>
              </a:path>
              <a:path w="398779" h="60325">
                <a:moveTo>
                  <a:pt x="26577" y="46736"/>
                </a:moveTo>
                <a:lnTo>
                  <a:pt x="24511" y="46736"/>
                </a:lnTo>
                <a:lnTo>
                  <a:pt x="23127" y="47526"/>
                </a:lnTo>
                <a:lnTo>
                  <a:pt x="26577" y="46736"/>
                </a:lnTo>
                <a:close/>
              </a:path>
              <a:path w="398779" h="60325">
                <a:moveTo>
                  <a:pt x="27565" y="46509"/>
                </a:moveTo>
                <a:lnTo>
                  <a:pt x="26924" y="46609"/>
                </a:lnTo>
                <a:lnTo>
                  <a:pt x="27131" y="46609"/>
                </a:lnTo>
                <a:lnTo>
                  <a:pt x="27565" y="46509"/>
                </a:lnTo>
                <a:close/>
              </a:path>
              <a:path w="398779" h="60325">
                <a:moveTo>
                  <a:pt x="36830" y="45212"/>
                </a:moveTo>
                <a:lnTo>
                  <a:pt x="35941" y="45212"/>
                </a:lnTo>
                <a:lnTo>
                  <a:pt x="35306" y="45339"/>
                </a:lnTo>
                <a:lnTo>
                  <a:pt x="36830" y="45212"/>
                </a:lnTo>
                <a:close/>
              </a:path>
              <a:path w="398779" h="60325">
                <a:moveTo>
                  <a:pt x="54140" y="43836"/>
                </a:moveTo>
                <a:lnTo>
                  <a:pt x="47244" y="44323"/>
                </a:lnTo>
                <a:lnTo>
                  <a:pt x="47498" y="44323"/>
                </a:lnTo>
                <a:lnTo>
                  <a:pt x="35306" y="45339"/>
                </a:lnTo>
                <a:lnTo>
                  <a:pt x="57605" y="45339"/>
                </a:lnTo>
                <a:lnTo>
                  <a:pt x="57404" y="44958"/>
                </a:lnTo>
                <a:lnTo>
                  <a:pt x="54140" y="43836"/>
                </a:lnTo>
                <a:close/>
              </a:path>
              <a:path w="398779" h="60325">
                <a:moveTo>
                  <a:pt x="376174" y="23114"/>
                </a:moveTo>
                <a:lnTo>
                  <a:pt x="45593" y="23114"/>
                </a:lnTo>
                <a:lnTo>
                  <a:pt x="33401" y="24257"/>
                </a:lnTo>
                <a:lnTo>
                  <a:pt x="9384" y="31362"/>
                </a:lnTo>
                <a:lnTo>
                  <a:pt x="30607" y="35560"/>
                </a:lnTo>
                <a:lnTo>
                  <a:pt x="32004" y="35941"/>
                </a:lnTo>
                <a:lnTo>
                  <a:pt x="54140" y="43836"/>
                </a:lnTo>
                <a:lnTo>
                  <a:pt x="58039" y="43561"/>
                </a:lnTo>
                <a:lnTo>
                  <a:pt x="57912" y="43561"/>
                </a:lnTo>
                <a:lnTo>
                  <a:pt x="73279" y="42926"/>
                </a:lnTo>
                <a:lnTo>
                  <a:pt x="73025" y="42926"/>
                </a:lnTo>
                <a:lnTo>
                  <a:pt x="92456" y="42672"/>
                </a:lnTo>
                <a:lnTo>
                  <a:pt x="148336" y="41656"/>
                </a:lnTo>
                <a:lnTo>
                  <a:pt x="166624" y="40767"/>
                </a:lnTo>
                <a:lnTo>
                  <a:pt x="184912" y="40132"/>
                </a:lnTo>
                <a:lnTo>
                  <a:pt x="203835" y="39116"/>
                </a:lnTo>
                <a:lnTo>
                  <a:pt x="276987" y="34162"/>
                </a:lnTo>
                <a:lnTo>
                  <a:pt x="277241" y="34162"/>
                </a:lnTo>
                <a:lnTo>
                  <a:pt x="300355" y="32004"/>
                </a:lnTo>
                <a:lnTo>
                  <a:pt x="317119" y="30607"/>
                </a:lnTo>
                <a:lnTo>
                  <a:pt x="337566" y="29210"/>
                </a:lnTo>
                <a:lnTo>
                  <a:pt x="338074" y="29083"/>
                </a:lnTo>
                <a:lnTo>
                  <a:pt x="349885" y="27686"/>
                </a:lnTo>
                <a:lnTo>
                  <a:pt x="349377" y="27686"/>
                </a:lnTo>
                <a:lnTo>
                  <a:pt x="359791" y="27051"/>
                </a:lnTo>
                <a:lnTo>
                  <a:pt x="360299" y="26924"/>
                </a:lnTo>
                <a:lnTo>
                  <a:pt x="368681" y="26035"/>
                </a:lnTo>
                <a:lnTo>
                  <a:pt x="367919" y="26035"/>
                </a:lnTo>
                <a:lnTo>
                  <a:pt x="379984" y="25400"/>
                </a:lnTo>
                <a:lnTo>
                  <a:pt x="381635" y="25400"/>
                </a:lnTo>
                <a:lnTo>
                  <a:pt x="380174" y="23939"/>
                </a:lnTo>
                <a:lnTo>
                  <a:pt x="379941" y="23876"/>
                </a:lnTo>
                <a:lnTo>
                  <a:pt x="378079" y="23495"/>
                </a:lnTo>
                <a:lnTo>
                  <a:pt x="376174" y="23114"/>
                </a:lnTo>
                <a:close/>
              </a:path>
              <a:path w="398779" h="60325">
                <a:moveTo>
                  <a:pt x="3482" y="34944"/>
                </a:moveTo>
                <a:lnTo>
                  <a:pt x="2286" y="35687"/>
                </a:lnTo>
                <a:lnTo>
                  <a:pt x="381" y="40005"/>
                </a:lnTo>
                <a:lnTo>
                  <a:pt x="506" y="40703"/>
                </a:lnTo>
                <a:lnTo>
                  <a:pt x="2286" y="37337"/>
                </a:lnTo>
                <a:lnTo>
                  <a:pt x="3482" y="34944"/>
                </a:lnTo>
                <a:close/>
              </a:path>
              <a:path w="398779" h="60325">
                <a:moveTo>
                  <a:pt x="8763" y="31242"/>
                </a:moveTo>
                <a:lnTo>
                  <a:pt x="4191" y="33528"/>
                </a:lnTo>
                <a:lnTo>
                  <a:pt x="3482" y="34944"/>
                </a:lnTo>
                <a:lnTo>
                  <a:pt x="5969" y="33401"/>
                </a:lnTo>
                <a:lnTo>
                  <a:pt x="9384" y="31362"/>
                </a:lnTo>
                <a:lnTo>
                  <a:pt x="8763" y="31242"/>
                </a:lnTo>
                <a:close/>
              </a:path>
              <a:path w="398779" h="60325">
                <a:moveTo>
                  <a:pt x="380174" y="23939"/>
                </a:moveTo>
                <a:lnTo>
                  <a:pt x="381635" y="25400"/>
                </a:lnTo>
                <a:lnTo>
                  <a:pt x="387223" y="26162"/>
                </a:lnTo>
                <a:lnTo>
                  <a:pt x="388556" y="25400"/>
                </a:lnTo>
                <a:lnTo>
                  <a:pt x="382397" y="25400"/>
                </a:lnTo>
                <a:lnTo>
                  <a:pt x="384048" y="25273"/>
                </a:lnTo>
                <a:lnTo>
                  <a:pt x="385127" y="25146"/>
                </a:lnTo>
                <a:lnTo>
                  <a:pt x="384429" y="25146"/>
                </a:lnTo>
                <a:lnTo>
                  <a:pt x="383794" y="25018"/>
                </a:lnTo>
                <a:lnTo>
                  <a:pt x="389223" y="25018"/>
                </a:lnTo>
                <a:lnTo>
                  <a:pt x="390112" y="24511"/>
                </a:lnTo>
                <a:lnTo>
                  <a:pt x="384937" y="24511"/>
                </a:lnTo>
                <a:lnTo>
                  <a:pt x="380873" y="24130"/>
                </a:lnTo>
                <a:lnTo>
                  <a:pt x="380174" y="23939"/>
                </a:lnTo>
                <a:close/>
              </a:path>
              <a:path w="398779" h="60325">
                <a:moveTo>
                  <a:pt x="389223" y="25018"/>
                </a:moveTo>
                <a:lnTo>
                  <a:pt x="386207" y="25018"/>
                </a:lnTo>
                <a:lnTo>
                  <a:pt x="384048" y="25273"/>
                </a:lnTo>
                <a:lnTo>
                  <a:pt x="382397" y="25400"/>
                </a:lnTo>
                <a:lnTo>
                  <a:pt x="388556" y="25400"/>
                </a:lnTo>
                <a:lnTo>
                  <a:pt x="388859" y="25226"/>
                </a:lnTo>
                <a:lnTo>
                  <a:pt x="385953" y="25146"/>
                </a:lnTo>
                <a:lnTo>
                  <a:pt x="389000" y="25146"/>
                </a:lnTo>
                <a:lnTo>
                  <a:pt x="389223" y="25018"/>
                </a:lnTo>
                <a:close/>
              </a:path>
              <a:path w="398779" h="60325">
                <a:moveTo>
                  <a:pt x="395051" y="21688"/>
                </a:moveTo>
                <a:lnTo>
                  <a:pt x="388859" y="25226"/>
                </a:lnTo>
                <a:lnTo>
                  <a:pt x="390525" y="25273"/>
                </a:lnTo>
                <a:lnTo>
                  <a:pt x="394716" y="22479"/>
                </a:lnTo>
                <a:lnTo>
                  <a:pt x="395051" y="21688"/>
                </a:lnTo>
                <a:close/>
              </a:path>
              <a:path w="398779" h="60325">
                <a:moveTo>
                  <a:pt x="389000" y="25146"/>
                </a:moveTo>
                <a:lnTo>
                  <a:pt x="385953" y="25146"/>
                </a:lnTo>
                <a:lnTo>
                  <a:pt x="388859" y="25226"/>
                </a:lnTo>
                <a:lnTo>
                  <a:pt x="389000" y="25146"/>
                </a:lnTo>
                <a:close/>
              </a:path>
              <a:path w="398779" h="60325">
                <a:moveTo>
                  <a:pt x="386207" y="25018"/>
                </a:moveTo>
                <a:lnTo>
                  <a:pt x="383794" y="25018"/>
                </a:lnTo>
                <a:lnTo>
                  <a:pt x="384429" y="25146"/>
                </a:lnTo>
                <a:lnTo>
                  <a:pt x="385127" y="25146"/>
                </a:lnTo>
                <a:lnTo>
                  <a:pt x="386207" y="25018"/>
                </a:lnTo>
                <a:close/>
              </a:path>
              <a:path w="398779" h="60325">
                <a:moveTo>
                  <a:pt x="377698" y="21462"/>
                </a:moveTo>
                <a:lnTo>
                  <a:pt x="380174" y="23939"/>
                </a:lnTo>
                <a:lnTo>
                  <a:pt x="380873" y="24130"/>
                </a:lnTo>
                <a:lnTo>
                  <a:pt x="384937" y="24511"/>
                </a:lnTo>
                <a:lnTo>
                  <a:pt x="381183" y="23622"/>
                </a:lnTo>
                <a:lnTo>
                  <a:pt x="380746" y="23622"/>
                </a:lnTo>
                <a:lnTo>
                  <a:pt x="380111" y="23368"/>
                </a:lnTo>
                <a:lnTo>
                  <a:pt x="380387" y="23368"/>
                </a:lnTo>
                <a:lnTo>
                  <a:pt x="377698" y="21462"/>
                </a:lnTo>
                <a:close/>
              </a:path>
              <a:path w="398779" h="60325">
                <a:moveTo>
                  <a:pt x="395147" y="21462"/>
                </a:moveTo>
                <a:lnTo>
                  <a:pt x="377698" y="21462"/>
                </a:lnTo>
                <a:lnTo>
                  <a:pt x="380526" y="23466"/>
                </a:lnTo>
                <a:lnTo>
                  <a:pt x="384937" y="24511"/>
                </a:lnTo>
                <a:lnTo>
                  <a:pt x="390112" y="24511"/>
                </a:lnTo>
                <a:lnTo>
                  <a:pt x="395051" y="21688"/>
                </a:lnTo>
                <a:lnTo>
                  <a:pt x="395147" y="21462"/>
                </a:lnTo>
                <a:close/>
              </a:path>
              <a:path w="398779" h="60325">
                <a:moveTo>
                  <a:pt x="379984" y="23749"/>
                </a:moveTo>
                <a:lnTo>
                  <a:pt x="379476" y="23749"/>
                </a:lnTo>
                <a:lnTo>
                  <a:pt x="380174" y="23939"/>
                </a:lnTo>
                <a:lnTo>
                  <a:pt x="379984" y="23749"/>
                </a:lnTo>
                <a:close/>
              </a:path>
              <a:path w="398779" h="60325">
                <a:moveTo>
                  <a:pt x="373062" y="22528"/>
                </a:moveTo>
                <a:lnTo>
                  <a:pt x="374015" y="22733"/>
                </a:lnTo>
                <a:lnTo>
                  <a:pt x="374396" y="22733"/>
                </a:lnTo>
                <a:lnTo>
                  <a:pt x="376555" y="23114"/>
                </a:lnTo>
                <a:lnTo>
                  <a:pt x="376174" y="23114"/>
                </a:lnTo>
                <a:lnTo>
                  <a:pt x="377952" y="23495"/>
                </a:lnTo>
                <a:lnTo>
                  <a:pt x="379857" y="23876"/>
                </a:lnTo>
                <a:lnTo>
                  <a:pt x="379476" y="23749"/>
                </a:lnTo>
                <a:lnTo>
                  <a:pt x="379984" y="23749"/>
                </a:lnTo>
                <a:lnTo>
                  <a:pt x="378841" y="22606"/>
                </a:lnTo>
                <a:lnTo>
                  <a:pt x="374142" y="22606"/>
                </a:lnTo>
                <a:lnTo>
                  <a:pt x="373062" y="22528"/>
                </a:lnTo>
                <a:close/>
              </a:path>
              <a:path w="398779" h="60325">
                <a:moveTo>
                  <a:pt x="379476" y="23749"/>
                </a:moveTo>
                <a:lnTo>
                  <a:pt x="379857" y="23876"/>
                </a:lnTo>
                <a:lnTo>
                  <a:pt x="379476" y="23749"/>
                </a:lnTo>
                <a:close/>
              </a:path>
              <a:path w="398779" h="60325">
                <a:moveTo>
                  <a:pt x="380111" y="23368"/>
                </a:moveTo>
                <a:lnTo>
                  <a:pt x="380746" y="23622"/>
                </a:lnTo>
                <a:lnTo>
                  <a:pt x="380526" y="23466"/>
                </a:lnTo>
                <a:lnTo>
                  <a:pt x="380111" y="23368"/>
                </a:lnTo>
                <a:close/>
              </a:path>
              <a:path w="398779" h="60325">
                <a:moveTo>
                  <a:pt x="380526" y="23466"/>
                </a:moveTo>
                <a:lnTo>
                  <a:pt x="380746" y="23622"/>
                </a:lnTo>
                <a:lnTo>
                  <a:pt x="381183" y="23622"/>
                </a:lnTo>
                <a:lnTo>
                  <a:pt x="380526" y="23466"/>
                </a:lnTo>
                <a:close/>
              </a:path>
              <a:path w="398779" h="60325">
                <a:moveTo>
                  <a:pt x="380387" y="23368"/>
                </a:moveTo>
                <a:lnTo>
                  <a:pt x="380111" y="23368"/>
                </a:lnTo>
                <a:lnTo>
                  <a:pt x="380526" y="23466"/>
                </a:lnTo>
                <a:lnTo>
                  <a:pt x="380387" y="23368"/>
                </a:lnTo>
                <a:close/>
              </a:path>
              <a:path w="398779" h="60325">
                <a:moveTo>
                  <a:pt x="336042" y="7239"/>
                </a:moveTo>
                <a:lnTo>
                  <a:pt x="298323" y="10160"/>
                </a:lnTo>
                <a:lnTo>
                  <a:pt x="275209" y="12318"/>
                </a:lnTo>
                <a:lnTo>
                  <a:pt x="275463" y="12318"/>
                </a:lnTo>
                <a:lnTo>
                  <a:pt x="229362" y="15621"/>
                </a:lnTo>
                <a:lnTo>
                  <a:pt x="229489" y="15621"/>
                </a:lnTo>
                <a:lnTo>
                  <a:pt x="202438" y="17526"/>
                </a:lnTo>
                <a:lnTo>
                  <a:pt x="183769" y="18668"/>
                </a:lnTo>
                <a:lnTo>
                  <a:pt x="184023" y="18668"/>
                </a:lnTo>
                <a:lnTo>
                  <a:pt x="147701" y="20066"/>
                </a:lnTo>
                <a:lnTo>
                  <a:pt x="130556" y="20447"/>
                </a:lnTo>
                <a:lnTo>
                  <a:pt x="72644" y="21590"/>
                </a:lnTo>
                <a:lnTo>
                  <a:pt x="56896" y="22352"/>
                </a:lnTo>
                <a:lnTo>
                  <a:pt x="56642" y="22352"/>
                </a:lnTo>
                <a:lnTo>
                  <a:pt x="45847" y="23114"/>
                </a:lnTo>
                <a:lnTo>
                  <a:pt x="376555" y="23114"/>
                </a:lnTo>
                <a:lnTo>
                  <a:pt x="374396" y="22733"/>
                </a:lnTo>
                <a:lnTo>
                  <a:pt x="374015" y="22733"/>
                </a:lnTo>
                <a:lnTo>
                  <a:pt x="373062" y="22528"/>
                </a:lnTo>
                <a:lnTo>
                  <a:pt x="372364" y="22479"/>
                </a:lnTo>
                <a:lnTo>
                  <a:pt x="369443" y="21971"/>
                </a:lnTo>
                <a:lnTo>
                  <a:pt x="369070" y="21869"/>
                </a:lnTo>
                <a:lnTo>
                  <a:pt x="366649" y="21590"/>
                </a:lnTo>
                <a:lnTo>
                  <a:pt x="364617" y="20701"/>
                </a:lnTo>
                <a:lnTo>
                  <a:pt x="362966" y="19177"/>
                </a:lnTo>
                <a:lnTo>
                  <a:pt x="362331" y="18668"/>
                </a:lnTo>
                <a:lnTo>
                  <a:pt x="360045" y="16637"/>
                </a:lnTo>
                <a:lnTo>
                  <a:pt x="358885" y="13970"/>
                </a:lnTo>
                <a:lnTo>
                  <a:pt x="358798" y="10160"/>
                </a:lnTo>
                <a:lnTo>
                  <a:pt x="359315" y="7366"/>
                </a:lnTo>
                <a:lnTo>
                  <a:pt x="335407" y="7366"/>
                </a:lnTo>
                <a:lnTo>
                  <a:pt x="336042" y="7239"/>
                </a:lnTo>
                <a:close/>
              </a:path>
              <a:path w="398779" h="60325">
                <a:moveTo>
                  <a:pt x="372237" y="22352"/>
                </a:moveTo>
                <a:lnTo>
                  <a:pt x="373062" y="22528"/>
                </a:lnTo>
                <a:lnTo>
                  <a:pt x="374142" y="22606"/>
                </a:lnTo>
                <a:lnTo>
                  <a:pt x="372237" y="22352"/>
                </a:lnTo>
                <a:close/>
              </a:path>
              <a:path w="398779" h="60325">
                <a:moveTo>
                  <a:pt x="378587" y="22352"/>
                </a:moveTo>
                <a:lnTo>
                  <a:pt x="372237" y="22352"/>
                </a:lnTo>
                <a:lnTo>
                  <a:pt x="374142" y="22606"/>
                </a:lnTo>
                <a:lnTo>
                  <a:pt x="378841" y="22606"/>
                </a:lnTo>
                <a:lnTo>
                  <a:pt x="378587" y="22352"/>
                </a:lnTo>
                <a:close/>
              </a:path>
              <a:path w="398779" h="60325">
                <a:moveTo>
                  <a:pt x="377825" y="21590"/>
                </a:moveTo>
                <a:lnTo>
                  <a:pt x="368046" y="21590"/>
                </a:lnTo>
                <a:lnTo>
                  <a:pt x="369951" y="21971"/>
                </a:lnTo>
                <a:lnTo>
                  <a:pt x="369443" y="21971"/>
                </a:lnTo>
                <a:lnTo>
                  <a:pt x="372364" y="22479"/>
                </a:lnTo>
                <a:lnTo>
                  <a:pt x="373062" y="22528"/>
                </a:lnTo>
                <a:lnTo>
                  <a:pt x="372237" y="22352"/>
                </a:lnTo>
                <a:lnTo>
                  <a:pt x="378587" y="22352"/>
                </a:lnTo>
                <a:lnTo>
                  <a:pt x="378206" y="21971"/>
                </a:lnTo>
                <a:lnTo>
                  <a:pt x="369951" y="21971"/>
                </a:lnTo>
                <a:lnTo>
                  <a:pt x="369070" y="21869"/>
                </a:lnTo>
                <a:lnTo>
                  <a:pt x="378104" y="21869"/>
                </a:lnTo>
                <a:lnTo>
                  <a:pt x="377825" y="21590"/>
                </a:lnTo>
                <a:close/>
              </a:path>
              <a:path w="398779" h="60325">
                <a:moveTo>
                  <a:pt x="368046" y="21590"/>
                </a:moveTo>
                <a:lnTo>
                  <a:pt x="369070" y="21869"/>
                </a:lnTo>
                <a:lnTo>
                  <a:pt x="369951" y="21971"/>
                </a:lnTo>
                <a:lnTo>
                  <a:pt x="368046" y="21590"/>
                </a:lnTo>
                <a:close/>
              </a:path>
              <a:path w="398779" h="60325">
                <a:moveTo>
                  <a:pt x="381704" y="3074"/>
                </a:moveTo>
                <a:lnTo>
                  <a:pt x="379095" y="3175"/>
                </a:lnTo>
                <a:lnTo>
                  <a:pt x="378333" y="3175"/>
                </a:lnTo>
                <a:lnTo>
                  <a:pt x="373380" y="3556"/>
                </a:lnTo>
                <a:lnTo>
                  <a:pt x="373634" y="3556"/>
                </a:lnTo>
                <a:lnTo>
                  <a:pt x="366776" y="3937"/>
                </a:lnTo>
                <a:lnTo>
                  <a:pt x="360166" y="4842"/>
                </a:lnTo>
                <a:lnTo>
                  <a:pt x="359410" y="6858"/>
                </a:lnTo>
                <a:lnTo>
                  <a:pt x="358986" y="9143"/>
                </a:lnTo>
                <a:lnTo>
                  <a:pt x="358885" y="13970"/>
                </a:lnTo>
                <a:lnTo>
                  <a:pt x="360045" y="16637"/>
                </a:lnTo>
                <a:lnTo>
                  <a:pt x="362331" y="18668"/>
                </a:lnTo>
                <a:lnTo>
                  <a:pt x="362966" y="19177"/>
                </a:lnTo>
                <a:lnTo>
                  <a:pt x="364617" y="20701"/>
                </a:lnTo>
                <a:lnTo>
                  <a:pt x="366649" y="21590"/>
                </a:lnTo>
                <a:lnTo>
                  <a:pt x="369070" y="21869"/>
                </a:lnTo>
                <a:lnTo>
                  <a:pt x="368046" y="21590"/>
                </a:lnTo>
                <a:lnTo>
                  <a:pt x="377825" y="21590"/>
                </a:lnTo>
                <a:lnTo>
                  <a:pt x="377698" y="21462"/>
                </a:lnTo>
                <a:lnTo>
                  <a:pt x="395147" y="21462"/>
                </a:lnTo>
                <a:lnTo>
                  <a:pt x="396494" y="18287"/>
                </a:lnTo>
                <a:lnTo>
                  <a:pt x="397970" y="14701"/>
                </a:lnTo>
                <a:lnTo>
                  <a:pt x="397002" y="10922"/>
                </a:lnTo>
                <a:lnTo>
                  <a:pt x="396203" y="8091"/>
                </a:lnTo>
                <a:lnTo>
                  <a:pt x="393573" y="5461"/>
                </a:lnTo>
                <a:lnTo>
                  <a:pt x="390906" y="3556"/>
                </a:lnTo>
                <a:lnTo>
                  <a:pt x="390398" y="3302"/>
                </a:lnTo>
                <a:lnTo>
                  <a:pt x="380492" y="3302"/>
                </a:lnTo>
                <a:lnTo>
                  <a:pt x="381704" y="3074"/>
                </a:lnTo>
                <a:close/>
              </a:path>
              <a:path w="398779" h="60325">
                <a:moveTo>
                  <a:pt x="397970" y="14701"/>
                </a:moveTo>
                <a:lnTo>
                  <a:pt x="395051" y="21688"/>
                </a:lnTo>
                <a:lnTo>
                  <a:pt x="396113" y="21082"/>
                </a:lnTo>
                <a:lnTo>
                  <a:pt x="398272" y="15875"/>
                </a:lnTo>
                <a:lnTo>
                  <a:pt x="397970" y="14701"/>
                </a:lnTo>
                <a:close/>
              </a:path>
              <a:path w="398779" h="60325">
                <a:moveTo>
                  <a:pt x="396203" y="8091"/>
                </a:moveTo>
                <a:lnTo>
                  <a:pt x="397002" y="10922"/>
                </a:lnTo>
                <a:lnTo>
                  <a:pt x="397970" y="14701"/>
                </a:lnTo>
                <a:lnTo>
                  <a:pt x="398167" y="14224"/>
                </a:lnTo>
                <a:lnTo>
                  <a:pt x="398218" y="13716"/>
                </a:lnTo>
                <a:lnTo>
                  <a:pt x="397256" y="9143"/>
                </a:lnTo>
                <a:lnTo>
                  <a:pt x="396203" y="8091"/>
                </a:lnTo>
                <a:close/>
              </a:path>
              <a:path w="398779" h="60325">
                <a:moveTo>
                  <a:pt x="391033" y="2540"/>
                </a:moveTo>
                <a:lnTo>
                  <a:pt x="389056" y="2589"/>
                </a:lnTo>
                <a:lnTo>
                  <a:pt x="390144" y="3175"/>
                </a:lnTo>
                <a:lnTo>
                  <a:pt x="390906" y="3556"/>
                </a:lnTo>
                <a:lnTo>
                  <a:pt x="393573" y="5461"/>
                </a:lnTo>
                <a:lnTo>
                  <a:pt x="396203" y="8091"/>
                </a:lnTo>
                <a:lnTo>
                  <a:pt x="395605" y="5968"/>
                </a:lnTo>
                <a:lnTo>
                  <a:pt x="391033" y="2540"/>
                </a:lnTo>
                <a:close/>
              </a:path>
              <a:path w="398779" h="60325">
                <a:moveTo>
                  <a:pt x="358267" y="5080"/>
                </a:moveTo>
                <a:lnTo>
                  <a:pt x="347853" y="5842"/>
                </a:lnTo>
                <a:lnTo>
                  <a:pt x="347345" y="5842"/>
                </a:lnTo>
                <a:lnTo>
                  <a:pt x="335407" y="7366"/>
                </a:lnTo>
                <a:lnTo>
                  <a:pt x="359315" y="7366"/>
                </a:lnTo>
                <a:lnTo>
                  <a:pt x="359410" y="6858"/>
                </a:lnTo>
                <a:lnTo>
                  <a:pt x="360045" y="5207"/>
                </a:lnTo>
                <a:lnTo>
                  <a:pt x="357505" y="5207"/>
                </a:lnTo>
                <a:lnTo>
                  <a:pt x="358267" y="5080"/>
                </a:lnTo>
                <a:close/>
              </a:path>
              <a:path w="398779" h="60325">
                <a:moveTo>
                  <a:pt x="360166" y="4842"/>
                </a:moveTo>
                <a:lnTo>
                  <a:pt x="357505" y="5207"/>
                </a:lnTo>
                <a:lnTo>
                  <a:pt x="360045" y="5207"/>
                </a:lnTo>
                <a:lnTo>
                  <a:pt x="360166" y="4842"/>
                </a:lnTo>
                <a:close/>
              </a:path>
              <a:path w="398779" h="60325">
                <a:moveTo>
                  <a:pt x="369570" y="0"/>
                </a:moveTo>
                <a:lnTo>
                  <a:pt x="369077" y="15"/>
                </a:lnTo>
                <a:lnTo>
                  <a:pt x="365633" y="508"/>
                </a:lnTo>
                <a:lnTo>
                  <a:pt x="363982" y="1143"/>
                </a:lnTo>
                <a:lnTo>
                  <a:pt x="362204" y="1778"/>
                </a:lnTo>
                <a:lnTo>
                  <a:pt x="360680" y="3302"/>
                </a:lnTo>
                <a:lnTo>
                  <a:pt x="360166" y="4842"/>
                </a:lnTo>
                <a:lnTo>
                  <a:pt x="366776" y="3937"/>
                </a:lnTo>
                <a:lnTo>
                  <a:pt x="373634" y="3556"/>
                </a:lnTo>
                <a:lnTo>
                  <a:pt x="373380" y="3556"/>
                </a:lnTo>
                <a:lnTo>
                  <a:pt x="378333" y="3175"/>
                </a:lnTo>
                <a:lnTo>
                  <a:pt x="379095" y="3175"/>
                </a:lnTo>
                <a:lnTo>
                  <a:pt x="381704" y="3074"/>
                </a:lnTo>
                <a:lnTo>
                  <a:pt x="382524" y="2921"/>
                </a:lnTo>
                <a:lnTo>
                  <a:pt x="383794" y="2793"/>
                </a:lnTo>
                <a:lnTo>
                  <a:pt x="384429" y="2667"/>
                </a:lnTo>
                <a:lnTo>
                  <a:pt x="385953" y="2667"/>
                </a:lnTo>
                <a:lnTo>
                  <a:pt x="389056" y="2589"/>
                </a:lnTo>
                <a:lnTo>
                  <a:pt x="388493" y="2286"/>
                </a:lnTo>
                <a:lnTo>
                  <a:pt x="386334" y="2286"/>
                </a:lnTo>
                <a:lnTo>
                  <a:pt x="383540" y="1905"/>
                </a:lnTo>
                <a:lnTo>
                  <a:pt x="384937" y="1905"/>
                </a:lnTo>
                <a:lnTo>
                  <a:pt x="382524" y="1397"/>
                </a:lnTo>
                <a:lnTo>
                  <a:pt x="380619" y="1016"/>
                </a:lnTo>
                <a:lnTo>
                  <a:pt x="380238" y="1016"/>
                </a:lnTo>
                <a:lnTo>
                  <a:pt x="378798" y="762"/>
                </a:lnTo>
                <a:lnTo>
                  <a:pt x="378460" y="762"/>
                </a:lnTo>
                <a:lnTo>
                  <a:pt x="377274" y="508"/>
                </a:lnTo>
                <a:lnTo>
                  <a:pt x="374904" y="508"/>
                </a:lnTo>
                <a:lnTo>
                  <a:pt x="372364" y="254"/>
                </a:lnTo>
                <a:lnTo>
                  <a:pt x="368935" y="127"/>
                </a:lnTo>
                <a:lnTo>
                  <a:pt x="369824" y="15"/>
                </a:lnTo>
                <a:lnTo>
                  <a:pt x="369570" y="0"/>
                </a:lnTo>
                <a:close/>
              </a:path>
              <a:path w="398779" h="60325">
                <a:moveTo>
                  <a:pt x="382397" y="3048"/>
                </a:moveTo>
                <a:lnTo>
                  <a:pt x="381704" y="3074"/>
                </a:lnTo>
                <a:lnTo>
                  <a:pt x="380492" y="3302"/>
                </a:lnTo>
                <a:lnTo>
                  <a:pt x="382397" y="3048"/>
                </a:lnTo>
                <a:close/>
              </a:path>
              <a:path w="398779" h="60325">
                <a:moveTo>
                  <a:pt x="389908" y="3048"/>
                </a:moveTo>
                <a:lnTo>
                  <a:pt x="382397" y="3048"/>
                </a:lnTo>
                <a:lnTo>
                  <a:pt x="380492" y="3302"/>
                </a:lnTo>
                <a:lnTo>
                  <a:pt x="390398" y="3302"/>
                </a:lnTo>
                <a:lnTo>
                  <a:pt x="389908" y="3048"/>
                </a:lnTo>
                <a:close/>
              </a:path>
              <a:path w="398779" h="60325">
                <a:moveTo>
                  <a:pt x="389056" y="2589"/>
                </a:moveTo>
                <a:lnTo>
                  <a:pt x="385953" y="2667"/>
                </a:lnTo>
                <a:lnTo>
                  <a:pt x="384429" y="2667"/>
                </a:lnTo>
                <a:lnTo>
                  <a:pt x="383794" y="2793"/>
                </a:lnTo>
                <a:lnTo>
                  <a:pt x="382524" y="2921"/>
                </a:lnTo>
                <a:lnTo>
                  <a:pt x="381704" y="3074"/>
                </a:lnTo>
                <a:lnTo>
                  <a:pt x="382397" y="3048"/>
                </a:lnTo>
                <a:lnTo>
                  <a:pt x="389908" y="3048"/>
                </a:lnTo>
                <a:lnTo>
                  <a:pt x="389056" y="2589"/>
                </a:lnTo>
                <a:close/>
              </a:path>
              <a:path w="398779" h="60325">
                <a:moveTo>
                  <a:pt x="384937" y="1905"/>
                </a:moveTo>
                <a:lnTo>
                  <a:pt x="383540" y="1905"/>
                </a:lnTo>
                <a:lnTo>
                  <a:pt x="386334" y="2286"/>
                </a:lnTo>
                <a:lnTo>
                  <a:pt x="384937" y="1905"/>
                </a:lnTo>
                <a:close/>
              </a:path>
              <a:path w="398779" h="60325">
                <a:moveTo>
                  <a:pt x="386715" y="1905"/>
                </a:moveTo>
                <a:lnTo>
                  <a:pt x="384937" y="1905"/>
                </a:lnTo>
                <a:lnTo>
                  <a:pt x="386334" y="2286"/>
                </a:lnTo>
                <a:lnTo>
                  <a:pt x="388493" y="2286"/>
                </a:lnTo>
                <a:lnTo>
                  <a:pt x="386715" y="1905"/>
                </a:lnTo>
                <a:close/>
              </a:path>
              <a:path w="398779" h="60325">
                <a:moveTo>
                  <a:pt x="378079" y="635"/>
                </a:moveTo>
                <a:lnTo>
                  <a:pt x="378460" y="762"/>
                </a:lnTo>
                <a:lnTo>
                  <a:pt x="378798" y="762"/>
                </a:lnTo>
                <a:lnTo>
                  <a:pt x="378079" y="635"/>
                </a:lnTo>
                <a:close/>
              </a:path>
              <a:path w="398779" h="60325">
                <a:moveTo>
                  <a:pt x="369951" y="0"/>
                </a:moveTo>
                <a:lnTo>
                  <a:pt x="371602" y="127"/>
                </a:lnTo>
                <a:lnTo>
                  <a:pt x="372364" y="254"/>
                </a:lnTo>
                <a:lnTo>
                  <a:pt x="374904" y="508"/>
                </a:lnTo>
                <a:lnTo>
                  <a:pt x="373380" y="127"/>
                </a:lnTo>
                <a:lnTo>
                  <a:pt x="369951" y="0"/>
                </a:lnTo>
                <a:close/>
              </a:path>
              <a:path w="398779" h="60325">
                <a:moveTo>
                  <a:pt x="374142" y="254"/>
                </a:moveTo>
                <a:lnTo>
                  <a:pt x="373888" y="254"/>
                </a:lnTo>
                <a:lnTo>
                  <a:pt x="374904" y="508"/>
                </a:lnTo>
                <a:lnTo>
                  <a:pt x="377274" y="508"/>
                </a:lnTo>
                <a:lnTo>
                  <a:pt x="376682" y="381"/>
                </a:lnTo>
                <a:lnTo>
                  <a:pt x="374142" y="254"/>
                </a:lnTo>
                <a:close/>
              </a:path>
              <a:path w="398779" h="60325">
                <a:moveTo>
                  <a:pt x="369824" y="15"/>
                </a:moveTo>
                <a:lnTo>
                  <a:pt x="368935" y="127"/>
                </a:lnTo>
                <a:lnTo>
                  <a:pt x="372364" y="254"/>
                </a:lnTo>
                <a:lnTo>
                  <a:pt x="371602" y="127"/>
                </a:lnTo>
                <a:lnTo>
                  <a:pt x="369824" y="15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6" name="object 3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42051" y="1089152"/>
            <a:ext cx="1347216" cy="644778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930837" y="3376548"/>
            <a:ext cx="955231" cy="62102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214748" y="1440814"/>
            <a:ext cx="272541" cy="185420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607498" y="1451863"/>
            <a:ext cx="196657" cy="97027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881498" y="1392555"/>
            <a:ext cx="223647" cy="203200"/>
          </a:xfrm>
          <a:prstGeom prst="rect">
            <a:avLst/>
          </a:prstGeom>
        </p:spPr>
      </p:pic>
      <p:grpSp>
        <p:nvGrpSpPr>
          <p:cNvPr id="41" name="object 41" descr=""/>
          <p:cNvGrpSpPr/>
          <p:nvPr/>
        </p:nvGrpSpPr>
        <p:grpSpPr>
          <a:xfrm>
            <a:off x="5202554" y="1342771"/>
            <a:ext cx="471805" cy="228600"/>
            <a:chOff x="5202554" y="1342771"/>
            <a:chExt cx="471805" cy="228600"/>
          </a:xfrm>
        </p:grpSpPr>
        <p:pic>
          <p:nvPicPr>
            <p:cNvPr id="42" name="object 4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02554" y="1435989"/>
              <a:ext cx="133477" cy="45720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69020" y="1342771"/>
              <a:ext cx="304958" cy="228600"/>
            </a:xfrm>
            <a:prstGeom prst="rect">
              <a:avLst/>
            </a:prstGeom>
          </p:spPr>
        </p:pic>
      </p:grpSp>
      <p:pic>
        <p:nvPicPr>
          <p:cNvPr id="44" name="object 44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986277" y="1027811"/>
            <a:ext cx="204343" cy="195579"/>
          </a:xfrm>
          <a:prstGeom prst="rect">
            <a:avLst/>
          </a:prstGeom>
        </p:spPr>
      </p:pic>
      <p:grpSp>
        <p:nvGrpSpPr>
          <p:cNvPr id="45" name="object 45" descr=""/>
          <p:cNvGrpSpPr/>
          <p:nvPr/>
        </p:nvGrpSpPr>
        <p:grpSpPr>
          <a:xfrm>
            <a:off x="114300" y="723900"/>
            <a:ext cx="2684780" cy="1285875"/>
            <a:chOff x="114300" y="723900"/>
            <a:chExt cx="2684780" cy="1285875"/>
          </a:xfrm>
        </p:grpSpPr>
        <p:pic>
          <p:nvPicPr>
            <p:cNvPr id="46" name="object 4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58998" y="1565655"/>
              <a:ext cx="139826" cy="129539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71625" y="1828800"/>
              <a:ext cx="180975" cy="180975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300" y="723900"/>
              <a:ext cx="180975" cy="180975"/>
            </a:xfrm>
            <a:prstGeom prst="rect">
              <a:avLst/>
            </a:prstGeom>
          </p:spPr>
        </p:pic>
      </p:grpSp>
      <p:pic>
        <p:nvPicPr>
          <p:cNvPr id="49" name="object 49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98373" y="3455415"/>
            <a:ext cx="251434" cy="173989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502400" y="3277489"/>
            <a:ext cx="225425" cy="198119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225049" y="3298461"/>
            <a:ext cx="212436" cy="187163"/>
          </a:xfrm>
          <a:prstGeom prst="rect">
            <a:avLst/>
          </a:prstGeom>
        </p:spPr>
      </p:pic>
      <p:pic>
        <p:nvPicPr>
          <p:cNvPr id="52" name="object 52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082399" y="1811654"/>
            <a:ext cx="413269" cy="226060"/>
          </a:xfrm>
          <a:prstGeom prst="rect">
            <a:avLst/>
          </a:prstGeom>
        </p:spPr>
      </p:pic>
      <p:sp>
        <p:nvSpPr>
          <p:cNvPr id="53" name="object 5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3019" rIns="0" bIns="0" rtlCol="0" vert="horz">
            <a:spAutoFit/>
          </a:bodyPr>
          <a:lstStyle/>
          <a:p>
            <a:pPr marL="1061085" marR="5080" indent="-619760">
              <a:lnSpc>
                <a:spcPts val="5710"/>
              </a:lnSpc>
              <a:spcBef>
                <a:spcPts val="259"/>
              </a:spcBef>
            </a:pPr>
            <a:r>
              <a:rPr dirty="0" sz="4800">
                <a:solidFill>
                  <a:srgbClr val="0070EA"/>
                </a:solidFill>
              </a:rPr>
              <a:t>Training</a:t>
            </a:r>
            <a:r>
              <a:rPr dirty="0" sz="4800" spc="-40">
                <a:solidFill>
                  <a:srgbClr val="0070EA"/>
                </a:solidFill>
              </a:rPr>
              <a:t> </a:t>
            </a:r>
            <a:r>
              <a:rPr dirty="0" sz="4800" spc="-10">
                <a:solidFill>
                  <a:srgbClr val="0070EA"/>
                </a:solidFill>
              </a:rPr>
              <a:t>Linear Regression</a:t>
            </a:r>
            <a:endParaRPr sz="4800"/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267144" rIns="0" bIns="0" rtlCol="0" vert="horz">
            <a:spAutoFit/>
          </a:bodyPr>
          <a:lstStyle/>
          <a:p>
            <a:pPr marL="1117600">
              <a:lnSpc>
                <a:spcPct val="100000"/>
              </a:lnSpc>
              <a:spcBef>
                <a:spcPts val="130"/>
              </a:spcBef>
            </a:pPr>
            <a:r>
              <a:rPr dirty="0" sz="3800">
                <a:latin typeface="Verdana"/>
                <a:cs typeface="Verdana"/>
              </a:rPr>
              <a:t>Learning</a:t>
            </a:r>
            <a:r>
              <a:rPr dirty="0" sz="3800" spc="-135">
                <a:latin typeface="Verdana"/>
                <a:cs typeface="Verdana"/>
              </a:rPr>
              <a:t> </a:t>
            </a:r>
            <a:r>
              <a:rPr dirty="0" sz="3800" spc="-20">
                <a:latin typeface="Verdana"/>
                <a:cs typeface="Verdana"/>
              </a:rPr>
              <a:t>Rate</a:t>
            </a:r>
            <a:endParaRPr sz="3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017871" y="2332101"/>
            <a:ext cx="772795" cy="41910"/>
          </a:xfrm>
          <a:custGeom>
            <a:avLst/>
            <a:gdLst/>
            <a:ahLst/>
            <a:cxnLst/>
            <a:rect l="l" t="t" r="r" b="b"/>
            <a:pathLst>
              <a:path w="772795" h="41910">
                <a:moveTo>
                  <a:pt x="50912" y="32180"/>
                </a:moveTo>
                <a:lnTo>
                  <a:pt x="43969" y="32766"/>
                </a:lnTo>
                <a:lnTo>
                  <a:pt x="44223" y="32766"/>
                </a:lnTo>
                <a:lnTo>
                  <a:pt x="35460" y="33781"/>
                </a:lnTo>
                <a:lnTo>
                  <a:pt x="35206" y="33781"/>
                </a:lnTo>
                <a:lnTo>
                  <a:pt x="28094" y="34417"/>
                </a:lnTo>
                <a:lnTo>
                  <a:pt x="22687" y="34868"/>
                </a:lnTo>
                <a:lnTo>
                  <a:pt x="18315" y="35813"/>
                </a:lnTo>
                <a:lnTo>
                  <a:pt x="18061" y="35813"/>
                </a:lnTo>
                <a:lnTo>
                  <a:pt x="14886" y="36449"/>
                </a:lnTo>
                <a:lnTo>
                  <a:pt x="13870" y="36575"/>
                </a:lnTo>
                <a:lnTo>
                  <a:pt x="12892" y="36620"/>
                </a:lnTo>
                <a:lnTo>
                  <a:pt x="10743" y="37695"/>
                </a:lnTo>
                <a:lnTo>
                  <a:pt x="22506" y="39243"/>
                </a:lnTo>
                <a:lnTo>
                  <a:pt x="22760" y="39369"/>
                </a:lnTo>
                <a:lnTo>
                  <a:pt x="41937" y="41275"/>
                </a:lnTo>
                <a:lnTo>
                  <a:pt x="46255" y="41782"/>
                </a:lnTo>
                <a:lnTo>
                  <a:pt x="50065" y="38735"/>
                </a:lnTo>
                <a:lnTo>
                  <a:pt x="50573" y="34417"/>
                </a:lnTo>
                <a:lnTo>
                  <a:pt x="50912" y="32180"/>
                </a:lnTo>
                <a:close/>
              </a:path>
              <a:path w="772795" h="41910">
                <a:moveTo>
                  <a:pt x="5327" y="36922"/>
                </a:moveTo>
                <a:lnTo>
                  <a:pt x="5869" y="37465"/>
                </a:lnTo>
                <a:lnTo>
                  <a:pt x="9933" y="38100"/>
                </a:lnTo>
                <a:lnTo>
                  <a:pt x="10743" y="37695"/>
                </a:lnTo>
                <a:lnTo>
                  <a:pt x="8028" y="37337"/>
                </a:lnTo>
                <a:lnTo>
                  <a:pt x="5327" y="36922"/>
                </a:lnTo>
                <a:close/>
              </a:path>
              <a:path w="772795" h="41910">
                <a:moveTo>
                  <a:pt x="7988" y="19853"/>
                </a:moveTo>
                <a:lnTo>
                  <a:pt x="4726" y="21336"/>
                </a:lnTo>
                <a:lnTo>
                  <a:pt x="2444" y="23301"/>
                </a:lnTo>
                <a:lnTo>
                  <a:pt x="1678" y="24892"/>
                </a:lnTo>
                <a:lnTo>
                  <a:pt x="174" y="27686"/>
                </a:lnTo>
                <a:lnTo>
                  <a:pt x="68" y="28067"/>
                </a:lnTo>
                <a:lnTo>
                  <a:pt x="1043" y="31115"/>
                </a:lnTo>
                <a:lnTo>
                  <a:pt x="1632" y="33302"/>
                </a:lnTo>
                <a:lnTo>
                  <a:pt x="3329" y="34925"/>
                </a:lnTo>
                <a:lnTo>
                  <a:pt x="5327" y="36922"/>
                </a:lnTo>
                <a:lnTo>
                  <a:pt x="8028" y="37337"/>
                </a:lnTo>
                <a:lnTo>
                  <a:pt x="10743" y="37695"/>
                </a:lnTo>
                <a:lnTo>
                  <a:pt x="12727" y="36703"/>
                </a:lnTo>
                <a:lnTo>
                  <a:pt x="11076" y="36703"/>
                </a:lnTo>
                <a:lnTo>
                  <a:pt x="14378" y="35813"/>
                </a:lnTo>
                <a:lnTo>
                  <a:pt x="18315" y="35813"/>
                </a:lnTo>
                <a:lnTo>
                  <a:pt x="22427" y="34925"/>
                </a:lnTo>
                <a:lnTo>
                  <a:pt x="21998" y="34925"/>
                </a:lnTo>
                <a:lnTo>
                  <a:pt x="23014" y="34798"/>
                </a:lnTo>
                <a:lnTo>
                  <a:pt x="23554" y="34798"/>
                </a:lnTo>
                <a:lnTo>
                  <a:pt x="28221" y="34417"/>
                </a:lnTo>
                <a:lnTo>
                  <a:pt x="35206" y="33781"/>
                </a:lnTo>
                <a:lnTo>
                  <a:pt x="35460" y="33781"/>
                </a:lnTo>
                <a:lnTo>
                  <a:pt x="44223" y="32766"/>
                </a:lnTo>
                <a:lnTo>
                  <a:pt x="43969" y="32766"/>
                </a:lnTo>
                <a:lnTo>
                  <a:pt x="50912" y="32180"/>
                </a:lnTo>
                <a:lnTo>
                  <a:pt x="51208" y="30225"/>
                </a:lnTo>
                <a:lnTo>
                  <a:pt x="48287" y="26288"/>
                </a:lnTo>
                <a:lnTo>
                  <a:pt x="43969" y="25654"/>
                </a:lnTo>
                <a:lnTo>
                  <a:pt x="10695" y="20319"/>
                </a:lnTo>
                <a:lnTo>
                  <a:pt x="7988" y="19853"/>
                </a:lnTo>
                <a:close/>
              </a:path>
              <a:path w="772795" h="41910">
                <a:moveTo>
                  <a:pt x="1632" y="33302"/>
                </a:moveTo>
                <a:lnTo>
                  <a:pt x="1932" y="34417"/>
                </a:lnTo>
                <a:lnTo>
                  <a:pt x="4726" y="36830"/>
                </a:lnTo>
                <a:lnTo>
                  <a:pt x="5327" y="36922"/>
                </a:lnTo>
                <a:lnTo>
                  <a:pt x="3202" y="34798"/>
                </a:lnTo>
                <a:lnTo>
                  <a:pt x="1632" y="33302"/>
                </a:lnTo>
                <a:close/>
              </a:path>
              <a:path w="772795" h="41910">
                <a:moveTo>
                  <a:pt x="14378" y="35813"/>
                </a:moveTo>
                <a:lnTo>
                  <a:pt x="11076" y="36703"/>
                </a:lnTo>
                <a:lnTo>
                  <a:pt x="12892" y="36620"/>
                </a:lnTo>
                <a:lnTo>
                  <a:pt x="13235" y="36449"/>
                </a:lnTo>
                <a:lnTo>
                  <a:pt x="14378" y="35813"/>
                </a:lnTo>
                <a:close/>
              </a:path>
              <a:path w="772795" h="41910">
                <a:moveTo>
                  <a:pt x="12892" y="36620"/>
                </a:moveTo>
                <a:lnTo>
                  <a:pt x="11076" y="36703"/>
                </a:lnTo>
                <a:lnTo>
                  <a:pt x="12727" y="36703"/>
                </a:lnTo>
                <a:lnTo>
                  <a:pt x="12892" y="36620"/>
                </a:lnTo>
                <a:close/>
              </a:path>
              <a:path w="772795" h="41910">
                <a:moveTo>
                  <a:pt x="18061" y="35813"/>
                </a:moveTo>
                <a:lnTo>
                  <a:pt x="14378" y="35813"/>
                </a:lnTo>
                <a:lnTo>
                  <a:pt x="12892" y="36620"/>
                </a:lnTo>
                <a:lnTo>
                  <a:pt x="13870" y="36575"/>
                </a:lnTo>
                <a:lnTo>
                  <a:pt x="14886" y="36449"/>
                </a:lnTo>
                <a:lnTo>
                  <a:pt x="18061" y="35813"/>
                </a:lnTo>
                <a:close/>
              </a:path>
              <a:path w="772795" h="41910">
                <a:moveTo>
                  <a:pt x="23014" y="34798"/>
                </a:moveTo>
                <a:lnTo>
                  <a:pt x="21998" y="34925"/>
                </a:lnTo>
                <a:lnTo>
                  <a:pt x="22687" y="34868"/>
                </a:lnTo>
                <a:lnTo>
                  <a:pt x="23014" y="34798"/>
                </a:lnTo>
                <a:close/>
              </a:path>
              <a:path w="772795" h="41910">
                <a:moveTo>
                  <a:pt x="22687" y="34868"/>
                </a:moveTo>
                <a:lnTo>
                  <a:pt x="21998" y="34925"/>
                </a:lnTo>
                <a:lnTo>
                  <a:pt x="22427" y="34925"/>
                </a:lnTo>
                <a:lnTo>
                  <a:pt x="22687" y="34868"/>
                </a:lnTo>
                <a:close/>
              </a:path>
              <a:path w="772795" h="41910">
                <a:moveTo>
                  <a:pt x="23554" y="34798"/>
                </a:moveTo>
                <a:lnTo>
                  <a:pt x="23014" y="34798"/>
                </a:lnTo>
                <a:lnTo>
                  <a:pt x="22687" y="34868"/>
                </a:lnTo>
                <a:lnTo>
                  <a:pt x="23554" y="34798"/>
                </a:lnTo>
                <a:close/>
              </a:path>
              <a:path w="772795" h="41910">
                <a:moveTo>
                  <a:pt x="31" y="27951"/>
                </a:moveTo>
                <a:lnTo>
                  <a:pt x="0" y="28829"/>
                </a:lnTo>
                <a:lnTo>
                  <a:pt x="535" y="32257"/>
                </a:lnTo>
                <a:lnTo>
                  <a:pt x="1632" y="33302"/>
                </a:lnTo>
                <a:lnTo>
                  <a:pt x="962" y="30861"/>
                </a:lnTo>
                <a:lnTo>
                  <a:pt x="31" y="27951"/>
                </a:lnTo>
                <a:close/>
              </a:path>
              <a:path w="772795" h="41910">
                <a:moveTo>
                  <a:pt x="740790" y="18923"/>
                </a:moveTo>
                <a:lnTo>
                  <a:pt x="11711" y="18923"/>
                </a:lnTo>
                <a:lnTo>
                  <a:pt x="8917" y="19431"/>
                </a:lnTo>
                <a:lnTo>
                  <a:pt x="7988" y="19853"/>
                </a:lnTo>
                <a:lnTo>
                  <a:pt x="10695" y="20319"/>
                </a:lnTo>
                <a:lnTo>
                  <a:pt x="43969" y="25654"/>
                </a:lnTo>
                <a:lnTo>
                  <a:pt x="48287" y="26288"/>
                </a:lnTo>
                <a:lnTo>
                  <a:pt x="51208" y="30225"/>
                </a:lnTo>
                <a:lnTo>
                  <a:pt x="50912" y="32180"/>
                </a:lnTo>
                <a:lnTo>
                  <a:pt x="54510" y="31876"/>
                </a:lnTo>
                <a:lnTo>
                  <a:pt x="54383" y="31876"/>
                </a:lnTo>
                <a:lnTo>
                  <a:pt x="80926" y="29718"/>
                </a:lnTo>
                <a:lnTo>
                  <a:pt x="80545" y="29718"/>
                </a:lnTo>
                <a:lnTo>
                  <a:pt x="96801" y="29082"/>
                </a:lnTo>
                <a:lnTo>
                  <a:pt x="115597" y="28067"/>
                </a:lnTo>
                <a:lnTo>
                  <a:pt x="115470" y="28067"/>
                </a:lnTo>
                <a:lnTo>
                  <a:pt x="135917" y="27431"/>
                </a:lnTo>
                <a:lnTo>
                  <a:pt x="181862" y="26797"/>
                </a:lnTo>
                <a:lnTo>
                  <a:pt x="709139" y="26797"/>
                </a:lnTo>
                <a:lnTo>
                  <a:pt x="711735" y="26669"/>
                </a:lnTo>
                <a:lnTo>
                  <a:pt x="732944" y="25907"/>
                </a:lnTo>
                <a:lnTo>
                  <a:pt x="733198" y="25907"/>
                </a:lnTo>
                <a:lnTo>
                  <a:pt x="743612" y="25146"/>
                </a:lnTo>
                <a:lnTo>
                  <a:pt x="754280" y="24511"/>
                </a:lnTo>
                <a:lnTo>
                  <a:pt x="754661" y="24511"/>
                </a:lnTo>
                <a:lnTo>
                  <a:pt x="757982" y="24217"/>
                </a:lnTo>
                <a:lnTo>
                  <a:pt x="756058" y="23875"/>
                </a:lnTo>
                <a:lnTo>
                  <a:pt x="754490" y="21885"/>
                </a:lnTo>
                <a:lnTo>
                  <a:pt x="753391" y="21462"/>
                </a:lnTo>
                <a:lnTo>
                  <a:pt x="751986" y="20860"/>
                </a:lnTo>
                <a:lnTo>
                  <a:pt x="740790" y="18923"/>
                </a:lnTo>
                <a:close/>
              </a:path>
              <a:path w="772795" h="41910">
                <a:moveTo>
                  <a:pt x="709139" y="26797"/>
                </a:moveTo>
                <a:lnTo>
                  <a:pt x="181862" y="26797"/>
                </a:lnTo>
                <a:lnTo>
                  <a:pt x="208307" y="26924"/>
                </a:lnTo>
                <a:lnTo>
                  <a:pt x="271299" y="27686"/>
                </a:lnTo>
                <a:lnTo>
                  <a:pt x="301779" y="27686"/>
                </a:lnTo>
                <a:lnTo>
                  <a:pt x="440463" y="29082"/>
                </a:lnTo>
                <a:lnTo>
                  <a:pt x="461926" y="29082"/>
                </a:lnTo>
                <a:lnTo>
                  <a:pt x="543333" y="30225"/>
                </a:lnTo>
                <a:lnTo>
                  <a:pt x="570257" y="30225"/>
                </a:lnTo>
                <a:lnTo>
                  <a:pt x="631852" y="29591"/>
                </a:lnTo>
                <a:lnTo>
                  <a:pt x="662586" y="28829"/>
                </a:lnTo>
                <a:lnTo>
                  <a:pt x="709139" y="26797"/>
                </a:lnTo>
                <a:close/>
              </a:path>
              <a:path w="772795" h="41910">
                <a:moveTo>
                  <a:pt x="2444" y="23301"/>
                </a:moveTo>
                <a:lnTo>
                  <a:pt x="1170" y="24384"/>
                </a:lnTo>
                <a:lnTo>
                  <a:pt x="31" y="27951"/>
                </a:lnTo>
                <a:lnTo>
                  <a:pt x="1678" y="24892"/>
                </a:lnTo>
                <a:lnTo>
                  <a:pt x="2444" y="23301"/>
                </a:lnTo>
                <a:close/>
              </a:path>
              <a:path w="772795" h="41910">
                <a:moveTo>
                  <a:pt x="765423" y="22763"/>
                </a:moveTo>
                <a:lnTo>
                  <a:pt x="763424" y="23494"/>
                </a:lnTo>
                <a:lnTo>
                  <a:pt x="760757" y="24003"/>
                </a:lnTo>
                <a:lnTo>
                  <a:pt x="757982" y="24217"/>
                </a:lnTo>
                <a:lnTo>
                  <a:pt x="761773" y="24892"/>
                </a:lnTo>
                <a:lnTo>
                  <a:pt x="765423" y="22763"/>
                </a:lnTo>
                <a:close/>
              </a:path>
              <a:path w="772795" h="41910">
                <a:moveTo>
                  <a:pt x="754490" y="21885"/>
                </a:moveTo>
                <a:lnTo>
                  <a:pt x="756058" y="23875"/>
                </a:lnTo>
                <a:lnTo>
                  <a:pt x="757982" y="24217"/>
                </a:lnTo>
                <a:lnTo>
                  <a:pt x="760757" y="24003"/>
                </a:lnTo>
                <a:lnTo>
                  <a:pt x="763424" y="23494"/>
                </a:lnTo>
                <a:lnTo>
                  <a:pt x="765151" y="22860"/>
                </a:lnTo>
                <a:lnTo>
                  <a:pt x="757836" y="22860"/>
                </a:lnTo>
                <a:lnTo>
                  <a:pt x="755042" y="22098"/>
                </a:lnTo>
                <a:lnTo>
                  <a:pt x="754490" y="21885"/>
                </a:lnTo>
                <a:close/>
              </a:path>
              <a:path w="772795" h="41910">
                <a:moveTo>
                  <a:pt x="7012" y="19685"/>
                </a:moveTo>
                <a:lnTo>
                  <a:pt x="3329" y="21462"/>
                </a:lnTo>
                <a:lnTo>
                  <a:pt x="2444" y="23301"/>
                </a:lnTo>
                <a:lnTo>
                  <a:pt x="4726" y="21336"/>
                </a:lnTo>
                <a:lnTo>
                  <a:pt x="7988" y="19853"/>
                </a:lnTo>
                <a:lnTo>
                  <a:pt x="7012" y="19685"/>
                </a:lnTo>
                <a:close/>
              </a:path>
              <a:path w="772795" h="41910">
                <a:moveTo>
                  <a:pt x="752502" y="19304"/>
                </a:moveTo>
                <a:lnTo>
                  <a:pt x="752756" y="19685"/>
                </a:lnTo>
                <a:lnTo>
                  <a:pt x="754490" y="21885"/>
                </a:lnTo>
                <a:lnTo>
                  <a:pt x="755042" y="22098"/>
                </a:lnTo>
                <a:lnTo>
                  <a:pt x="757836" y="22860"/>
                </a:lnTo>
                <a:lnTo>
                  <a:pt x="752502" y="19304"/>
                </a:lnTo>
                <a:close/>
              </a:path>
              <a:path w="772795" h="41910">
                <a:moveTo>
                  <a:pt x="770130" y="19304"/>
                </a:moveTo>
                <a:lnTo>
                  <a:pt x="752502" y="19304"/>
                </a:lnTo>
                <a:lnTo>
                  <a:pt x="757836" y="22860"/>
                </a:lnTo>
                <a:lnTo>
                  <a:pt x="765151" y="22860"/>
                </a:lnTo>
                <a:lnTo>
                  <a:pt x="765423" y="22763"/>
                </a:lnTo>
                <a:lnTo>
                  <a:pt x="766345" y="22225"/>
                </a:lnTo>
                <a:lnTo>
                  <a:pt x="769165" y="20452"/>
                </a:lnTo>
                <a:lnTo>
                  <a:pt x="770130" y="19304"/>
                </a:lnTo>
                <a:close/>
              </a:path>
              <a:path w="772795" h="41910">
                <a:moveTo>
                  <a:pt x="769165" y="20452"/>
                </a:moveTo>
                <a:lnTo>
                  <a:pt x="766345" y="22225"/>
                </a:lnTo>
                <a:lnTo>
                  <a:pt x="765423" y="22763"/>
                </a:lnTo>
                <a:lnTo>
                  <a:pt x="767996" y="21843"/>
                </a:lnTo>
                <a:lnTo>
                  <a:pt x="769165" y="20452"/>
                </a:lnTo>
                <a:close/>
              </a:path>
              <a:path w="772795" h="41910">
                <a:moveTo>
                  <a:pt x="751986" y="20860"/>
                </a:moveTo>
                <a:lnTo>
                  <a:pt x="753391" y="21462"/>
                </a:lnTo>
                <a:lnTo>
                  <a:pt x="754490" y="21885"/>
                </a:lnTo>
                <a:lnTo>
                  <a:pt x="753857" y="21081"/>
                </a:lnTo>
                <a:lnTo>
                  <a:pt x="753264" y="21081"/>
                </a:lnTo>
                <a:lnTo>
                  <a:pt x="751986" y="20860"/>
                </a:lnTo>
                <a:close/>
              </a:path>
              <a:path w="772795" h="41910">
                <a:moveTo>
                  <a:pt x="750724" y="20319"/>
                </a:moveTo>
                <a:lnTo>
                  <a:pt x="751986" y="20860"/>
                </a:lnTo>
                <a:lnTo>
                  <a:pt x="753264" y="21081"/>
                </a:lnTo>
                <a:lnTo>
                  <a:pt x="750724" y="20319"/>
                </a:lnTo>
                <a:close/>
              </a:path>
              <a:path w="772795" h="41910">
                <a:moveTo>
                  <a:pt x="753257" y="20319"/>
                </a:moveTo>
                <a:lnTo>
                  <a:pt x="750724" y="20319"/>
                </a:lnTo>
                <a:lnTo>
                  <a:pt x="753264" y="21081"/>
                </a:lnTo>
                <a:lnTo>
                  <a:pt x="753857" y="21081"/>
                </a:lnTo>
                <a:lnTo>
                  <a:pt x="753257" y="20319"/>
                </a:lnTo>
                <a:close/>
              </a:path>
              <a:path w="772795" h="41910">
                <a:moveTo>
                  <a:pt x="770557" y="18796"/>
                </a:moveTo>
                <a:lnTo>
                  <a:pt x="740056" y="18796"/>
                </a:lnTo>
                <a:lnTo>
                  <a:pt x="741072" y="18923"/>
                </a:lnTo>
                <a:lnTo>
                  <a:pt x="740790" y="18923"/>
                </a:lnTo>
                <a:lnTo>
                  <a:pt x="751986" y="20860"/>
                </a:lnTo>
                <a:lnTo>
                  <a:pt x="750724" y="20319"/>
                </a:lnTo>
                <a:lnTo>
                  <a:pt x="753257" y="20319"/>
                </a:lnTo>
                <a:lnTo>
                  <a:pt x="752756" y="19685"/>
                </a:lnTo>
                <a:lnTo>
                  <a:pt x="752502" y="19304"/>
                </a:lnTo>
                <a:lnTo>
                  <a:pt x="770130" y="19304"/>
                </a:lnTo>
                <a:lnTo>
                  <a:pt x="770450" y="18923"/>
                </a:lnTo>
                <a:lnTo>
                  <a:pt x="741072" y="18923"/>
                </a:lnTo>
                <a:lnTo>
                  <a:pt x="740667" y="18901"/>
                </a:lnTo>
                <a:lnTo>
                  <a:pt x="770468" y="18901"/>
                </a:lnTo>
                <a:close/>
              </a:path>
              <a:path w="772795" h="41910">
                <a:moveTo>
                  <a:pt x="771689" y="11878"/>
                </a:moveTo>
                <a:lnTo>
                  <a:pt x="771154" y="15112"/>
                </a:lnTo>
                <a:lnTo>
                  <a:pt x="770681" y="18542"/>
                </a:lnTo>
                <a:lnTo>
                  <a:pt x="770557" y="18796"/>
                </a:lnTo>
                <a:lnTo>
                  <a:pt x="769165" y="20452"/>
                </a:lnTo>
                <a:lnTo>
                  <a:pt x="770790" y="19431"/>
                </a:lnTo>
                <a:lnTo>
                  <a:pt x="772568" y="13843"/>
                </a:lnTo>
                <a:lnTo>
                  <a:pt x="771689" y="11878"/>
                </a:lnTo>
                <a:close/>
              </a:path>
              <a:path w="772795" h="41910">
                <a:moveTo>
                  <a:pt x="208434" y="6857"/>
                </a:moveTo>
                <a:lnTo>
                  <a:pt x="181764" y="6985"/>
                </a:lnTo>
                <a:lnTo>
                  <a:pt x="135409" y="7747"/>
                </a:lnTo>
                <a:lnTo>
                  <a:pt x="114708" y="8509"/>
                </a:lnTo>
                <a:lnTo>
                  <a:pt x="95785" y="9651"/>
                </a:lnTo>
                <a:lnTo>
                  <a:pt x="79783" y="10413"/>
                </a:lnTo>
                <a:lnTo>
                  <a:pt x="79529" y="10541"/>
                </a:lnTo>
                <a:lnTo>
                  <a:pt x="65051" y="11556"/>
                </a:lnTo>
                <a:lnTo>
                  <a:pt x="52605" y="12700"/>
                </a:lnTo>
                <a:lnTo>
                  <a:pt x="42064" y="13969"/>
                </a:lnTo>
                <a:lnTo>
                  <a:pt x="41810" y="13969"/>
                </a:lnTo>
                <a:lnTo>
                  <a:pt x="33174" y="15112"/>
                </a:lnTo>
                <a:lnTo>
                  <a:pt x="33428" y="15112"/>
                </a:lnTo>
                <a:lnTo>
                  <a:pt x="26189" y="16001"/>
                </a:lnTo>
                <a:lnTo>
                  <a:pt x="19966" y="16891"/>
                </a:lnTo>
                <a:lnTo>
                  <a:pt x="18823" y="17018"/>
                </a:lnTo>
                <a:lnTo>
                  <a:pt x="14251" y="18287"/>
                </a:lnTo>
                <a:lnTo>
                  <a:pt x="10949" y="19050"/>
                </a:lnTo>
                <a:lnTo>
                  <a:pt x="11711" y="18923"/>
                </a:lnTo>
                <a:lnTo>
                  <a:pt x="740790" y="18923"/>
                </a:lnTo>
                <a:lnTo>
                  <a:pt x="733833" y="18542"/>
                </a:lnTo>
                <a:lnTo>
                  <a:pt x="733960" y="18542"/>
                </a:lnTo>
                <a:lnTo>
                  <a:pt x="717069" y="17906"/>
                </a:lnTo>
                <a:lnTo>
                  <a:pt x="701702" y="17906"/>
                </a:lnTo>
                <a:lnTo>
                  <a:pt x="697765" y="13969"/>
                </a:lnTo>
                <a:lnTo>
                  <a:pt x="697638" y="10032"/>
                </a:lnTo>
                <a:lnTo>
                  <a:pt x="543587" y="10032"/>
                </a:lnTo>
                <a:lnTo>
                  <a:pt x="440590" y="8890"/>
                </a:lnTo>
                <a:lnTo>
                  <a:pt x="271299" y="7619"/>
                </a:lnTo>
                <a:lnTo>
                  <a:pt x="208434" y="6857"/>
                </a:lnTo>
                <a:close/>
              </a:path>
              <a:path w="772795" h="41910">
                <a:moveTo>
                  <a:pt x="740056" y="18796"/>
                </a:moveTo>
                <a:lnTo>
                  <a:pt x="740667" y="18901"/>
                </a:lnTo>
                <a:lnTo>
                  <a:pt x="741072" y="18923"/>
                </a:lnTo>
                <a:lnTo>
                  <a:pt x="740056" y="18796"/>
                </a:lnTo>
                <a:close/>
              </a:path>
              <a:path w="772795" h="41910">
                <a:moveTo>
                  <a:pt x="756054" y="3911"/>
                </a:moveTo>
                <a:lnTo>
                  <a:pt x="752883" y="4191"/>
                </a:lnTo>
                <a:lnTo>
                  <a:pt x="753010" y="4191"/>
                </a:lnTo>
                <a:lnTo>
                  <a:pt x="731801" y="5715"/>
                </a:lnTo>
                <a:lnTo>
                  <a:pt x="732182" y="5715"/>
                </a:lnTo>
                <a:lnTo>
                  <a:pt x="710973" y="6350"/>
                </a:lnTo>
                <a:lnTo>
                  <a:pt x="697638" y="6923"/>
                </a:lnTo>
                <a:lnTo>
                  <a:pt x="697765" y="13969"/>
                </a:lnTo>
                <a:lnTo>
                  <a:pt x="701702" y="17906"/>
                </a:lnTo>
                <a:lnTo>
                  <a:pt x="717069" y="17906"/>
                </a:lnTo>
                <a:lnTo>
                  <a:pt x="733960" y="18542"/>
                </a:lnTo>
                <a:lnTo>
                  <a:pt x="733833" y="18542"/>
                </a:lnTo>
                <a:lnTo>
                  <a:pt x="740667" y="18901"/>
                </a:lnTo>
                <a:lnTo>
                  <a:pt x="740056" y="18796"/>
                </a:lnTo>
                <a:lnTo>
                  <a:pt x="770557" y="18796"/>
                </a:lnTo>
                <a:lnTo>
                  <a:pt x="770681" y="18542"/>
                </a:lnTo>
                <a:lnTo>
                  <a:pt x="771171" y="14986"/>
                </a:lnTo>
                <a:lnTo>
                  <a:pt x="771689" y="11878"/>
                </a:lnTo>
                <a:lnTo>
                  <a:pt x="769298" y="6532"/>
                </a:lnTo>
                <a:lnTo>
                  <a:pt x="767361" y="5080"/>
                </a:lnTo>
                <a:lnTo>
                  <a:pt x="766980" y="4825"/>
                </a:lnTo>
                <a:lnTo>
                  <a:pt x="765964" y="4318"/>
                </a:lnTo>
                <a:lnTo>
                  <a:pt x="754915" y="4318"/>
                </a:lnTo>
                <a:lnTo>
                  <a:pt x="756054" y="3911"/>
                </a:lnTo>
                <a:close/>
              </a:path>
              <a:path w="772795" h="41910">
                <a:moveTo>
                  <a:pt x="769298" y="6532"/>
                </a:moveTo>
                <a:lnTo>
                  <a:pt x="771689" y="11878"/>
                </a:lnTo>
                <a:lnTo>
                  <a:pt x="771806" y="11175"/>
                </a:lnTo>
                <a:lnTo>
                  <a:pt x="770409" y="7366"/>
                </a:lnTo>
                <a:lnTo>
                  <a:pt x="769298" y="6532"/>
                </a:lnTo>
                <a:close/>
              </a:path>
              <a:path w="772795" h="41910">
                <a:moveTo>
                  <a:pt x="631598" y="9143"/>
                </a:moveTo>
                <a:lnTo>
                  <a:pt x="570003" y="10032"/>
                </a:lnTo>
                <a:lnTo>
                  <a:pt x="697638" y="10032"/>
                </a:lnTo>
                <a:lnTo>
                  <a:pt x="697638" y="9271"/>
                </a:lnTo>
                <a:lnTo>
                  <a:pt x="631471" y="9271"/>
                </a:lnTo>
                <a:lnTo>
                  <a:pt x="631598" y="9143"/>
                </a:lnTo>
                <a:close/>
              </a:path>
              <a:path w="772795" h="41910">
                <a:moveTo>
                  <a:pt x="697638" y="6923"/>
                </a:moveTo>
                <a:lnTo>
                  <a:pt x="687351" y="7366"/>
                </a:lnTo>
                <a:lnTo>
                  <a:pt x="661824" y="8509"/>
                </a:lnTo>
                <a:lnTo>
                  <a:pt x="662078" y="8509"/>
                </a:lnTo>
                <a:lnTo>
                  <a:pt x="631471" y="9271"/>
                </a:lnTo>
                <a:lnTo>
                  <a:pt x="697638" y="9271"/>
                </a:lnTo>
                <a:lnTo>
                  <a:pt x="697638" y="6923"/>
                </a:lnTo>
                <a:close/>
              </a:path>
              <a:path w="772795" h="41910">
                <a:moveTo>
                  <a:pt x="271394" y="7619"/>
                </a:moveTo>
                <a:close/>
              </a:path>
              <a:path w="772795" h="41910">
                <a:moveTo>
                  <a:pt x="302033" y="7493"/>
                </a:moveTo>
                <a:lnTo>
                  <a:pt x="271394" y="7619"/>
                </a:lnTo>
                <a:lnTo>
                  <a:pt x="312955" y="7619"/>
                </a:lnTo>
                <a:lnTo>
                  <a:pt x="302033" y="7493"/>
                </a:lnTo>
                <a:close/>
              </a:path>
              <a:path w="772795" h="41910">
                <a:moveTo>
                  <a:pt x="717831" y="0"/>
                </a:moveTo>
                <a:lnTo>
                  <a:pt x="701702" y="0"/>
                </a:lnTo>
                <a:lnTo>
                  <a:pt x="697638" y="4063"/>
                </a:lnTo>
                <a:lnTo>
                  <a:pt x="697638" y="6923"/>
                </a:lnTo>
                <a:lnTo>
                  <a:pt x="710973" y="6350"/>
                </a:lnTo>
                <a:lnTo>
                  <a:pt x="732182" y="5715"/>
                </a:lnTo>
                <a:lnTo>
                  <a:pt x="731801" y="5715"/>
                </a:lnTo>
                <a:lnTo>
                  <a:pt x="753010" y="4191"/>
                </a:lnTo>
                <a:lnTo>
                  <a:pt x="752883" y="4191"/>
                </a:lnTo>
                <a:lnTo>
                  <a:pt x="756054" y="3911"/>
                </a:lnTo>
                <a:lnTo>
                  <a:pt x="756693" y="3682"/>
                </a:lnTo>
                <a:lnTo>
                  <a:pt x="757836" y="3301"/>
                </a:lnTo>
                <a:lnTo>
                  <a:pt x="760953" y="2367"/>
                </a:lnTo>
                <a:lnTo>
                  <a:pt x="759995" y="2159"/>
                </a:lnTo>
                <a:lnTo>
                  <a:pt x="758217" y="1905"/>
                </a:lnTo>
                <a:lnTo>
                  <a:pt x="717831" y="0"/>
                </a:lnTo>
                <a:close/>
              </a:path>
              <a:path w="772795" h="41910">
                <a:moveTo>
                  <a:pt x="762916" y="1778"/>
                </a:moveTo>
                <a:lnTo>
                  <a:pt x="760953" y="2367"/>
                </a:lnTo>
                <a:lnTo>
                  <a:pt x="762916" y="2793"/>
                </a:lnTo>
                <a:lnTo>
                  <a:pt x="766980" y="4825"/>
                </a:lnTo>
                <a:lnTo>
                  <a:pt x="767361" y="5080"/>
                </a:lnTo>
                <a:lnTo>
                  <a:pt x="769298" y="6532"/>
                </a:lnTo>
                <a:lnTo>
                  <a:pt x="768250" y="4191"/>
                </a:lnTo>
                <a:lnTo>
                  <a:pt x="762916" y="1778"/>
                </a:lnTo>
                <a:close/>
              </a:path>
              <a:path w="772795" h="41910">
                <a:moveTo>
                  <a:pt x="757201" y="3810"/>
                </a:moveTo>
                <a:lnTo>
                  <a:pt x="756054" y="3911"/>
                </a:lnTo>
                <a:lnTo>
                  <a:pt x="754915" y="4318"/>
                </a:lnTo>
                <a:lnTo>
                  <a:pt x="757201" y="3810"/>
                </a:lnTo>
                <a:close/>
              </a:path>
              <a:path w="772795" h="41910">
                <a:moveTo>
                  <a:pt x="764948" y="3810"/>
                </a:moveTo>
                <a:lnTo>
                  <a:pt x="757201" y="3810"/>
                </a:lnTo>
                <a:lnTo>
                  <a:pt x="754915" y="4318"/>
                </a:lnTo>
                <a:lnTo>
                  <a:pt x="765964" y="4318"/>
                </a:lnTo>
                <a:lnTo>
                  <a:pt x="764948" y="3810"/>
                </a:lnTo>
                <a:close/>
              </a:path>
              <a:path w="772795" h="41910">
                <a:moveTo>
                  <a:pt x="760953" y="2367"/>
                </a:moveTo>
                <a:lnTo>
                  <a:pt x="757836" y="3301"/>
                </a:lnTo>
                <a:lnTo>
                  <a:pt x="756820" y="3682"/>
                </a:lnTo>
                <a:lnTo>
                  <a:pt x="756054" y="3911"/>
                </a:lnTo>
                <a:lnTo>
                  <a:pt x="757201" y="3810"/>
                </a:lnTo>
                <a:lnTo>
                  <a:pt x="764948" y="3810"/>
                </a:lnTo>
                <a:lnTo>
                  <a:pt x="762916" y="2793"/>
                </a:lnTo>
                <a:lnTo>
                  <a:pt x="760953" y="2367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747394" y="2781935"/>
            <a:ext cx="4726940" cy="143954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If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>
                <a:latin typeface="Cambria Math"/>
                <a:cs typeface="Cambria Math"/>
              </a:rPr>
              <a:t>𝛼</a:t>
            </a:r>
            <a:r>
              <a:rPr dirty="0" sz="2000" spc="360">
                <a:latin typeface="Cambria Math"/>
                <a:cs typeface="Cambria Math"/>
              </a:rPr>
              <a:t> </a:t>
            </a:r>
            <a:r>
              <a:rPr dirty="0" sz="2000">
                <a:latin typeface="Verdana"/>
                <a:cs typeface="Verdana"/>
              </a:rPr>
              <a:t>is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too</a:t>
            </a:r>
            <a:r>
              <a:rPr dirty="0" sz="2000" spc="-6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large…</a:t>
            </a:r>
            <a:endParaRPr sz="2000">
              <a:latin typeface="Verdana"/>
              <a:cs typeface="Verdana"/>
            </a:endParaRPr>
          </a:p>
          <a:p>
            <a:pPr marL="26670">
              <a:lnSpc>
                <a:spcPct val="100000"/>
              </a:lnSpc>
              <a:spcBef>
                <a:spcPts val="1485"/>
              </a:spcBef>
            </a:pPr>
            <a:r>
              <a:rPr dirty="0" sz="2000">
                <a:latin typeface="Verdana"/>
                <a:cs typeface="Verdana"/>
              </a:rPr>
              <a:t>Gradient</a:t>
            </a:r>
            <a:r>
              <a:rPr dirty="0" sz="2000" spc="-1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descent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may:</a:t>
            </a:r>
            <a:endParaRPr sz="2000">
              <a:latin typeface="Verdana"/>
              <a:cs typeface="Verdana"/>
            </a:endParaRPr>
          </a:p>
          <a:p>
            <a:pPr marL="407670" indent="-200660">
              <a:lnSpc>
                <a:spcPct val="100000"/>
              </a:lnSpc>
              <a:spcBef>
                <a:spcPts val="5"/>
              </a:spcBef>
              <a:buChar char="-"/>
              <a:tabLst>
                <a:tab pos="408305" algn="l"/>
              </a:tabLst>
            </a:pPr>
            <a:r>
              <a:rPr dirty="0" sz="2000">
                <a:latin typeface="Verdana"/>
                <a:cs typeface="Verdana"/>
              </a:rPr>
              <a:t>Overshoot,</a:t>
            </a:r>
            <a:r>
              <a:rPr dirty="0" sz="2000" spc="-4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never</a:t>
            </a:r>
            <a:r>
              <a:rPr dirty="0" sz="2000" spc="-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reach</a:t>
            </a:r>
            <a:r>
              <a:rPr dirty="0" sz="2000" spc="-7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minimum</a:t>
            </a:r>
            <a:endParaRPr sz="2000">
              <a:latin typeface="Verdana"/>
              <a:cs typeface="Verdana"/>
            </a:endParaRPr>
          </a:p>
          <a:p>
            <a:pPr marL="407670" indent="-200660">
              <a:lnSpc>
                <a:spcPct val="100000"/>
              </a:lnSpc>
              <a:spcBef>
                <a:spcPts val="5"/>
              </a:spcBef>
              <a:buChar char="-"/>
              <a:tabLst>
                <a:tab pos="408305" algn="l"/>
              </a:tabLst>
            </a:pPr>
            <a:r>
              <a:rPr dirty="0" sz="2000">
                <a:latin typeface="Verdana"/>
                <a:cs typeface="Verdana"/>
              </a:rPr>
              <a:t>Fail</a:t>
            </a:r>
            <a:r>
              <a:rPr dirty="0" sz="2000" spc="-1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1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converge,</a:t>
            </a:r>
            <a:r>
              <a:rPr dirty="0" sz="2000" spc="-5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diverge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47394" y="1580122"/>
            <a:ext cx="3977640" cy="76644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26670">
              <a:lnSpc>
                <a:spcPct val="100000"/>
              </a:lnSpc>
              <a:spcBef>
                <a:spcPts val="610"/>
              </a:spcBef>
            </a:pPr>
            <a:r>
              <a:rPr dirty="0" sz="2000">
                <a:latin typeface="Verdana"/>
                <a:cs typeface="Verdana"/>
              </a:rPr>
              <a:t>If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>
                <a:latin typeface="Cambria Math"/>
                <a:cs typeface="Cambria Math"/>
              </a:rPr>
              <a:t>𝛼</a:t>
            </a:r>
            <a:r>
              <a:rPr dirty="0" sz="2000" spc="360">
                <a:latin typeface="Cambria Math"/>
                <a:cs typeface="Cambria Math"/>
              </a:rPr>
              <a:t> </a:t>
            </a:r>
            <a:r>
              <a:rPr dirty="0" sz="2000">
                <a:latin typeface="Verdana"/>
                <a:cs typeface="Verdana"/>
              </a:rPr>
              <a:t>is</a:t>
            </a:r>
            <a:r>
              <a:rPr dirty="0" sz="2000" spc="-4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too</a:t>
            </a:r>
            <a:r>
              <a:rPr dirty="0" sz="2000" spc="-6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small…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2000">
                <a:latin typeface="Verdana"/>
                <a:cs typeface="Verdana"/>
              </a:rPr>
              <a:t>Gradient</a:t>
            </a:r>
            <a:r>
              <a:rPr dirty="0" sz="2000" spc="-1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descent</a:t>
            </a:r>
            <a:r>
              <a:rPr dirty="0" sz="2000" spc="-5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may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be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slow.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6267450" y="2343150"/>
            <a:ext cx="2409825" cy="1994535"/>
            <a:chOff x="6267450" y="2343150"/>
            <a:chExt cx="2409825" cy="1994535"/>
          </a:xfrm>
        </p:grpSpPr>
        <p:sp>
          <p:nvSpPr>
            <p:cNvPr id="6" name="object 6" descr=""/>
            <p:cNvSpPr/>
            <p:nvPr/>
          </p:nvSpPr>
          <p:spPr>
            <a:xfrm>
              <a:off x="6438900" y="3800475"/>
              <a:ext cx="773430" cy="0"/>
            </a:xfrm>
            <a:custGeom>
              <a:avLst/>
              <a:gdLst/>
              <a:ahLst/>
              <a:cxnLst/>
              <a:rect l="l" t="t" r="r" b="b"/>
              <a:pathLst>
                <a:path w="773429" h="0">
                  <a:moveTo>
                    <a:pt x="773176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285F4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343729" y="2343150"/>
              <a:ext cx="228600" cy="1907539"/>
            </a:xfrm>
            <a:custGeom>
              <a:avLst/>
              <a:gdLst/>
              <a:ahLst/>
              <a:cxnLst/>
              <a:rect l="l" t="t" r="r" b="b"/>
              <a:pathLst>
                <a:path w="228600" h="1907539">
                  <a:moveTo>
                    <a:pt x="114220" y="59435"/>
                  </a:moveTo>
                  <a:lnTo>
                    <a:pt x="95170" y="82295"/>
                  </a:lnTo>
                  <a:lnTo>
                    <a:pt x="95170" y="1907133"/>
                  </a:lnTo>
                  <a:lnTo>
                    <a:pt x="133270" y="1907133"/>
                  </a:lnTo>
                  <a:lnTo>
                    <a:pt x="133270" y="82295"/>
                  </a:lnTo>
                  <a:lnTo>
                    <a:pt x="114220" y="59435"/>
                  </a:lnTo>
                  <a:close/>
                </a:path>
                <a:path w="228600" h="1907539">
                  <a:moveTo>
                    <a:pt x="114220" y="0"/>
                  </a:moveTo>
                  <a:lnTo>
                    <a:pt x="4365" y="131825"/>
                  </a:lnTo>
                  <a:lnTo>
                    <a:pt x="760" y="138495"/>
                  </a:lnTo>
                  <a:lnTo>
                    <a:pt x="0" y="145748"/>
                  </a:lnTo>
                  <a:lnTo>
                    <a:pt x="2026" y="152739"/>
                  </a:lnTo>
                  <a:lnTo>
                    <a:pt x="6778" y="158623"/>
                  </a:lnTo>
                  <a:lnTo>
                    <a:pt x="13448" y="162228"/>
                  </a:lnTo>
                  <a:lnTo>
                    <a:pt x="20701" y="162988"/>
                  </a:lnTo>
                  <a:lnTo>
                    <a:pt x="27691" y="160962"/>
                  </a:lnTo>
                  <a:lnTo>
                    <a:pt x="33575" y="156210"/>
                  </a:lnTo>
                  <a:lnTo>
                    <a:pt x="95170" y="82295"/>
                  </a:lnTo>
                  <a:lnTo>
                    <a:pt x="95170" y="29718"/>
                  </a:lnTo>
                  <a:lnTo>
                    <a:pt x="138985" y="29718"/>
                  </a:lnTo>
                  <a:lnTo>
                    <a:pt x="114220" y="0"/>
                  </a:lnTo>
                  <a:close/>
                </a:path>
                <a:path w="228600" h="1907539">
                  <a:moveTo>
                    <a:pt x="138985" y="29718"/>
                  </a:moveTo>
                  <a:lnTo>
                    <a:pt x="133270" y="29718"/>
                  </a:lnTo>
                  <a:lnTo>
                    <a:pt x="133270" y="82295"/>
                  </a:lnTo>
                  <a:lnTo>
                    <a:pt x="194865" y="156210"/>
                  </a:lnTo>
                  <a:lnTo>
                    <a:pt x="200749" y="160962"/>
                  </a:lnTo>
                  <a:lnTo>
                    <a:pt x="207740" y="162988"/>
                  </a:lnTo>
                  <a:lnTo>
                    <a:pt x="214993" y="162228"/>
                  </a:lnTo>
                  <a:lnTo>
                    <a:pt x="221662" y="158623"/>
                  </a:lnTo>
                  <a:lnTo>
                    <a:pt x="226415" y="152739"/>
                  </a:lnTo>
                  <a:lnTo>
                    <a:pt x="228441" y="145748"/>
                  </a:lnTo>
                  <a:lnTo>
                    <a:pt x="227681" y="138495"/>
                  </a:lnTo>
                  <a:lnTo>
                    <a:pt x="224075" y="131825"/>
                  </a:lnTo>
                  <a:lnTo>
                    <a:pt x="138985" y="29718"/>
                  </a:lnTo>
                  <a:close/>
                </a:path>
                <a:path w="228600" h="1907539">
                  <a:moveTo>
                    <a:pt x="133270" y="29718"/>
                  </a:moveTo>
                  <a:lnTo>
                    <a:pt x="95170" y="29718"/>
                  </a:lnTo>
                  <a:lnTo>
                    <a:pt x="95170" y="82295"/>
                  </a:lnTo>
                  <a:lnTo>
                    <a:pt x="114220" y="59435"/>
                  </a:lnTo>
                  <a:lnTo>
                    <a:pt x="99615" y="41910"/>
                  </a:lnTo>
                  <a:lnTo>
                    <a:pt x="133270" y="41910"/>
                  </a:lnTo>
                  <a:lnTo>
                    <a:pt x="133270" y="29718"/>
                  </a:lnTo>
                  <a:close/>
                </a:path>
                <a:path w="228600" h="1907539">
                  <a:moveTo>
                    <a:pt x="133270" y="41910"/>
                  </a:moveTo>
                  <a:lnTo>
                    <a:pt x="128825" y="41910"/>
                  </a:lnTo>
                  <a:lnTo>
                    <a:pt x="114220" y="59435"/>
                  </a:lnTo>
                  <a:lnTo>
                    <a:pt x="133270" y="82295"/>
                  </a:lnTo>
                  <a:lnTo>
                    <a:pt x="133270" y="41910"/>
                  </a:lnTo>
                  <a:close/>
                </a:path>
                <a:path w="228600" h="1907539">
                  <a:moveTo>
                    <a:pt x="128825" y="41910"/>
                  </a:moveTo>
                  <a:lnTo>
                    <a:pt x="99615" y="41910"/>
                  </a:lnTo>
                  <a:lnTo>
                    <a:pt x="114220" y="59435"/>
                  </a:lnTo>
                  <a:lnTo>
                    <a:pt x="128825" y="419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267450" y="3933901"/>
              <a:ext cx="2409825" cy="228600"/>
            </a:xfrm>
            <a:custGeom>
              <a:avLst/>
              <a:gdLst/>
              <a:ahLst/>
              <a:cxnLst/>
              <a:rect l="l" t="t" r="r" b="b"/>
              <a:pathLst>
                <a:path w="2409825" h="228600">
                  <a:moveTo>
                    <a:pt x="2350104" y="114223"/>
                  </a:moveTo>
                  <a:lnTo>
                    <a:pt x="2253360" y="194843"/>
                  </a:lnTo>
                  <a:lnTo>
                    <a:pt x="2248608" y="200738"/>
                  </a:lnTo>
                  <a:lnTo>
                    <a:pt x="2246582" y="207749"/>
                  </a:lnTo>
                  <a:lnTo>
                    <a:pt x="2247342" y="215013"/>
                  </a:lnTo>
                  <a:lnTo>
                    <a:pt x="2250948" y="221665"/>
                  </a:lnTo>
                  <a:lnTo>
                    <a:pt x="2256831" y="226408"/>
                  </a:lnTo>
                  <a:lnTo>
                    <a:pt x="2263822" y="228447"/>
                  </a:lnTo>
                  <a:lnTo>
                    <a:pt x="2271075" y="227705"/>
                  </a:lnTo>
                  <a:lnTo>
                    <a:pt x="2277745" y="224104"/>
                  </a:lnTo>
                  <a:lnTo>
                    <a:pt x="2386716" y="133273"/>
                  </a:lnTo>
                  <a:lnTo>
                    <a:pt x="2379853" y="133273"/>
                  </a:lnTo>
                  <a:lnTo>
                    <a:pt x="2379853" y="128854"/>
                  </a:lnTo>
                  <a:lnTo>
                    <a:pt x="2367660" y="128854"/>
                  </a:lnTo>
                  <a:lnTo>
                    <a:pt x="2350104" y="114223"/>
                  </a:lnTo>
                  <a:close/>
                </a:path>
                <a:path w="2409825" h="228600">
                  <a:moveTo>
                    <a:pt x="2327244" y="95173"/>
                  </a:moveTo>
                  <a:lnTo>
                    <a:pt x="0" y="95173"/>
                  </a:lnTo>
                  <a:lnTo>
                    <a:pt x="0" y="133273"/>
                  </a:lnTo>
                  <a:lnTo>
                    <a:pt x="2327244" y="133273"/>
                  </a:lnTo>
                  <a:lnTo>
                    <a:pt x="2350104" y="114223"/>
                  </a:lnTo>
                  <a:lnTo>
                    <a:pt x="2327244" y="95173"/>
                  </a:lnTo>
                  <a:close/>
                </a:path>
                <a:path w="2409825" h="228600">
                  <a:moveTo>
                    <a:pt x="2386716" y="95173"/>
                  </a:moveTo>
                  <a:lnTo>
                    <a:pt x="2379853" y="95173"/>
                  </a:lnTo>
                  <a:lnTo>
                    <a:pt x="2379853" y="133273"/>
                  </a:lnTo>
                  <a:lnTo>
                    <a:pt x="2386716" y="133273"/>
                  </a:lnTo>
                  <a:lnTo>
                    <a:pt x="2409571" y="114223"/>
                  </a:lnTo>
                  <a:lnTo>
                    <a:pt x="2386716" y="95173"/>
                  </a:lnTo>
                  <a:close/>
                </a:path>
                <a:path w="2409825" h="228600">
                  <a:moveTo>
                    <a:pt x="2367660" y="99593"/>
                  </a:moveTo>
                  <a:lnTo>
                    <a:pt x="2350104" y="114223"/>
                  </a:lnTo>
                  <a:lnTo>
                    <a:pt x="2367660" y="128854"/>
                  </a:lnTo>
                  <a:lnTo>
                    <a:pt x="2367660" y="99593"/>
                  </a:lnTo>
                  <a:close/>
                </a:path>
                <a:path w="2409825" h="228600">
                  <a:moveTo>
                    <a:pt x="2379853" y="99593"/>
                  </a:moveTo>
                  <a:lnTo>
                    <a:pt x="2367660" y="99593"/>
                  </a:lnTo>
                  <a:lnTo>
                    <a:pt x="2367660" y="128854"/>
                  </a:lnTo>
                  <a:lnTo>
                    <a:pt x="2379853" y="128854"/>
                  </a:lnTo>
                  <a:lnTo>
                    <a:pt x="2379853" y="99593"/>
                  </a:lnTo>
                  <a:close/>
                </a:path>
                <a:path w="2409825" h="228600">
                  <a:moveTo>
                    <a:pt x="2263822" y="0"/>
                  </a:moveTo>
                  <a:lnTo>
                    <a:pt x="2256831" y="2039"/>
                  </a:lnTo>
                  <a:lnTo>
                    <a:pt x="2250948" y="6781"/>
                  </a:lnTo>
                  <a:lnTo>
                    <a:pt x="2247342" y="13433"/>
                  </a:lnTo>
                  <a:lnTo>
                    <a:pt x="2246582" y="20697"/>
                  </a:lnTo>
                  <a:lnTo>
                    <a:pt x="2248608" y="27709"/>
                  </a:lnTo>
                  <a:lnTo>
                    <a:pt x="2253360" y="33604"/>
                  </a:lnTo>
                  <a:lnTo>
                    <a:pt x="2350104" y="114223"/>
                  </a:lnTo>
                  <a:lnTo>
                    <a:pt x="2367660" y="99593"/>
                  </a:lnTo>
                  <a:lnTo>
                    <a:pt x="2379853" y="99593"/>
                  </a:lnTo>
                  <a:lnTo>
                    <a:pt x="2379853" y="95173"/>
                  </a:lnTo>
                  <a:lnTo>
                    <a:pt x="2386716" y="95173"/>
                  </a:lnTo>
                  <a:lnTo>
                    <a:pt x="2277745" y="4343"/>
                  </a:lnTo>
                  <a:lnTo>
                    <a:pt x="2271075" y="741"/>
                  </a:lnTo>
                  <a:lnTo>
                    <a:pt x="2263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8425" y="2647950"/>
              <a:ext cx="2132624" cy="1689265"/>
            </a:xfrm>
            <a:prstGeom prst="rect">
              <a:avLst/>
            </a:prstGeom>
          </p:spPr>
        </p:pic>
      </p:grpSp>
      <p:sp>
        <p:nvSpPr>
          <p:cNvPr id="10" name="object 10" descr=""/>
          <p:cNvSpPr/>
          <p:nvPr/>
        </p:nvSpPr>
        <p:spPr>
          <a:xfrm>
            <a:off x="6267450" y="180974"/>
            <a:ext cx="2409825" cy="1907539"/>
          </a:xfrm>
          <a:custGeom>
            <a:avLst/>
            <a:gdLst/>
            <a:ahLst/>
            <a:cxnLst/>
            <a:rect l="l" t="t" r="r" b="b"/>
            <a:pathLst>
              <a:path w="2409825" h="1907539">
                <a:moveTo>
                  <a:pt x="2409571" y="1704975"/>
                </a:moveTo>
                <a:lnTo>
                  <a:pt x="2386711" y="1685925"/>
                </a:lnTo>
                <a:lnTo>
                  <a:pt x="2277745" y="1595120"/>
                </a:lnTo>
                <a:lnTo>
                  <a:pt x="2271064" y="1591525"/>
                </a:lnTo>
                <a:lnTo>
                  <a:pt x="2246579" y="1611464"/>
                </a:lnTo>
                <a:lnTo>
                  <a:pt x="2248598" y="1618449"/>
                </a:lnTo>
                <a:lnTo>
                  <a:pt x="2253361" y="1624330"/>
                </a:lnTo>
                <a:lnTo>
                  <a:pt x="2327275" y="1685925"/>
                </a:lnTo>
                <a:lnTo>
                  <a:pt x="209550" y="1685925"/>
                </a:lnTo>
                <a:lnTo>
                  <a:pt x="209550" y="82296"/>
                </a:lnTo>
                <a:lnTo>
                  <a:pt x="271145" y="156210"/>
                </a:lnTo>
                <a:lnTo>
                  <a:pt x="277025" y="160972"/>
                </a:lnTo>
                <a:lnTo>
                  <a:pt x="284010" y="162991"/>
                </a:lnTo>
                <a:lnTo>
                  <a:pt x="291261" y="162229"/>
                </a:lnTo>
                <a:lnTo>
                  <a:pt x="297942" y="158623"/>
                </a:lnTo>
                <a:lnTo>
                  <a:pt x="302691" y="152742"/>
                </a:lnTo>
                <a:lnTo>
                  <a:pt x="304711" y="145757"/>
                </a:lnTo>
                <a:lnTo>
                  <a:pt x="303949" y="138506"/>
                </a:lnTo>
                <a:lnTo>
                  <a:pt x="300355" y="131826"/>
                </a:lnTo>
                <a:lnTo>
                  <a:pt x="215265" y="29718"/>
                </a:lnTo>
                <a:lnTo>
                  <a:pt x="190500" y="0"/>
                </a:lnTo>
                <a:lnTo>
                  <a:pt x="80645" y="131826"/>
                </a:lnTo>
                <a:lnTo>
                  <a:pt x="77038" y="138506"/>
                </a:lnTo>
                <a:lnTo>
                  <a:pt x="76276" y="145757"/>
                </a:lnTo>
                <a:lnTo>
                  <a:pt x="78295" y="152742"/>
                </a:lnTo>
                <a:lnTo>
                  <a:pt x="83058" y="158623"/>
                </a:lnTo>
                <a:lnTo>
                  <a:pt x="89725" y="162229"/>
                </a:lnTo>
                <a:lnTo>
                  <a:pt x="96977" y="162991"/>
                </a:lnTo>
                <a:lnTo>
                  <a:pt x="103962" y="160972"/>
                </a:lnTo>
                <a:lnTo>
                  <a:pt x="109855" y="156210"/>
                </a:lnTo>
                <a:lnTo>
                  <a:pt x="171450" y="82296"/>
                </a:lnTo>
                <a:lnTo>
                  <a:pt x="171450" y="1685925"/>
                </a:lnTo>
                <a:lnTo>
                  <a:pt x="0" y="1685925"/>
                </a:lnTo>
                <a:lnTo>
                  <a:pt x="0" y="1724025"/>
                </a:lnTo>
                <a:lnTo>
                  <a:pt x="171450" y="1724025"/>
                </a:lnTo>
                <a:lnTo>
                  <a:pt x="171450" y="1907159"/>
                </a:lnTo>
                <a:lnTo>
                  <a:pt x="209550" y="1907159"/>
                </a:lnTo>
                <a:lnTo>
                  <a:pt x="209550" y="1724025"/>
                </a:lnTo>
                <a:lnTo>
                  <a:pt x="2327275" y="1724025"/>
                </a:lnTo>
                <a:lnTo>
                  <a:pt x="2253361" y="1785620"/>
                </a:lnTo>
                <a:lnTo>
                  <a:pt x="2248598" y="1791512"/>
                </a:lnTo>
                <a:lnTo>
                  <a:pt x="2246579" y="1798497"/>
                </a:lnTo>
                <a:lnTo>
                  <a:pt x="2247341" y="1805749"/>
                </a:lnTo>
                <a:lnTo>
                  <a:pt x="2250948" y="1812417"/>
                </a:lnTo>
                <a:lnTo>
                  <a:pt x="2256828" y="1817179"/>
                </a:lnTo>
                <a:lnTo>
                  <a:pt x="2263813" y="1819198"/>
                </a:lnTo>
                <a:lnTo>
                  <a:pt x="2271064" y="1818436"/>
                </a:lnTo>
                <a:lnTo>
                  <a:pt x="2277745" y="1814830"/>
                </a:lnTo>
                <a:lnTo>
                  <a:pt x="2386711" y="1724025"/>
                </a:lnTo>
                <a:lnTo>
                  <a:pt x="2409571" y="17049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7454645" y="1857438"/>
            <a:ext cx="2159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0">
                <a:latin typeface="Cambria Math"/>
                <a:cs typeface="Cambria Math"/>
              </a:rPr>
              <a:t>𝑤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6566103" y="476250"/>
            <a:ext cx="1987550" cy="1309370"/>
            <a:chOff x="6566103" y="476250"/>
            <a:chExt cx="1987550" cy="1309370"/>
          </a:xfrm>
        </p:grpSpPr>
        <p:sp>
          <p:nvSpPr>
            <p:cNvPr id="13" name="object 13" descr=""/>
            <p:cNvSpPr/>
            <p:nvPr/>
          </p:nvSpPr>
          <p:spPr>
            <a:xfrm>
              <a:off x="6585153" y="495300"/>
              <a:ext cx="1949450" cy="1240790"/>
            </a:xfrm>
            <a:custGeom>
              <a:avLst/>
              <a:gdLst/>
              <a:ahLst/>
              <a:cxnLst/>
              <a:rect l="l" t="t" r="r" b="b"/>
              <a:pathLst>
                <a:path w="1949450" h="1240789">
                  <a:moveTo>
                    <a:pt x="6146" y="0"/>
                  </a:moveTo>
                  <a:lnTo>
                    <a:pt x="2074" y="46707"/>
                  </a:lnTo>
                  <a:lnTo>
                    <a:pt x="7" y="94930"/>
                  </a:lnTo>
                  <a:lnTo>
                    <a:pt x="0" y="144189"/>
                  </a:lnTo>
                  <a:lnTo>
                    <a:pt x="2104" y="194004"/>
                  </a:lnTo>
                  <a:lnTo>
                    <a:pt x="6373" y="243893"/>
                  </a:lnTo>
                  <a:lnTo>
                    <a:pt x="12861" y="293377"/>
                  </a:lnTo>
                  <a:lnTo>
                    <a:pt x="21621" y="341975"/>
                  </a:lnTo>
                  <a:lnTo>
                    <a:pt x="32705" y="389208"/>
                  </a:lnTo>
                  <a:lnTo>
                    <a:pt x="46168" y="434594"/>
                  </a:lnTo>
                  <a:lnTo>
                    <a:pt x="62062" y="477653"/>
                  </a:lnTo>
                  <a:lnTo>
                    <a:pt x="80441" y="517905"/>
                  </a:lnTo>
                  <a:lnTo>
                    <a:pt x="103542" y="566566"/>
                  </a:lnTo>
                  <a:lnTo>
                    <a:pt x="125562" y="612007"/>
                  </a:lnTo>
                  <a:lnTo>
                    <a:pt x="147581" y="654797"/>
                  </a:lnTo>
                  <a:lnTo>
                    <a:pt x="170683" y="695509"/>
                  </a:lnTo>
                  <a:lnTo>
                    <a:pt x="195948" y="734712"/>
                  </a:lnTo>
                  <a:lnTo>
                    <a:pt x="224459" y="772978"/>
                  </a:lnTo>
                  <a:lnTo>
                    <a:pt x="257297" y="810877"/>
                  </a:lnTo>
                  <a:lnTo>
                    <a:pt x="295544" y="848979"/>
                  </a:lnTo>
                  <a:lnTo>
                    <a:pt x="340283" y="887857"/>
                  </a:lnTo>
                  <a:lnTo>
                    <a:pt x="367682" y="923049"/>
                  </a:lnTo>
                  <a:lnTo>
                    <a:pt x="397948" y="960452"/>
                  </a:lnTo>
                  <a:lnTo>
                    <a:pt x="430806" y="999051"/>
                  </a:lnTo>
                  <a:lnTo>
                    <a:pt x="465984" y="1037834"/>
                  </a:lnTo>
                  <a:lnTo>
                    <a:pt x="503211" y="1075788"/>
                  </a:lnTo>
                  <a:lnTo>
                    <a:pt x="542213" y="1111900"/>
                  </a:lnTo>
                  <a:lnTo>
                    <a:pt x="582717" y="1145158"/>
                  </a:lnTo>
                  <a:lnTo>
                    <a:pt x="624452" y="1174547"/>
                  </a:lnTo>
                  <a:lnTo>
                    <a:pt x="667145" y="1199056"/>
                  </a:lnTo>
                  <a:lnTo>
                    <a:pt x="710523" y="1217671"/>
                  </a:lnTo>
                  <a:lnTo>
                    <a:pt x="754314" y="1229380"/>
                  </a:lnTo>
                  <a:lnTo>
                    <a:pt x="798245" y="1233170"/>
                  </a:lnTo>
                  <a:lnTo>
                    <a:pt x="838005" y="1238613"/>
                  </a:lnTo>
                  <a:lnTo>
                    <a:pt x="884123" y="1240789"/>
                  </a:lnTo>
                  <a:lnTo>
                    <a:pt x="935130" y="1239976"/>
                  </a:lnTo>
                  <a:lnTo>
                    <a:pt x="989556" y="1236452"/>
                  </a:lnTo>
                  <a:lnTo>
                    <a:pt x="1045931" y="1230496"/>
                  </a:lnTo>
                  <a:lnTo>
                    <a:pt x="1102786" y="1222385"/>
                  </a:lnTo>
                  <a:lnTo>
                    <a:pt x="1158651" y="1212399"/>
                  </a:lnTo>
                  <a:lnTo>
                    <a:pt x="1212057" y="1200814"/>
                  </a:lnTo>
                  <a:lnTo>
                    <a:pt x="1261533" y="1187910"/>
                  </a:lnTo>
                  <a:lnTo>
                    <a:pt x="1305611" y="1173964"/>
                  </a:lnTo>
                  <a:lnTo>
                    <a:pt x="1342821" y="1159255"/>
                  </a:lnTo>
                  <a:lnTo>
                    <a:pt x="1396243" y="1136175"/>
                  </a:lnTo>
                  <a:lnTo>
                    <a:pt x="1440610" y="1109313"/>
                  </a:lnTo>
                  <a:lnTo>
                    <a:pt x="1478094" y="1079212"/>
                  </a:lnTo>
                  <a:lnTo>
                    <a:pt x="1510869" y="1046414"/>
                  </a:lnTo>
                  <a:lnTo>
                    <a:pt x="1541107" y="1011462"/>
                  </a:lnTo>
                  <a:lnTo>
                    <a:pt x="1570981" y="974896"/>
                  </a:lnTo>
                  <a:lnTo>
                    <a:pt x="1602663" y="937260"/>
                  </a:lnTo>
                  <a:lnTo>
                    <a:pt x="1625647" y="900957"/>
                  </a:lnTo>
                  <a:lnTo>
                    <a:pt x="1652104" y="862818"/>
                  </a:lnTo>
                  <a:lnTo>
                    <a:pt x="1681031" y="822818"/>
                  </a:lnTo>
                  <a:lnTo>
                    <a:pt x="1711422" y="780938"/>
                  </a:lnTo>
                  <a:lnTo>
                    <a:pt x="1742273" y="737153"/>
                  </a:lnTo>
                  <a:lnTo>
                    <a:pt x="1772579" y="691444"/>
                  </a:lnTo>
                  <a:lnTo>
                    <a:pt x="1801336" y="643787"/>
                  </a:lnTo>
                  <a:lnTo>
                    <a:pt x="1827540" y="594161"/>
                  </a:lnTo>
                  <a:lnTo>
                    <a:pt x="1850186" y="542544"/>
                  </a:lnTo>
                  <a:lnTo>
                    <a:pt x="1864046" y="496417"/>
                  </a:lnTo>
                  <a:lnTo>
                    <a:pt x="1875472" y="451589"/>
                  </a:lnTo>
                  <a:lnTo>
                    <a:pt x="1884951" y="407488"/>
                  </a:lnTo>
                  <a:lnTo>
                    <a:pt x="1892972" y="363544"/>
                  </a:lnTo>
                  <a:lnTo>
                    <a:pt x="1900022" y="319185"/>
                  </a:lnTo>
                  <a:lnTo>
                    <a:pt x="1906588" y="273840"/>
                  </a:lnTo>
                  <a:lnTo>
                    <a:pt x="1913160" y="226936"/>
                  </a:lnTo>
                  <a:lnTo>
                    <a:pt x="1920223" y="177904"/>
                  </a:lnTo>
                  <a:lnTo>
                    <a:pt x="1928267" y="126171"/>
                  </a:lnTo>
                  <a:lnTo>
                    <a:pt x="1937778" y="71166"/>
                  </a:lnTo>
                  <a:lnTo>
                    <a:pt x="1949246" y="12319"/>
                  </a:lnTo>
                </a:path>
              </a:pathLst>
            </a:custGeom>
            <a:ln w="381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4722" y="962913"/>
              <a:ext cx="1106205" cy="822198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78827" y="606742"/>
            <a:ext cx="1209675" cy="3346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sz="2000" spc="17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8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sz="2000" spc="10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−</a:t>
            </a:r>
            <a:r>
              <a:rPr dirty="0" sz="2000" spc="5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𝛼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2019300" y="789431"/>
            <a:ext cx="342900" cy="19050"/>
          </a:xfrm>
          <a:custGeom>
            <a:avLst/>
            <a:gdLst/>
            <a:ahLst/>
            <a:cxnLst/>
            <a:rect l="l" t="t" r="r" b="b"/>
            <a:pathLst>
              <a:path w="342900" h="19050">
                <a:moveTo>
                  <a:pt x="342900" y="0"/>
                </a:moveTo>
                <a:lnTo>
                  <a:pt x="0" y="0"/>
                </a:lnTo>
                <a:lnTo>
                  <a:pt x="0" y="19050"/>
                </a:lnTo>
                <a:lnTo>
                  <a:pt x="342900" y="19050"/>
                </a:lnTo>
                <a:lnTo>
                  <a:pt x="342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2104008" y="415861"/>
            <a:ext cx="17526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0">
                <a:latin typeface="Cambria Math"/>
                <a:cs typeface="Cambria Math"/>
              </a:rPr>
              <a:t>𝑑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008885" y="778573"/>
            <a:ext cx="3714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5">
                <a:latin typeface="Cambria Math"/>
                <a:cs typeface="Cambria Math"/>
              </a:rPr>
              <a:t>𝑑𝑤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2527680" y="684276"/>
            <a:ext cx="366395" cy="238125"/>
          </a:xfrm>
          <a:custGeom>
            <a:avLst/>
            <a:gdLst/>
            <a:ahLst/>
            <a:cxnLst/>
            <a:rect l="l" t="t" r="r" b="b"/>
            <a:pathLst>
              <a:path w="366394" h="238125">
                <a:moveTo>
                  <a:pt x="290321" y="0"/>
                </a:moveTo>
                <a:lnTo>
                  <a:pt x="287019" y="9651"/>
                </a:lnTo>
                <a:lnTo>
                  <a:pt x="300809" y="15652"/>
                </a:lnTo>
                <a:lnTo>
                  <a:pt x="312658" y="23939"/>
                </a:lnTo>
                <a:lnTo>
                  <a:pt x="336748" y="62277"/>
                </a:lnTo>
                <a:lnTo>
                  <a:pt x="344677" y="117856"/>
                </a:lnTo>
                <a:lnTo>
                  <a:pt x="343777" y="138884"/>
                </a:lnTo>
                <a:lnTo>
                  <a:pt x="330454" y="190373"/>
                </a:lnTo>
                <a:lnTo>
                  <a:pt x="300950" y="222448"/>
                </a:lnTo>
                <a:lnTo>
                  <a:pt x="287400" y="228473"/>
                </a:lnTo>
                <a:lnTo>
                  <a:pt x="290321" y="238125"/>
                </a:lnTo>
                <a:lnTo>
                  <a:pt x="335845" y="211139"/>
                </a:lnTo>
                <a:lnTo>
                  <a:pt x="361457" y="161242"/>
                </a:lnTo>
                <a:lnTo>
                  <a:pt x="366394" y="119125"/>
                </a:lnTo>
                <a:lnTo>
                  <a:pt x="365158" y="97287"/>
                </a:lnTo>
                <a:lnTo>
                  <a:pt x="355304" y="58564"/>
                </a:lnTo>
                <a:lnTo>
                  <a:pt x="322802" y="15208"/>
                </a:lnTo>
                <a:lnTo>
                  <a:pt x="307633" y="6187"/>
                </a:lnTo>
                <a:lnTo>
                  <a:pt x="290321" y="0"/>
                </a:lnTo>
                <a:close/>
              </a:path>
              <a:path w="366394" h="238125">
                <a:moveTo>
                  <a:pt x="75945" y="0"/>
                </a:moveTo>
                <a:lnTo>
                  <a:pt x="30565" y="27039"/>
                </a:lnTo>
                <a:lnTo>
                  <a:pt x="4937" y="77104"/>
                </a:lnTo>
                <a:lnTo>
                  <a:pt x="0" y="119125"/>
                </a:lnTo>
                <a:lnTo>
                  <a:pt x="1216" y="141035"/>
                </a:lnTo>
                <a:lnTo>
                  <a:pt x="10983" y="179758"/>
                </a:lnTo>
                <a:lnTo>
                  <a:pt x="43465" y="222932"/>
                </a:lnTo>
                <a:lnTo>
                  <a:pt x="75945" y="238125"/>
                </a:lnTo>
                <a:lnTo>
                  <a:pt x="78993" y="228473"/>
                </a:lnTo>
                <a:lnTo>
                  <a:pt x="65442" y="222448"/>
                </a:lnTo>
                <a:lnTo>
                  <a:pt x="53736" y="214090"/>
                </a:lnTo>
                <a:lnTo>
                  <a:pt x="29646" y="175131"/>
                </a:lnTo>
                <a:lnTo>
                  <a:pt x="21717" y="117856"/>
                </a:lnTo>
                <a:lnTo>
                  <a:pt x="22598" y="97520"/>
                </a:lnTo>
                <a:lnTo>
                  <a:pt x="35813" y="47371"/>
                </a:lnTo>
                <a:lnTo>
                  <a:pt x="65657" y="15652"/>
                </a:lnTo>
                <a:lnTo>
                  <a:pt x="79375" y="9651"/>
                </a:lnTo>
                <a:lnTo>
                  <a:pt x="759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2390139" y="606742"/>
            <a:ext cx="426084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mbria Math"/>
                <a:cs typeface="Cambria Math"/>
              </a:rPr>
              <a:t>𝐽</a:t>
            </a:r>
            <a:r>
              <a:rPr dirty="0" sz="2000" spc="440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𝑤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833364" y="868680"/>
            <a:ext cx="53340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20">
                <a:latin typeface="Cambria Math"/>
                <a:cs typeface="Cambria Math"/>
              </a:rPr>
              <a:t>𝐽(𝑤)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833364" y="3025394"/>
            <a:ext cx="53340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20">
                <a:latin typeface="Cambria Math"/>
                <a:cs typeface="Cambria Math"/>
              </a:rPr>
              <a:t>𝐽(𝑤)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429500" y="4012247"/>
            <a:ext cx="1040765" cy="54165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2375"/>
              </a:lnSpc>
              <a:spcBef>
                <a:spcPts val="130"/>
              </a:spcBef>
            </a:pPr>
            <a:r>
              <a:rPr dirty="0" sz="2000" spc="-50">
                <a:latin typeface="Cambria Math"/>
                <a:cs typeface="Cambria Math"/>
              </a:rPr>
              <a:t>𝑤</a:t>
            </a:r>
            <a:endParaRPr sz="2000">
              <a:latin typeface="Cambria Math"/>
              <a:cs typeface="Cambria Math"/>
            </a:endParaRPr>
          </a:p>
          <a:p>
            <a:pPr marL="163195">
              <a:lnSpc>
                <a:spcPts val="1655"/>
              </a:lnSpc>
            </a:pPr>
            <a:r>
              <a:rPr dirty="0" sz="1400" spc="-10">
                <a:solidFill>
                  <a:srgbClr val="4285F4"/>
                </a:solidFill>
                <a:latin typeface="Verdana"/>
                <a:cs typeface="Verdana"/>
              </a:rPr>
              <a:t>minimum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2065527" y="1929383"/>
            <a:ext cx="725170" cy="34290"/>
          </a:xfrm>
          <a:custGeom>
            <a:avLst/>
            <a:gdLst/>
            <a:ahLst/>
            <a:cxnLst/>
            <a:rect l="l" t="t" r="r" b="b"/>
            <a:pathLst>
              <a:path w="725169" h="34289">
                <a:moveTo>
                  <a:pt x="64897" y="7366"/>
                </a:moveTo>
                <a:lnTo>
                  <a:pt x="54737" y="7366"/>
                </a:lnTo>
                <a:lnTo>
                  <a:pt x="46101" y="7493"/>
                </a:lnTo>
                <a:lnTo>
                  <a:pt x="38989" y="7493"/>
                </a:lnTo>
                <a:lnTo>
                  <a:pt x="0" y="21463"/>
                </a:lnTo>
                <a:lnTo>
                  <a:pt x="1651" y="26289"/>
                </a:lnTo>
                <a:lnTo>
                  <a:pt x="3175" y="31242"/>
                </a:lnTo>
                <a:lnTo>
                  <a:pt x="8382" y="33909"/>
                </a:lnTo>
                <a:lnTo>
                  <a:pt x="13335" y="32385"/>
                </a:lnTo>
                <a:lnTo>
                  <a:pt x="24081" y="29210"/>
                </a:lnTo>
                <a:lnTo>
                  <a:pt x="33320" y="27051"/>
                </a:lnTo>
                <a:lnTo>
                  <a:pt x="32131" y="27051"/>
                </a:lnTo>
                <a:lnTo>
                  <a:pt x="34417" y="26797"/>
                </a:lnTo>
                <a:lnTo>
                  <a:pt x="324555" y="26797"/>
                </a:lnTo>
                <a:lnTo>
                  <a:pt x="351536" y="25781"/>
                </a:lnTo>
                <a:lnTo>
                  <a:pt x="435102" y="22987"/>
                </a:lnTo>
                <a:lnTo>
                  <a:pt x="434975" y="22987"/>
                </a:lnTo>
                <a:lnTo>
                  <a:pt x="499745" y="20828"/>
                </a:lnTo>
                <a:lnTo>
                  <a:pt x="499618" y="20828"/>
                </a:lnTo>
                <a:lnTo>
                  <a:pt x="534924" y="20193"/>
                </a:lnTo>
                <a:lnTo>
                  <a:pt x="723927" y="20193"/>
                </a:lnTo>
                <a:lnTo>
                  <a:pt x="724916" y="19177"/>
                </a:lnTo>
                <a:lnTo>
                  <a:pt x="724916" y="7747"/>
                </a:lnTo>
                <a:lnTo>
                  <a:pt x="75692" y="7747"/>
                </a:lnTo>
                <a:lnTo>
                  <a:pt x="75985" y="7744"/>
                </a:lnTo>
                <a:lnTo>
                  <a:pt x="64897" y="7366"/>
                </a:lnTo>
                <a:close/>
              </a:path>
              <a:path w="725169" h="34289">
                <a:moveTo>
                  <a:pt x="24365" y="29126"/>
                </a:moveTo>
                <a:lnTo>
                  <a:pt x="24003" y="29210"/>
                </a:lnTo>
                <a:lnTo>
                  <a:pt x="24365" y="29126"/>
                </a:lnTo>
                <a:close/>
              </a:path>
              <a:path w="725169" h="34289">
                <a:moveTo>
                  <a:pt x="324555" y="26797"/>
                </a:moveTo>
                <a:lnTo>
                  <a:pt x="34417" y="26797"/>
                </a:lnTo>
                <a:lnTo>
                  <a:pt x="33320" y="27051"/>
                </a:lnTo>
                <a:lnTo>
                  <a:pt x="38989" y="27051"/>
                </a:lnTo>
                <a:lnTo>
                  <a:pt x="46101" y="27178"/>
                </a:lnTo>
                <a:lnTo>
                  <a:pt x="64262" y="27178"/>
                </a:lnTo>
                <a:lnTo>
                  <a:pt x="75438" y="27559"/>
                </a:lnTo>
                <a:lnTo>
                  <a:pt x="88265" y="27686"/>
                </a:lnTo>
                <a:lnTo>
                  <a:pt x="133985" y="27813"/>
                </a:lnTo>
                <a:lnTo>
                  <a:pt x="171069" y="27813"/>
                </a:lnTo>
                <a:lnTo>
                  <a:pt x="203073" y="28193"/>
                </a:lnTo>
                <a:lnTo>
                  <a:pt x="227457" y="27940"/>
                </a:lnTo>
                <a:lnTo>
                  <a:pt x="272415" y="27940"/>
                </a:lnTo>
                <a:lnTo>
                  <a:pt x="321183" y="26924"/>
                </a:lnTo>
                <a:lnTo>
                  <a:pt x="324555" y="26797"/>
                </a:lnTo>
                <a:close/>
              </a:path>
              <a:path w="725169" h="34289">
                <a:moveTo>
                  <a:pt x="34417" y="26797"/>
                </a:moveTo>
                <a:lnTo>
                  <a:pt x="32131" y="27051"/>
                </a:lnTo>
                <a:lnTo>
                  <a:pt x="33320" y="27051"/>
                </a:lnTo>
                <a:lnTo>
                  <a:pt x="34417" y="26797"/>
                </a:lnTo>
                <a:close/>
              </a:path>
              <a:path w="725169" h="34289">
                <a:moveTo>
                  <a:pt x="709422" y="23495"/>
                </a:moveTo>
                <a:lnTo>
                  <a:pt x="711581" y="23749"/>
                </a:lnTo>
                <a:lnTo>
                  <a:pt x="713359" y="24003"/>
                </a:lnTo>
                <a:lnTo>
                  <a:pt x="714502" y="24003"/>
                </a:lnTo>
                <a:lnTo>
                  <a:pt x="720344" y="23876"/>
                </a:lnTo>
                <a:lnTo>
                  <a:pt x="720591" y="23622"/>
                </a:lnTo>
                <a:lnTo>
                  <a:pt x="711327" y="23622"/>
                </a:lnTo>
                <a:lnTo>
                  <a:pt x="709422" y="23495"/>
                </a:lnTo>
                <a:close/>
              </a:path>
              <a:path w="725169" h="34289">
                <a:moveTo>
                  <a:pt x="722073" y="22098"/>
                </a:moveTo>
                <a:lnTo>
                  <a:pt x="701675" y="22098"/>
                </a:lnTo>
                <a:lnTo>
                  <a:pt x="704469" y="22860"/>
                </a:lnTo>
                <a:lnTo>
                  <a:pt x="705866" y="23114"/>
                </a:lnTo>
                <a:lnTo>
                  <a:pt x="708787" y="23495"/>
                </a:lnTo>
                <a:lnTo>
                  <a:pt x="710184" y="23622"/>
                </a:lnTo>
                <a:lnTo>
                  <a:pt x="710501" y="23622"/>
                </a:lnTo>
                <a:lnTo>
                  <a:pt x="709422" y="23495"/>
                </a:lnTo>
                <a:lnTo>
                  <a:pt x="720714" y="23495"/>
                </a:lnTo>
                <a:lnTo>
                  <a:pt x="722073" y="22098"/>
                </a:lnTo>
                <a:close/>
              </a:path>
              <a:path w="725169" h="34289">
                <a:moveTo>
                  <a:pt x="720714" y="23495"/>
                </a:moveTo>
                <a:lnTo>
                  <a:pt x="709422" y="23495"/>
                </a:lnTo>
                <a:lnTo>
                  <a:pt x="711327" y="23622"/>
                </a:lnTo>
                <a:lnTo>
                  <a:pt x="720591" y="23622"/>
                </a:lnTo>
                <a:close/>
              </a:path>
              <a:path w="725169" h="34289">
                <a:moveTo>
                  <a:pt x="722197" y="21971"/>
                </a:moveTo>
                <a:lnTo>
                  <a:pt x="699770" y="21971"/>
                </a:lnTo>
                <a:lnTo>
                  <a:pt x="702945" y="22479"/>
                </a:lnTo>
                <a:lnTo>
                  <a:pt x="701675" y="22098"/>
                </a:lnTo>
                <a:lnTo>
                  <a:pt x="722073" y="22098"/>
                </a:lnTo>
                <a:close/>
              </a:path>
              <a:path w="725169" h="34289">
                <a:moveTo>
                  <a:pt x="723927" y="20193"/>
                </a:moveTo>
                <a:lnTo>
                  <a:pt x="614172" y="20193"/>
                </a:lnTo>
                <a:lnTo>
                  <a:pt x="636397" y="20574"/>
                </a:lnTo>
                <a:lnTo>
                  <a:pt x="667131" y="20574"/>
                </a:lnTo>
                <a:lnTo>
                  <a:pt x="676529" y="20955"/>
                </a:lnTo>
                <a:lnTo>
                  <a:pt x="683387" y="20955"/>
                </a:lnTo>
                <a:lnTo>
                  <a:pt x="690245" y="21717"/>
                </a:lnTo>
                <a:lnTo>
                  <a:pt x="695833" y="21717"/>
                </a:lnTo>
                <a:lnTo>
                  <a:pt x="700151" y="22098"/>
                </a:lnTo>
                <a:lnTo>
                  <a:pt x="699770" y="21971"/>
                </a:lnTo>
                <a:lnTo>
                  <a:pt x="722197" y="21971"/>
                </a:lnTo>
                <a:lnTo>
                  <a:pt x="723927" y="20193"/>
                </a:lnTo>
                <a:close/>
              </a:path>
              <a:path w="725169" h="34289">
                <a:moveTo>
                  <a:pt x="75985" y="7744"/>
                </a:moveTo>
                <a:lnTo>
                  <a:pt x="75692" y="7747"/>
                </a:lnTo>
                <a:lnTo>
                  <a:pt x="76073" y="7747"/>
                </a:lnTo>
                <a:close/>
              </a:path>
              <a:path w="725169" h="34289">
                <a:moveTo>
                  <a:pt x="171196" y="7493"/>
                </a:moveTo>
                <a:lnTo>
                  <a:pt x="133985" y="7493"/>
                </a:lnTo>
                <a:lnTo>
                  <a:pt x="117475" y="7620"/>
                </a:lnTo>
                <a:lnTo>
                  <a:pt x="88265" y="7620"/>
                </a:lnTo>
                <a:lnTo>
                  <a:pt x="75985" y="7744"/>
                </a:lnTo>
                <a:lnTo>
                  <a:pt x="202951" y="7744"/>
                </a:lnTo>
                <a:lnTo>
                  <a:pt x="171196" y="7493"/>
                </a:lnTo>
                <a:close/>
              </a:path>
              <a:path w="725169" h="34289">
                <a:moveTo>
                  <a:pt x="203073" y="7744"/>
                </a:moveTo>
                <a:lnTo>
                  <a:pt x="202946" y="7747"/>
                </a:lnTo>
                <a:lnTo>
                  <a:pt x="203327" y="7747"/>
                </a:lnTo>
                <a:lnTo>
                  <a:pt x="203073" y="7744"/>
                </a:lnTo>
                <a:close/>
              </a:path>
              <a:path w="725169" h="34289">
                <a:moveTo>
                  <a:pt x="614426" y="0"/>
                </a:moveTo>
                <a:lnTo>
                  <a:pt x="534543" y="0"/>
                </a:lnTo>
                <a:lnTo>
                  <a:pt x="499237" y="762"/>
                </a:lnTo>
                <a:lnTo>
                  <a:pt x="406908" y="4064"/>
                </a:lnTo>
                <a:lnTo>
                  <a:pt x="378968" y="4572"/>
                </a:lnTo>
                <a:lnTo>
                  <a:pt x="293624" y="6985"/>
                </a:lnTo>
                <a:lnTo>
                  <a:pt x="293751" y="6985"/>
                </a:lnTo>
                <a:lnTo>
                  <a:pt x="272161" y="7366"/>
                </a:lnTo>
                <a:lnTo>
                  <a:pt x="227076" y="7366"/>
                </a:lnTo>
                <a:lnTo>
                  <a:pt x="203073" y="7744"/>
                </a:lnTo>
                <a:lnTo>
                  <a:pt x="203327" y="7747"/>
                </a:lnTo>
                <a:lnTo>
                  <a:pt x="724916" y="7747"/>
                </a:lnTo>
                <a:lnTo>
                  <a:pt x="724792" y="7366"/>
                </a:lnTo>
                <a:lnTo>
                  <a:pt x="720467" y="2921"/>
                </a:lnTo>
                <a:lnTo>
                  <a:pt x="715010" y="2921"/>
                </a:lnTo>
                <a:lnTo>
                  <a:pt x="713359" y="2667"/>
                </a:lnTo>
                <a:lnTo>
                  <a:pt x="713570" y="2667"/>
                </a:lnTo>
                <a:lnTo>
                  <a:pt x="712851" y="2540"/>
                </a:lnTo>
                <a:lnTo>
                  <a:pt x="711327" y="2413"/>
                </a:lnTo>
                <a:lnTo>
                  <a:pt x="710184" y="2286"/>
                </a:lnTo>
                <a:lnTo>
                  <a:pt x="709676" y="2286"/>
                </a:lnTo>
                <a:lnTo>
                  <a:pt x="708533" y="2032"/>
                </a:lnTo>
                <a:lnTo>
                  <a:pt x="708702" y="2032"/>
                </a:lnTo>
                <a:lnTo>
                  <a:pt x="707728" y="1778"/>
                </a:lnTo>
                <a:lnTo>
                  <a:pt x="699770" y="1778"/>
                </a:lnTo>
                <a:lnTo>
                  <a:pt x="700684" y="1668"/>
                </a:lnTo>
                <a:lnTo>
                  <a:pt x="697611" y="1397"/>
                </a:lnTo>
                <a:lnTo>
                  <a:pt x="692404" y="1397"/>
                </a:lnTo>
                <a:lnTo>
                  <a:pt x="685546" y="635"/>
                </a:lnTo>
                <a:lnTo>
                  <a:pt x="677291" y="635"/>
                </a:lnTo>
                <a:lnTo>
                  <a:pt x="667893" y="254"/>
                </a:lnTo>
                <a:lnTo>
                  <a:pt x="636778" y="254"/>
                </a:lnTo>
                <a:lnTo>
                  <a:pt x="614426" y="0"/>
                </a:lnTo>
                <a:close/>
              </a:path>
              <a:path w="725169" h="34289">
                <a:moveTo>
                  <a:pt x="713570" y="2667"/>
                </a:moveTo>
                <a:lnTo>
                  <a:pt x="713359" y="2667"/>
                </a:lnTo>
                <a:lnTo>
                  <a:pt x="715010" y="2921"/>
                </a:lnTo>
                <a:lnTo>
                  <a:pt x="713570" y="2667"/>
                </a:lnTo>
                <a:close/>
              </a:path>
              <a:path w="725169" h="34289">
                <a:moveTo>
                  <a:pt x="714502" y="2667"/>
                </a:moveTo>
                <a:lnTo>
                  <a:pt x="713570" y="2667"/>
                </a:lnTo>
                <a:lnTo>
                  <a:pt x="715010" y="2921"/>
                </a:lnTo>
                <a:lnTo>
                  <a:pt x="720467" y="2921"/>
                </a:lnTo>
                <a:lnTo>
                  <a:pt x="720344" y="2793"/>
                </a:lnTo>
                <a:lnTo>
                  <a:pt x="714502" y="2667"/>
                </a:lnTo>
                <a:close/>
              </a:path>
              <a:path w="725169" h="34289">
                <a:moveTo>
                  <a:pt x="708887" y="2080"/>
                </a:moveTo>
                <a:lnTo>
                  <a:pt x="709676" y="2286"/>
                </a:lnTo>
                <a:lnTo>
                  <a:pt x="710184" y="2286"/>
                </a:lnTo>
                <a:lnTo>
                  <a:pt x="711327" y="2413"/>
                </a:lnTo>
                <a:lnTo>
                  <a:pt x="708887" y="2080"/>
                </a:lnTo>
                <a:close/>
              </a:path>
              <a:path w="725169" h="34289">
                <a:moveTo>
                  <a:pt x="708533" y="2032"/>
                </a:moveTo>
                <a:lnTo>
                  <a:pt x="709676" y="2286"/>
                </a:lnTo>
                <a:lnTo>
                  <a:pt x="708887" y="2080"/>
                </a:lnTo>
                <a:lnTo>
                  <a:pt x="708533" y="2032"/>
                </a:lnTo>
                <a:close/>
              </a:path>
              <a:path w="725169" h="34289">
                <a:moveTo>
                  <a:pt x="708702" y="2032"/>
                </a:moveTo>
                <a:lnTo>
                  <a:pt x="708533" y="2032"/>
                </a:lnTo>
                <a:lnTo>
                  <a:pt x="708887" y="2080"/>
                </a:lnTo>
                <a:lnTo>
                  <a:pt x="708702" y="2032"/>
                </a:lnTo>
                <a:close/>
              </a:path>
              <a:path w="725169" h="34289">
                <a:moveTo>
                  <a:pt x="700684" y="1668"/>
                </a:moveTo>
                <a:lnTo>
                  <a:pt x="699770" y="1778"/>
                </a:lnTo>
                <a:lnTo>
                  <a:pt x="701929" y="1778"/>
                </a:lnTo>
                <a:lnTo>
                  <a:pt x="700684" y="1668"/>
                </a:lnTo>
                <a:close/>
              </a:path>
              <a:path w="725169" h="34289">
                <a:moveTo>
                  <a:pt x="702945" y="1397"/>
                </a:moveTo>
                <a:lnTo>
                  <a:pt x="700684" y="1668"/>
                </a:lnTo>
                <a:lnTo>
                  <a:pt x="701929" y="1778"/>
                </a:lnTo>
                <a:lnTo>
                  <a:pt x="707728" y="1778"/>
                </a:lnTo>
                <a:lnTo>
                  <a:pt x="706755" y="1524"/>
                </a:lnTo>
                <a:lnTo>
                  <a:pt x="702945" y="1397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1986152" y="3100070"/>
            <a:ext cx="727710" cy="72390"/>
          </a:xfrm>
          <a:custGeom>
            <a:avLst/>
            <a:gdLst/>
            <a:ahLst/>
            <a:cxnLst/>
            <a:rect l="l" t="t" r="r" b="b"/>
            <a:pathLst>
              <a:path w="727710" h="72389">
                <a:moveTo>
                  <a:pt x="296545" y="31368"/>
                </a:moveTo>
                <a:lnTo>
                  <a:pt x="277749" y="32257"/>
                </a:lnTo>
                <a:lnTo>
                  <a:pt x="277876" y="32257"/>
                </a:lnTo>
                <a:lnTo>
                  <a:pt x="250571" y="33019"/>
                </a:lnTo>
                <a:lnTo>
                  <a:pt x="250317" y="33147"/>
                </a:lnTo>
                <a:lnTo>
                  <a:pt x="170053" y="37211"/>
                </a:lnTo>
                <a:lnTo>
                  <a:pt x="107569" y="39116"/>
                </a:lnTo>
                <a:lnTo>
                  <a:pt x="91186" y="39497"/>
                </a:lnTo>
                <a:lnTo>
                  <a:pt x="60325" y="40767"/>
                </a:lnTo>
                <a:lnTo>
                  <a:pt x="60706" y="40767"/>
                </a:lnTo>
                <a:lnTo>
                  <a:pt x="50673" y="40893"/>
                </a:lnTo>
                <a:lnTo>
                  <a:pt x="50165" y="40893"/>
                </a:lnTo>
                <a:lnTo>
                  <a:pt x="41529" y="41275"/>
                </a:lnTo>
                <a:lnTo>
                  <a:pt x="41910" y="41275"/>
                </a:lnTo>
                <a:lnTo>
                  <a:pt x="34036" y="41402"/>
                </a:lnTo>
                <a:lnTo>
                  <a:pt x="27940" y="41402"/>
                </a:lnTo>
                <a:lnTo>
                  <a:pt x="23749" y="42418"/>
                </a:lnTo>
                <a:lnTo>
                  <a:pt x="15113" y="46355"/>
                </a:lnTo>
                <a:lnTo>
                  <a:pt x="13716" y="47243"/>
                </a:lnTo>
                <a:lnTo>
                  <a:pt x="1143" y="55880"/>
                </a:lnTo>
                <a:lnTo>
                  <a:pt x="0" y="61849"/>
                </a:lnTo>
                <a:lnTo>
                  <a:pt x="5842" y="70738"/>
                </a:lnTo>
                <a:lnTo>
                  <a:pt x="11684" y="72009"/>
                </a:lnTo>
                <a:lnTo>
                  <a:pt x="16256" y="69215"/>
                </a:lnTo>
                <a:lnTo>
                  <a:pt x="23615" y="64643"/>
                </a:lnTo>
                <a:lnTo>
                  <a:pt x="24638" y="64007"/>
                </a:lnTo>
                <a:lnTo>
                  <a:pt x="24887" y="64007"/>
                </a:lnTo>
                <a:lnTo>
                  <a:pt x="30083" y="61639"/>
                </a:lnTo>
                <a:lnTo>
                  <a:pt x="27940" y="61594"/>
                </a:lnTo>
                <a:lnTo>
                  <a:pt x="32131" y="60706"/>
                </a:lnTo>
                <a:lnTo>
                  <a:pt x="91567" y="60706"/>
                </a:lnTo>
                <a:lnTo>
                  <a:pt x="131699" y="59690"/>
                </a:lnTo>
                <a:lnTo>
                  <a:pt x="150622" y="58674"/>
                </a:lnTo>
                <a:lnTo>
                  <a:pt x="150368" y="58674"/>
                </a:lnTo>
                <a:lnTo>
                  <a:pt x="170942" y="58038"/>
                </a:lnTo>
                <a:lnTo>
                  <a:pt x="251460" y="54102"/>
                </a:lnTo>
                <a:lnTo>
                  <a:pt x="278765" y="52831"/>
                </a:lnTo>
                <a:lnTo>
                  <a:pt x="279019" y="52831"/>
                </a:lnTo>
                <a:lnTo>
                  <a:pt x="297688" y="51435"/>
                </a:lnTo>
                <a:lnTo>
                  <a:pt x="297561" y="51435"/>
                </a:lnTo>
                <a:lnTo>
                  <a:pt x="315595" y="50418"/>
                </a:lnTo>
                <a:lnTo>
                  <a:pt x="315341" y="50418"/>
                </a:lnTo>
                <a:lnTo>
                  <a:pt x="393827" y="47243"/>
                </a:lnTo>
                <a:lnTo>
                  <a:pt x="394335" y="47243"/>
                </a:lnTo>
                <a:lnTo>
                  <a:pt x="420497" y="44831"/>
                </a:lnTo>
                <a:lnTo>
                  <a:pt x="422994" y="44831"/>
                </a:lnTo>
                <a:lnTo>
                  <a:pt x="446024" y="43815"/>
                </a:lnTo>
                <a:lnTo>
                  <a:pt x="496189" y="41021"/>
                </a:lnTo>
                <a:lnTo>
                  <a:pt x="543179" y="37465"/>
                </a:lnTo>
                <a:lnTo>
                  <a:pt x="604774" y="33147"/>
                </a:lnTo>
                <a:lnTo>
                  <a:pt x="622808" y="31623"/>
                </a:lnTo>
                <a:lnTo>
                  <a:pt x="622681" y="31623"/>
                </a:lnTo>
                <a:lnTo>
                  <a:pt x="624697" y="31496"/>
                </a:lnTo>
                <a:lnTo>
                  <a:pt x="296291" y="31496"/>
                </a:lnTo>
                <a:lnTo>
                  <a:pt x="296545" y="31368"/>
                </a:lnTo>
                <a:close/>
              </a:path>
              <a:path w="727710" h="72389">
                <a:moveTo>
                  <a:pt x="24638" y="64007"/>
                </a:moveTo>
                <a:lnTo>
                  <a:pt x="23495" y="64643"/>
                </a:lnTo>
                <a:lnTo>
                  <a:pt x="23948" y="64436"/>
                </a:lnTo>
                <a:lnTo>
                  <a:pt x="24638" y="64007"/>
                </a:lnTo>
                <a:close/>
              </a:path>
              <a:path w="727710" h="72389">
                <a:moveTo>
                  <a:pt x="23948" y="64436"/>
                </a:moveTo>
                <a:lnTo>
                  <a:pt x="23495" y="64643"/>
                </a:lnTo>
                <a:lnTo>
                  <a:pt x="23948" y="64436"/>
                </a:lnTo>
                <a:close/>
              </a:path>
              <a:path w="727710" h="72389">
                <a:moveTo>
                  <a:pt x="24887" y="64007"/>
                </a:moveTo>
                <a:lnTo>
                  <a:pt x="24638" y="64007"/>
                </a:lnTo>
                <a:lnTo>
                  <a:pt x="23948" y="64436"/>
                </a:lnTo>
                <a:lnTo>
                  <a:pt x="24887" y="64007"/>
                </a:lnTo>
                <a:close/>
              </a:path>
              <a:path w="727710" h="72389">
                <a:moveTo>
                  <a:pt x="91694" y="60706"/>
                </a:moveTo>
                <a:lnTo>
                  <a:pt x="32131" y="60706"/>
                </a:lnTo>
                <a:lnTo>
                  <a:pt x="30083" y="61639"/>
                </a:lnTo>
                <a:lnTo>
                  <a:pt x="41910" y="61849"/>
                </a:lnTo>
                <a:lnTo>
                  <a:pt x="42418" y="61849"/>
                </a:lnTo>
                <a:lnTo>
                  <a:pt x="50969" y="61471"/>
                </a:lnTo>
                <a:lnTo>
                  <a:pt x="50673" y="61468"/>
                </a:lnTo>
                <a:lnTo>
                  <a:pt x="66421" y="61468"/>
                </a:lnTo>
                <a:lnTo>
                  <a:pt x="72136" y="61341"/>
                </a:lnTo>
                <a:lnTo>
                  <a:pt x="91694" y="60706"/>
                </a:lnTo>
                <a:close/>
              </a:path>
              <a:path w="727710" h="72389">
                <a:moveTo>
                  <a:pt x="32131" y="60706"/>
                </a:moveTo>
                <a:lnTo>
                  <a:pt x="27940" y="61594"/>
                </a:lnTo>
                <a:lnTo>
                  <a:pt x="30083" y="61639"/>
                </a:lnTo>
                <a:lnTo>
                  <a:pt x="32131" y="60706"/>
                </a:lnTo>
                <a:close/>
              </a:path>
              <a:path w="727710" h="72389">
                <a:moveTo>
                  <a:pt x="66421" y="61468"/>
                </a:moveTo>
                <a:lnTo>
                  <a:pt x="50969" y="61471"/>
                </a:lnTo>
                <a:lnTo>
                  <a:pt x="60706" y="61594"/>
                </a:lnTo>
                <a:lnTo>
                  <a:pt x="66421" y="61468"/>
                </a:lnTo>
                <a:close/>
              </a:path>
              <a:path w="727710" h="72389">
                <a:moveTo>
                  <a:pt x="422994" y="44831"/>
                </a:moveTo>
                <a:lnTo>
                  <a:pt x="420497" y="44831"/>
                </a:lnTo>
                <a:lnTo>
                  <a:pt x="420116" y="44957"/>
                </a:lnTo>
                <a:lnTo>
                  <a:pt x="422994" y="44831"/>
                </a:lnTo>
                <a:close/>
              </a:path>
              <a:path w="727710" h="72389">
                <a:moveTo>
                  <a:pt x="708152" y="22352"/>
                </a:moveTo>
                <a:lnTo>
                  <a:pt x="495173" y="22479"/>
                </a:lnTo>
                <a:lnTo>
                  <a:pt x="445135" y="25400"/>
                </a:lnTo>
                <a:lnTo>
                  <a:pt x="419354" y="26543"/>
                </a:lnTo>
                <a:lnTo>
                  <a:pt x="393192" y="27050"/>
                </a:lnTo>
                <a:lnTo>
                  <a:pt x="314579" y="30353"/>
                </a:lnTo>
                <a:lnTo>
                  <a:pt x="314325" y="30353"/>
                </a:lnTo>
                <a:lnTo>
                  <a:pt x="296291" y="31496"/>
                </a:lnTo>
                <a:lnTo>
                  <a:pt x="624697" y="31496"/>
                </a:lnTo>
                <a:lnTo>
                  <a:pt x="653669" y="29591"/>
                </a:lnTo>
                <a:lnTo>
                  <a:pt x="653542" y="29591"/>
                </a:lnTo>
                <a:lnTo>
                  <a:pt x="666496" y="28829"/>
                </a:lnTo>
                <a:lnTo>
                  <a:pt x="666877" y="28829"/>
                </a:lnTo>
                <a:lnTo>
                  <a:pt x="677632" y="27729"/>
                </a:lnTo>
                <a:lnTo>
                  <a:pt x="676783" y="27686"/>
                </a:lnTo>
                <a:lnTo>
                  <a:pt x="691261" y="27686"/>
                </a:lnTo>
                <a:lnTo>
                  <a:pt x="696595" y="26924"/>
                </a:lnTo>
                <a:lnTo>
                  <a:pt x="697865" y="26669"/>
                </a:lnTo>
                <a:lnTo>
                  <a:pt x="703053" y="25273"/>
                </a:lnTo>
                <a:lnTo>
                  <a:pt x="702564" y="25273"/>
                </a:lnTo>
                <a:lnTo>
                  <a:pt x="704469" y="24892"/>
                </a:lnTo>
                <a:lnTo>
                  <a:pt x="708660" y="24892"/>
                </a:lnTo>
                <a:lnTo>
                  <a:pt x="712597" y="24256"/>
                </a:lnTo>
                <a:lnTo>
                  <a:pt x="714042" y="24120"/>
                </a:lnTo>
                <a:lnTo>
                  <a:pt x="713105" y="24003"/>
                </a:lnTo>
                <a:lnTo>
                  <a:pt x="720206" y="24003"/>
                </a:lnTo>
                <a:lnTo>
                  <a:pt x="721614" y="23113"/>
                </a:lnTo>
                <a:lnTo>
                  <a:pt x="711835" y="23113"/>
                </a:lnTo>
                <a:lnTo>
                  <a:pt x="710649" y="22860"/>
                </a:lnTo>
                <a:lnTo>
                  <a:pt x="710311" y="22860"/>
                </a:lnTo>
                <a:lnTo>
                  <a:pt x="708152" y="22352"/>
                </a:lnTo>
                <a:close/>
              </a:path>
              <a:path w="727710" h="72389">
                <a:moveTo>
                  <a:pt x="691261" y="27686"/>
                </a:moveTo>
                <a:lnTo>
                  <a:pt x="678053" y="27686"/>
                </a:lnTo>
                <a:lnTo>
                  <a:pt x="677632" y="27729"/>
                </a:lnTo>
                <a:lnTo>
                  <a:pt x="686816" y="28193"/>
                </a:lnTo>
                <a:lnTo>
                  <a:pt x="688594" y="28067"/>
                </a:lnTo>
                <a:lnTo>
                  <a:pt x="691261" y="27686"/>
                </a:lnTo>
                <a:close/>
              </a:path>
              <a:path w="727710" h="72389">
                <a:moveTo>
                  <a:pt x="678053" y="27686"/>
                </a:moveTo>
                <a:lnTo>
                  <a:pt x="676783" y="27686"/>
                </a:lnTo>
                <a:lnTo>
                  <a:pt x="677632" y="27729"/>
                </a:lnTo>
                <a:lnTo>
                  <a:pt x="678053" y="27686"/>
                </a:lnTo>
                <a:close/>
              </a:path>
              <a:path w="727710" h="72389">
                <a:moveTo>
                  <a:pt x="704469" y="24892"/>
                </a:moveTo>
                <a:lnTo>
                  <a:pt x="702564" y="25273"/>
                </a:lnTo>
                <a:lnTo>
                  <a:pt x="703225" y="25226"/>
                </a:lnTo>
                <a:lnTo>
                  <a:pt x="704469" y="24892"/>
                </a:lnTo>
                <a:close/>
              </a:path>
              <a:path w="727710" h="72389">
                <a:moveTo>
                  <a:pt x="703225" y="25226"/>
                </a:moveTo>
                <a:lnTo>
                  <a:pt x="702564" y="25273"/>
                </a:lnTo>
                <a:lnTo>
                  <a:pt x="703053" y="25273"/>
                </a:lnTo>
                <a:lnTo>
                  <a:pt x="703225" y="25226"/>
                </a:lnTo>
                <a:close/>
              </a:path>
              <a:path w="727710" h="72389">
                <a:moveTo>
                  <a:pt x="708025" y="24892"/>
                </a:moveTo>
                <a:lnTo>
                  <a:pt x="704469" y="24892"/>
                </a:lnTo>
                <a:lnTo>
                  <a:pt x="703225" y="25226"/>
                </a:lnTo>
                <a:lnTo>
                  <a:pt x="708025" y="24892"/>
                </a:lnTo>
                <a:close/>
              </a:path>
              <a:path w="727710" h="72389">
                <a:moveTo>
                  <a:pt x="720206" y="24003"/>
                </a:moveTo>
                <a:lnTo>
                  <a:pt x="715391" y="24003"/>
                </a:lnTo>
                <a:lnTo>
                  <a:pt x="714042" y="24120"/>
                </a:lnTo>
                <a:lnTo>
                  <a:pt x="719201" y="24637"/>
                </a:lnTo>
                <a:lnTo>
                  <a:pt x="720206" y="24003"/>
                </a:lnTo>
                <a:close/>
              </a:path>
              <a:path w="727710" h="72389">
                <a:moveTo>
                  <a:pt x="715391" y="24003"/>
                </a:moveTo>
                <a:lnTo>
                  <a:pt x="713105" y="24003"/>
                </a:lnTo>
                <a:lnTo>
                  <a:pt x="714042" y="24120"/>
                </a:lnTo>
                <a:lnTo>
                  <a:pt x="715391" y="24003"/>
                </a:lnTo>
                <a:close/>
              </a:path>
              <a:path w="727710" h="72389">
                <a:moveTo>
                  <a:pt x="710964" y="22732"/>
                </a:moveTo>
                <a:lnTo>
                  <a:pt x="710057" y="22732"/>
                </a:lnTo>
                <a:lnTo>
                  <a:pt x="711835" y="23113"/>
                </a:lnTo>
                <a:lnTo>
                  <a:pt x="710964" y="22732"/>
                </a:lnTo>
                <a:close/>
              </a:path>
              <a:path w="727710" h="72389">
                <a:moveTo>
                  <a:pt x="722410" y="4318"/>
                </a:moveTo>
                <a:lnTo>
                  <a:pt x="712851" y="4318"/>
                </a:lnTo>
                <a:lnTo>
                  <a:pt x="704571" y="14821"/>
                </a:lnTo>
                <a:lnTo>
                  <a:pt x="708702" y="21743"/>
                </a:lnTo>
                <a:lnTo>
                  <a:pt x="711835" y="23113"/>
                </a:lnTo>
                <a:lnTo>
                  <a:pt x="721614" y="23113"/>
                </a:lnTo>
                <a:lnTo>
                  <a:pt x="724027" y="21590"/>
                </a:lnTo>
                <a:lnTo>
                  <a:pt x="726630" y="14224"/>
                </a:lnTo>
                <a:lnTo>
                  <a:pt x="727456" y="11811"/>
                </a:lnTo>
                <a:lnTo>
                  <a:pt x="725551" y="6350"/>
                </a:lnTo>
                <a:lnTo>
                  <a:pt x="722410" y="4318"/>
                </a:lnTo>
                <a:close/>
              </a:path>
              <a:path w="727710" h="72389">
                <a:moveTo>
                  <a:pt x="710093" y="22352"/>
                </a:moveTo>
                <a:lnTo>
                  <a:pt x="708152" y="22352"/>
                </a:lnTo>
                <a:lnTo>
                  <a:pt x="710311" y="22860"/>
                </a:lnTo>
                <a:lnTo>
                  <a:pt x="710057" y="22732"/>
                </a:lnTo>
                <a:lnTo>
                  <a:pt x="710964" y="22732"/>
                </a:lnTo>
                <a:lnTo>
                  <a:pt x="710093" y="22352"/>
                </a:lnTo>
                <a:close/>
              </a:path>
              <a:path w="727710" h="72389">
                <a:moveTo>
                  <a:pt x="710057" y="22732"/>
                </a:moveTo>
                <a:lnTo>
                  <a:pt x="710311" y="22860"/>
                </a:lnTo>
                <a:lnTo>
                  <a:pt x="710649" y="22860"/>
                </a:lnTo>
                <a:lnTo>
                  <a:pt x="710057" y="22732"/>
                </a:lnTo>
                <a:close/>
              </a:path>
              <a:path w="727710" h="72389">
                <a:moveTo>
                  <a:pt x="695706" y="5461"/>
                </a:moveTo>
                <a:lnTo>
                  <a:pt x="693674" y="5587"/>
                </a:lnTo>
                <a:lnTo>
                  <a:pt x="685673" y="6604"/>
                </a:lnTo>
                <a:lnTo>
                  <a:pt x="685292" y="6731"/>
                </a:lnTo>
                <a:lnTo>
                  <a:pt x="679577" y="7756"/>
                </a:lnTo>
                <a:lnTo>
                  <a:pt x="679577" y="13462"/>
                </a:lnTo>
                <a:lnTo>
                  <a:pt x="681990" y="16002"/>
                </a:lnTo>
                <a:lnTo>
                  <a:pt x="584327" y="16002"/>
                </a:lnTo>
                <a:lnTo>
                  <a:pt x="541909" y="18923"/>
                </a:lnTo>
                <a:lnTo>
                  <a:pt x="541655" y="18923"/>
                </a:lnTo>
                <a:lnTo>
                  <a:pt x="494919" y="22479"/>
                </a:lnTo>
                <a:lnTo>
                  <a:pt x="708279" y="22479"/>
                </a:lnTo>
                <a:lnTo>
                  <a:pt x="705866" y="21971"/>
                </a:lnTo>
                <a:lnTo>
                  <a:pt x="702818" y="21462"/>
                </a:lnTo>
                <a:lnTo>
                  <a:pt x="700151" y="19685"/>
                </a:lnTo>
                <a:lnTo>
                  <a:pt x="698534" y="17198"/>
                </a:lnTo>
                <a:lnTo>
                  <a:pt x="695198" y="15112"/>
                </a:lnTo>
                <a:lnTo>
                  <a:pt x="704342" y="15112"/>
                </a:lnTo>
                <a:lnTo>
                  <a:pt x="704215" y="14224"/>
                </a:lnTo>
                <a:lnTo>
                  <a:pt x="705042" y="14224"/>
                </a:lnTo>
                <a:lnTo>
                  <a:pt x="711649" y="5842"/>
                </a:lnTo>
                <a:lnTo>
                  <a:pt x="701294" y="5842"/>
                </a:lnTo>
                <a:lnTo>
                  <a:pt x="701799" y="5805"/>
                </a:lnTo>
                <a:lnTo>
                  <a:pt x="697949" y="5587"/>
                </a:lnTo>
                <a:lnTo>
                  <a:pt x="695706" y="5587"/>
                </a:lnTo>
                <a:lnTo>
                  <a:pt x="695944" y="5474"/>
                </a:lnTo>
                <a:lnTo>
                  <a:pt x="695706" y="5461"/>
                </a:lnTo>
                <a:close/>
              </a:path>
              <a:path w="727710" h="72389">
                <a:moveTo>
                  <a:pt x="698534" y="17198"/>
                </a:moveTo>
                <a:lnTo>
                  <a:pt x="700151" y="19685"/>
                </a:lnTo>
                <a:lnTo>
                  <a:pt x="702818" y="21462"/>
                </a:lnTo>
                <a:lnTo>
                  <a:pt x="705866" y="21971"/>
                </a:lnTo>
                <a:lnTo>
                  <a:pt x="708279" y="22479"/>
                </a:lnTo>
                <a:lnTo>
                  <a:pt x="710093" y="22352"/>
                </a:lnTo>
                <a:lnTo>
                  <a:pt x="709512" y="22098"/>
                </a:lnTo>
                <a:lnTo>
                  <a:pt x="708914" y="22098"/>
                </a:lnTo>
                <a:lnTo>
                  <a:pt x="707771" y="21336"/>
                </a:lnTo>
                <a:lnTo>
                  <a:pt x="708459" y="21336"/>
                </a:lnTo>
                <a:lnTo>
                  <a:pt x="706640" y="18287"/>
                </a:lnTo>
                <a:lnTo>
                  <a:pt x="700278" y="18287"/>
                </a:lnTo>
                <a:lnTo>
                  <a:pt x="698534" y="17198"/>
                </a:lnTo>
                <a:close/>
              </a:path>
              <a:path w="727710" h="72389">
                <a:moveTo>
                  <a:pt x="707771" y="21336"/>
                </a:moveTo>
                <a:lnTo>
                  <a:pt x="708914" y="22098"/>
                </a:lnTo>
                <a:lnTo>
                  <a:pt x="708702" y="21743"/>
                </a:lnTo>
                <a:lnTo>
                  <a:pt x="707771" y="21336"/>
                </a:lnTo>
                <a:close/>
              </a:path>
              <a:path w="727710" h="72389">
                <a:moveTo>
                  <a:pt x="708702" y="21743"/>
                </a:moveTo>
                <a:lnTo>
                  <a:pt x="708914" y="22098"/>
                </a:lnTo>
                <a:lnTo>
                  <a:pt x="709512" y="22098"/>
                </a:lnTo>
                <a:lnTo>
                  <a:pt x="708702" y="21743"/>
                </a:lnTo>
                <a:close/>
              </a:path>
              <a:path w="727710" h="72389">
                <a:moveTo>
                  <a:pt x="708459" y="21336"/>
                </a:moveTo>
                <a:lnTo>
                  <a:pt x="707771" y="21336"/>
                </a:lnTo>
                <a:lnTo>
                  <a:pt x="708702" y="21743"/>
                </a:lnTo>
                <a:lnTo>
                  <a:pt x="708459" y="21336"/>
                </a:lnTo>
                <a:close/>
              </a:path>
              <a:path w="727710" h="72389">
                <a:moveTo>
                  <a:pt x="697669" y="15899"/>
                </a:moveTo>
                <a:lnTo>
                  <a:pt x="698534" y="17198"/>
                </a:lnTo>
                <a:lnTo>
                  <a:pt x="700278" y="18287"/>
                </a:lnTo>
                <a:lnTo>
                  <a:pt x="697828" y="15950"/>
                </a:lnTo>
                <a:lnTo>
                  <a:pt x="697669" y="15899"/>
                </a:lnTo>
                <a:close/>
              </a:path>
              <a:path w="727710" h="72389">
                <a:moveTo>
                  <a:pt x="705048" y="15621"/>
                </a:moveTo>
                <a:lnTo>
                  <a:pt x="697484" y="15621"/>
                </a:lnTo>
                <a:lnTo>
                  <a:pt x="697828" y="15950"/>
                </a:lnTo>
                <a:lnTo>
                  <a:pt x="697992" y="16002"/>
                </a:lnTo>
                <a:lnTo>
                  <a:pt x="700278" y="18287"/>
                </a:lnTo>
                <a:lnTo>
                  <a:pt x="706640" y="18287"/>
                </a:lnTo>
                <a:lnTo>
                  <a:pt x="705048" y="15621"/>
                </a:lnTo>
                <a:close/>
              </a:path>
              <a:path w="727710" h="72389">
                <a:moveTo>
                  <a:pt x="695198" y="15112"/>
                </a:moveTo>
                <a:lnTo>
                  <a:pt x="698534" y="17198"/>
                </a:lnTo>
                <a:lnTo>
                  <a:pt x="697669" y="15899"/>
                </a:lnTo>
                <a:lnTo>
                  <a:pt x="695198" y="15112"/>
                </a:lnTo>
                <a:close/>
              </a:path>
              <a:path w="727710" h="72389">
                <a:moveTo>
                  <a:pt x="676021" y="8394"/>
                </a:moveTo>
                <a:lnTo>
                  <a:pt x="664972" y="9525"/>
                </a:lnTo>
                <a:lnTo>
                  <a:pt x="652018" y="10922"/>
                </a:lnTo>
                <a:lnTo>
                  <a:pt x="652272" y="10922"/>
                </a:lnTo>
                <a:lnTo>
                  <a:pt x="603250" y="14478"/>
                </a:lnTo>
                <a:lnTo>
                  <a:pt x="603377" y="14478"/>
                </a:lnTo>
                <a:lnTo>
                  <a:pt x="584200" y="16002"/>
                </a:lnTo>
                <a:lnTo>
                  <a:pt x="681990" y="16002"/>
                </a:lnTo>
                <a:lnTo>
                  <a:pt x="679577" y="13462"/>
                </a:lnTo>
                <a:lnTo>
                  <a:pt x="679577" y="8509"/>
                </a:lnTo>
                <a:lnTo>
                  <a:pt x="675386" y="8509"/>
                </a:lnTo>
                <a:lnTo>
                  <a:pt x="676021" y="8394"/>
                </a:lnTo>
                <a:close/>
              </a:path>
              <a:path w="727710" h="72389">
                <a:moveTo>
                  <a:pt x="697828" y="15950"/>
                </a:moveTo>
                <a:lnTo>
                  <a:pt x="697992" y="16002"/>
                </a:lnTo>
                <a:lnTo>
                  <a:pt x="697828" y="15950"/>
                </a:lnTo>
                <a:close/>
              </a:path>
              <a:path w="727710" h="72389">
                <a:moveTo>
                  <a:pt x="697484" y="15621"/>
                </a:moveTo>
                <a:lnTo>
                  <a:pt x="697669" y="15899"/>
                </a:lnTo>
                <a:lnTo>
                  <a:pt x="697828" y="15950"/>
                </a:lnTo>
                <a:lnTo>
                  <a:pt x="697484" y="15621"/>
                </a:lnTo>
                <a:close/>
              </a:path>
              <a:path w="727710" h="72389">
                <a:moveTo>
                  <a:pt x="704571" y="14821"/>
                </a:moveTo>
                <a:lnTo>
                  <a:pt x="704342" y="15112"/>
                </a:lnTo>
                <a:lnTo>
                  <a:pt x="695198" y="15112"/>
                </a:lnTo>
                <a:lnTo>
                  <a:pt x="697669" y="15899"/>
                </a:lnTo>
                <a:lnTo>
                  <a:pt x="697484" y="15621"/>
                </a:lnTo>
                <a:lnTo>
                  <a:pt x="705048" y="15621"/>
                </a:lnTo>
                <a:lnTo>
                  <a:pt x="704571" y="14821"/>
                </a:lnTo>
                <a:close/>
              </a:path>
              <a:path w="727710" h="72389">
                <a:moveTo>
                  <a:pt x="704215" y="14224"/>
                </a:moveTo>
                <a:lnTo>
                  <a:pt x="704342" y="15112"/>
                </a:lnTo>
                <a:lnTo>
                  <a:pt x="704571" y="14821"/>
                </a:lnTo>
                <a:lnTo>
                  <a:pt x="704215" y="14224"/>
                </a:lnTo>
                <a:close/>
              </a:path>
              <a:path w="727710" h="72389">
                <a:moveTo>
                  <a:pt x="705042" y="14224"/>
                </a:moveTo>
                <a:lnTo>
                  <a:pt x="704215" y="14224"/>
                </a:lnTo>
                <a:lnTo>
                  <a:pt x="704571" y="14821"/>
                </a:lnTo>
                <a:lnTo>
                  <a:pt x="705042" y="14224"/>
                </a:lnTo>
                <a:close/>
              </a:path>
              <a:path w="727710" h="72389">
                <a:moveTo>
                  <a:pt x="679577" y="8381"/>
                </a:moveTo>
                <a:lnTo>
                  <a:pt x="676070" y="8394"/>
                </a:lnTo>
                <a:lnTo>
                  <a:pt x="675386" y="8509"/>
                </a:lnTo>
                <a:lnTo>
                  <a:pt x="679577" y="8509"/>
                </a:lnTo>
                <a:lnTo>
                  <a:pt x="679577" y="8381"/>
                </a:lnTo>
                <a:close/>
              </a:path>
              <a:path w="727710" h="72389">
                <a:moveTo>
                  <a:pt x="679577" y="7756"/>
                </a:moveTo>
                <a:lnTo>
                  <a:pt x="676021" y="8394"/>
                </a:lnTo>
                <a:lnTo>
                  <a:pt x="679577" y="8381"/>
                </a:lnTo>
                <a:lnTo>
                  <a:pt x="679577" y="7756"/>
                </a:lnTo>
                <a:close/>
              </a:path>
              <a:path w="727710" h="72389">
                <a:moveTo>
                  <a:pt x="696772" y="5080"/>
                </a:moveTo>
                <a:lnTo>
                  <a:pt x="681990" y="5080"/>
                </a:lnTo>
                <a:lnTo>
                  <a:pt x="679577" y="7493"/>
                </a:lnTo>
                <a:lnTo>
                  <a:pt x="679577" y="7756"/>
                </a:lnTo>
                <a:lnTo>
                  <a:pt x="685292" y="6731"/>
                </a:lnTo>
                <a:lnTo>
                  <a:pt x="685673" y="6604"/>
                </a:lnTo>
                <a:lnTo>
                  <a:pt x="693674" y="5587"/>
                </a:lnTo>
                <a:lnTo>
                  <a:pt x="695706" y="5461"/>
                </a:lnTo>
                <a:lnTo>
                  <a:pt x="695972" y="5461"/>
                </a:lnTo>
                <a:lnTo>
                  <a:pt x="696772" y="5080"/>
                </a:lnTo>
                <a:close/>
              </a:path>
              <a:path w="727710" h="72389">
                <a:moveTo>
                  <a:pt x="701799" y="5805"/>
                </a:moveTo>
                <a:lnTo>
                  <a:pt x="701294" y="5842"/>
                </a:lnTo>
                <a:lnTo>
                  <a:pt x="702437" y="5842"/>
                </a:lnTo>
                <a:lnTo>
                  <a:pt x="701799" y="5805"/>
                </a:lnTo>
                <a:close/>
              </a:path>
              <a:path w="727710" h="72389">
                <a:moveTo>
                  <a:pt x="706229" y="5489"/>
                </a:moveTo>
                <a:lnTo>
                  <a:pt x="701799" y="5805"/>
                </a:lnTo>
                <a:lnTo>
                  <a:pt x="702437" y="5842"/>
                </a:lnTo>
                <a:lnTo>
                  <a:pt x="711649" y="5842"/>
                </a:lnTo>
                <a:lnTo>
                  <a:pt x="705231" y="5715"/>
                </a:lnTo>
                <a:lnTo>
                  <a:pt x="706229" y="5489"/>
                </a:lnTo>
                <a:close/>
              </a:path>
              <a:path w="727710" h="72389">
                <a:moveTo>
                  <a:pt x="708043" y="5080"/>
                </a:moveTo>
                <a:lnTo>
                  <a:pt x="697992" y="5080"/>
                </a:lnTo>
                <a:lnTo>
                  <a:pt x="696208" y="5489"/>
                </a:lnTo>
                <a:lnTo>
                  <a:pt x="701799" y="5805"/>
                </a:lnTo>
                <a:lnTo>
                  <a:pt x="706229" y="5489"/>
                </a:lnTo>
                <a:lnTo>
                  <a:pt x="708043" y="5080"/>
                </a:lnTo>
                <a:close/>
              </a:path>
              <a:path w="727710" h="72389">
                <a:moveTo>
                  <a:pt x="706628" y="5461"/>
                </a:moveTo>
                <a:lnTo>
                  <a:pt x="706229" y="5489"/>
                </a:lnTo>
                <a:lnTo>
                  <a:pt x="705231" y="5715"/>
                </a:lnTo>
                <a:lnTo>
                  <a:pt x="706628" y="5461"/>
                </a:lnTo>
                <a:close/>
              </a:path>
              <a:path w="727710" h="72389">
                <a:moveTo>
                  <a:pt x="711950" y="5461"/>
                </a:moveTo>
                <a:lnTo>
                  <a:pt x="706628" y="5461"/>
                </a:lnTo>
                <a:lnTo>
                  <a:pt x="705231" y="5715"/>
                </a:lnTo>
                <a:lnTo>
                  <a:pt x="711749" y="5715"/>
                </a:lnTo>
                <a:lnTo>
                  <a:pt x="711950" y="5461"/>
                </a:lnTo>
                <a:close/>
              </a:path>
              <a:path w="727710" h="72389">
                <a:moveTo>
                  <a:pt x="695944" y="5474"/>
                </a:moveTo>
                <a:lnTo>
                  <a:pt x="695706" y="5587"/>
                </a:lnTo>
                <a:lnTo>
                  <a:pt x="696161" y="5486"/>
                </a:lnTo>
                <a:lnTo>
                  <a:pt x="695944" y="5474"/>
                </a:lnTo>
                <a:close/>
              </a:path>
              <a:path w="727710" h="72389">
                <a:moveTo>
                  <a:pt x="696161" y="5486"/>
                </a:moveTo>
                <a:lnTo>
                  <a:pt x="695706" y="5587"/>
                </a:lnTo>
                <a:lnTo>
                  <a:pt x="697949" y="5587"/>
                </a:lnTo>
                <a:lnTo>
                  <a:pt x="696161" y="5486"/>
                </a:lnTo>
                <a:close/>
              </a:path>
              <a:path w="727710" h="72389">
                <a:moveTo>
                  <a:pt x="712851" y="4318"/>
                </a:moveTo>
                <a:lnTo>
                  <a:pt x="710057" y="4572"/>
                </a:lnTo>
                <a:lnTo>
                  <a:pt x="709168" y="4825"/>
                </a:lnTo>
                <a:lnTo>
                  <a:pt x="706229" y="5489"/>
                </a:lnTo>
                <a:lnTo>
                  <a:pt x="706628" y="5461"/>
                </a:lnTo>
                <a:lnTo>
                  <a:pt x="711950" y="5461"/>
                </a:lnTo>
                <a:lnTo>
                  <a:pt x="712851" y="4318"/>
                </a:lnTo>
                <a:close/>
              </a:path>
              <a:path w="727710" h="72389">
                <a:moveTo>
                  <a:pt x="699751" y="3661"/>
                </a:moveTo>
                <a:lnTo>
                  <a:pt x="695944" y="5474"/>
                </a:lnTo>
                <a:lnTo>
                  <a:pt x="696161" y="5486"/>
                </a:lnTo>
                <a:lnTo>
                  <a:pt x="697992" y="5080"/>
                </a:lnTo>
                <a:lnTo>
                  <a:pt x="708043" y="5080"/>
                </a:lnTo>
                <a:lnTo>
                  <a:pt x="709168" y="4825"/>
                </a:lnTo>
                <a:lnTo>
                  <a:pt x="710057" y="4572"/>
                </a:lnTo>
                <a:lnTo>
                  <a:pt x="711454" y="4444"/>
                </a:lnTo>
                <a:lnTo>
                  <a:pt x="698881" y="4444"/>
                </a:lnTo>
                <a:lnTo>
                  <a:pt x="699751" y="3661"/>
                </a:lnTo>
                <a:close/>
              </a:path>
              <a:path w="727710" h="72389">
                <a:moveTo>
                  <a:pt x="695972" y="5461"/>
                </a:moveTo>
                <a:lnTo>
                  <a:pt x="695706" y="5461"/>
                </a:lnTo>
                <a:lnTo>
                  <a:pt x="695944" y="5474"/>
                </a:lnTo>
                <a:close/>
              </a:path>
              <a:path w="727710" h="72389">
                <a:moveTo>
                  <a:pt x="701040" y="3048"/>
                </a:moveTo>
                <a:lnTo>
                  <a:pt x="699751" y="3661"/>
                </a:lnTo>
                <a:lnTo>
                  <a:pt x="698881" y="4444"/>
                </a:lnTo>
                <a:lnTo>
                  <a:pt x="701040" y="3048"/>
                </a:lnTo>
                <a:close/>
              </a:path>
              <a:path w="727710" h="72389">
                <a:moveTo>
                  <a:pt x="720318" y="3048"/>
                </a:moveTo>
                <a:lnTo>
                  <a:pt x="701040" y="3048"/>
                </a:lnTo>
                <a:lnTo>
                  <a:pt x="698881" y="4444"/>
                </a:lnTo>
                <a:lnTo>
                  <a:pt x="711454" y="4444"/>
                </a:lnTo>
                <a:lnTo>
                  <a:pt x="712851" y="4318"/>
                </a:lnTo>
                <a:lnTo>
                  <a:pt x="722410" y="4318"/>
                </a:lnTo>
                <a:lnTo>
                  <a:pt x="721233" y="3556"/>
                </a:lnTo>
                <a:lnTo>
                  <a:pt x="720318" y="3048"/>
                </a:lnTo>
                <a:close/>
              </a:path>
              <a:path w="727710" h="72389">
                <a:moveTo>
                  <a:pt x="705739" y="0"/>
                </a:moveTo>
                <a:lnTo>
                  <a:pt x="702691" y="1016"/>
                </a:lnTo>
                <a:lnTo>
                  <a:pt x="699751" y="3661"/>
                </a:lnTo>
                <a:lnTo>
                  <a:pt x="701040" y="3048"/>
                </a:lnTo>
                <a:lnTo>
                  <a:pt x="720318" y="3048"/>
                </a:lnTo>
                <a:lnTo>
                  <a:pt x="720090" y="2921"/>
                </a:lnTo>
                <a:lnTo>
                  <a:pt x="716153" y="1397"/>
                </a:lnTo>
                <a:lnTo>
                  <a:pt x="714375" y="1016"/>
                </a:lnTo>
                <a:lnTo>
                  <a:pt x="713994" y="1016"/>
                </a:lnTo>
                <a:lnTo>
                  <a:pt x="711835" y="635"/>
                </a:lnTo>
                <a:lnTo>
                  <a:pt x="711454" y="635"/>
                </a:lnTo>
                <a:lnTo>
                  <a:pt x="708914" y="381"/>
                </a:lnTo>
                <a:lnTo>
                  <a:pt x="705739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object 2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1543" y="3893794"/>
            <a:ext cx="1266790" cy="39369"/>
          </a:xfrm>
          <a:prstGeom prst="rect">
            <a:avLst/>
          </a:prstGeom>
        </p:spPr>
      </p:pic>
      <p:sp>
        <p:nvSpPr>
          <p:cNvPr id="27" name="object 27" descr=""/>
          <p:cNvSpPr/>
          <p:nvPr/>
        </p:nvSpPr>
        <p:spPr>
          <a:xfrm>
            <a:off x="1755901" y="618362"/>
            <a:ext cx="247650" cy="332740"/>
          </a:xfrm>
          <a:custGeom>
            <a:avLst/>
            <a:gdLst/>
            <a:ahLst/>
            <a:cxnLst/>
            <a:rect l="l" t="t" r="r" b="b"/>
            <a:pathLst>
              <a:path w="247650" h="332740">
                <a:moveTo>
                  <a:pt x="138556" y="331469"/>
                </a:moveTo>
                <a:lnTo>
                  <a:pt x="99568" y="331469"/>
                </a:lnTo>
                <a:lnTo>
                  <a:pt x="107823" y="332739"/>
                </a:lnTo>
                <a:lnTo>
                  <a:pt x="128905" y="332739"/>
                </a:lnTo>
                <a:lnTo>
                  <a:pt x="138556" y="331469"/>
                </a:lnTo>
                <a:close/>
              </a:path>
              <a:path w="247650" h="332740">
                <a:moveTo>
                  <a:pt x="85852" y="307339"/>
                </a:moveTo>
                <a:lnTo>
                  <a:pt x="39624" y="307339"/>
                </a:lnTo>
                <a:lnTo>
                  <a:pt x="41783" y="309879"/>
                </a:lnTo>
                <a:lnTo>
                  <a:pt x="43687" y="312419"/>
                </a:lnTo>
                <a:lnTo>
                  <a:pt x="48768" y="314960"/>
                </a:lnTo>
                <a:lnTo>
                  <a:pt x="49275" y="316229"/>
                </a:lnTo>
                <a:lnTo>
                  <a:pt x="52197" y="317500"/>
                </a:lnTo>
                <a:lnTo>
                  <a:pt x="53086" y="318769"/>
                </a:lnTo>
                <a:lnTo>
                  <a:pt x="57404" y="320039"/>
                </a:lnTo>
                <a:lnTo>
                  <a:pt x="57785" y="320039"/>
                </a:lnTo>
                <a:lnTo>
                  <a:pt x="61722" y="322579"/>
                </a:lnTo>
                <a:lnTo>
                  <a:pt x="62103" y="322579"/>
                </a:lnTo>
                <a:lnTo>
                  <a:pt x="68834" y="325119"/>
                </a:lnTo>
                <a:lnTo>
                  <a:pt x="69977" y="326389"/>
                </a:lnTo>
                <a:lnTo>
                  <a:pt x="74675" y="327660"/>
                </a:lnTo>
                <a:lnTo>
                  <a:pt x="80264" y="328929"/>
                </a:lnTo>
                <a:lnTo>
                  <a:pt x="88646" y="330200"/>
                </a:lnTo>
                <a:lnTo>
                  <a:pt x="99695" y="331469"/>
                </a:lnTo>
                <a:lnTo>
                  <a:pt x="140208" y="331469"/>
                </a:lnTo>
                <a:lnTo>
                  <a:pt x="145287" y="328929"/>
                </a:lnTo>
                <a:lnTo>
                  <a:pt x="151511" y="327660"/>
                </a:lnTo>
                <a:lnTo>
                  <a:pt x="153162" y="326389"/>
                </a:lnTo>
                <a:lnTo>
                  <a:pt x="157099" y="325119"/>
                </a:lnTo>
                <a:lnTo>
                  <a:pt x="156718" y="325119"/>
                </a:lnTo>
                <a:lnTo>
                  <a:pt x="161036" y="322579"/>
                </a:lnTo>
                <a:lnTo>
                  <a:pt x="163068" y="321310"/>
                </a:lnTo>
                <a:lnTo>
                  <a:pt x="166624" y="318769"/>
                </a:lnTo>
                <a:lnTo>
                  <a:pt x="166243" y="318769"/>
                </a:lnTo>
                <a:lnTo>
                  <a:pt x="170180" y="316229"/>
                </a:lnTo>
                <a:lnTo>
                  <a:pt x="176479" y="311150"/>
                </a:lnTo>
                <a:lnTo>
                  <a:pt x="110743" y="311150"/>
                </a:lnTo>
                <a:lnTo>
                  <a:pt x="102362" y="309879"/>
                </a:lnTo>
                <a:lnTo>
                  <a:pt x="102108" y="309879"/>
                </a:lnTo>
                <a:lnTo>
                  <a:pt x="92075" y="308610"/>
                </a:lnTo>
                <a:lnTo>
                  <a:pt x="93091" y="308610"/>
                </a:lnTo>
                <a:lnTo>
                  <a:pt x="85852" y="307339"/>
                </a:lnTo>
                <a:close/>
              </a:path>
              <a:path w="247650" h="332740">
                <a:moveTo>
                  <a:pt x="178054" y="309879"/>
                </a:moveTo>
                <a:lnTo>
                  <a:pt x="135255" y="309879"/>
                </a:lnTo>
                <a:lnTo>
                  <a:pt x="125603" y="311150"/>
                </a:lnTo>
                <a:lnTo>
                  <a:pt x="176479" y="311150"/>
                </a:lnTo>
                <a:lnTo>
                  <a:pt x="178054" y="309879"/>
                </a:lnTo>
                <a:close/>
              </a:path>
              <a:path w="247650" h="332740">
                <a:moveTo>
                  <a:pt x="144018" y="306069"/>
                </a:moveTo>
                <a:lnTo>
                  <a:pt x="137922" y="308610"/>
                </a:lnTo>
                <a:lnTo>
                  <a:pt x="138303" y="308610"/>
                </a:lnTo>
                <a:lnTo>
                  <a:pt x="133604" y="309879"/>
                </a:lnTo>
                <a:lnTo>
                  <a:pt x="177927" y="309879"/>
                </a:lnTo>
                <a:lnTo>
                  <a:pt x="181483" y="307339"/>
                </a:lnTo>
                <a:lnTo>
                  <a:pt x="142367" y="307339"/>
                </a:lnTo>
                <a:lnTo>
                  <a:pt x="144018" y="306069"/>
                </a:lnTo>
                <a:close/>
              </a:path>
              <a:path w="247650" h="332740">
                <a:moveTo>
                  <a:pt x="33739" y="265429"/>
                </a:moveTo>
                <a:lnTo>
                  <a:pt x="8381" y="265429"/>
                </a:lnTo>
                <a:lnTo>
                  <a:pt x="9906" y="267969"/>
                </a:lnTo>
                <a:lnTo>
                  <a:pt x="10606" y="269355"/>
                </a:lnTo>
                <a:lnTo>
                  <a:pt x="14859" y="276860"/>
                </a:lnTo>
                <a:lnTo>
                  <a:pt x="15493" y="278129"/>
                </a:lnTo>
                <a:lnTo>
                  <a:pt x="18034" y="280669"/>
                </a:lnTo>
                <a:lnTo>
                  <a:pt x="17780" y="280669"/>
                </a:lnTo>
                <a:lnTo>
                  <a:pt x="23622" y="288289"/>
                </a:lnTo>
                <a:lnTo>
                  <a:pt x="24130" y="289560"/>
                </a:lnTo>
                <a:lnTo>
                  <a:pt x="26670" y="292100"/>
                </a:lnTo>
                <a:lnTo>
                  <a:pt x="32766" y="299719"/>
                </a:lnTo>
                <a:lnTo>
                  <a:pt x="32385" y="299719"/>
                </a:lnTo>
                <a:lnTo>
                  <a:pt x="34925" y="302260"/>
                </a:lnTo>
                <a:lnTo>
                  <a:pt x="35560" y="303529"/>
                </a:lnTo>
                <a:lnTo>
                  <a:pt x="39878" y="307339"/>
                </a:lnTo>
                <a:lnTo>
                  <a:pt x="86995" y="307339"/>
                </a:lnTo>
                <a:lnTo>
                  <a:pt x="81153" y="306069"/>
                </a:lnTo>
                <a:lnTo>
                  <a:pt x="76454" y="304800"/>
                </a:lnTo>
                <a:lnTo>
                  <a:pt x="77597" y="304800"/>
                </a:lnTo>
                <a:lnTo>
                  <a:pt x="70739" y="302260"/>
                </a:lnTo>
                <a:lnTo>
                  <a:pt x="70993" y="302260"/>
                </a:lnTo>
                <a:lnTo>
                  <a:pt x="69024" y="300989"/>
                </a:lnTo>
                <a:lnTo>
                  <a:pt x="67437" y="300989"/>
                </a:lnTo>
                <a:lnTo>
                  <a:pt x="63118" y="298450"/>
                </a:lnTo>
                <a:lnTo>
                  <a:pt x="64008" y="298450"/>
                </a:lnTo>
                <a:lnTo>
                  <a:pt x="61087" y="297179"/>
                </a:lnTo>
                <a:lnTo>
                  <a:pt x="61722" y="297179"/>
                </a:lnTo>
                <a:lnTo>
                  <a:pt x="60028" y="295910"/>
                </a:lnTo>
                <a:lnTo>
                  <a:pt x="58674" y="295910"/>
                </a:lnTo>
                <a:lnTo>
                  <a:pt x="56387" y="293369"/>
                </a:lnTo>
                <a:lnTo>
                  <a:pt x="56134" y="293369"/>
                </a:lnTo>
                <a:lnTo>
                  <a:pt x="51816" y="288289"/>
                </a:lnTo>
                <a:lnTo>
                  <a:pt x="52450" y="288289"/>
                </a:lnTo>
                <a:lnTo>
                  <a:pt x="49911" y="285750"/>
                </a:lnTo>
                <a:lnTo>
                  <a:pt x="49656" y="285750"/>
                </a:lnTo>
                <a:lnTo>
                  <a:pt x="43561" y="278129"/>
                </a:lnTo>
                <a:lnTo>
                  <a:pt x="43306" y="278129"/>
                </a:lnTo>
                <a:lnTo>
                  <a:pt x="40767" y="275589"/>
                </a:lnTo>
                <a:lnTo>
                  <a:pt x="41529" y="275589"/>
                </a:lnTo>
                <a:lnTo>
                  <a:pt x="35687" y="267969"/>
                </a:lnTo>
                <a:lnTo>
                  <a:pt x="35433" y="267969"/>
                </a:lnTo>
                <a:lnTo>
                  <a:pt x="33739" y="265429"/>
                </a:lnTo>
                <a:close/>
              </a:path>
              <a:path w="247650" h="332740">
                <a:moveTo>
                  <a:pt x="150283" y="302683"/>
                </a:moveTo>
                <a:lnTo>
                  <a:pt x="146685" y="304800"/>
                </a:lnTo>
                <a:lnTo>
                  <a:pt x="146304" y="304800"/>
                </a:lnTo>
                <a:lnTo>
                  <a:pt x="142367" y="307339"/>
                </a:lnTo>
                <a:lnTo>
                  <a:pt x="181483" y="307339"/>
                </a:lnTo>
                <a:lnTo>
                  <a:pt x="183134" y="306069"/>
                </a:lnTo>
                <a:lnTo>
                  <a:pt x="185547" y="303529"/>
                </a:lnTo>
                <a:lnTo>
                  <a:pt x="149098" y="303529"/>
                </a:lnTo>
                <a:lnTo>
                  <a:pt x="150283" y="302683"/>
                </a:lnTo>
                <a:close/>
              </a:path>
              <a:path w="247650" h="332740">
                <a:moveTo>
                  <a:pt x="151003" y="302260"/>
                </a:moveTo>
                <a:lnTo>
                  <a:pt x="150283" y="302683"/>
                </a:lnTo>
                <a:lnTo>
                  <a:pt x="149098" y="303529"/>
                </a:lnTo>
                <a:lnTo>
                  <a:pt x="151003" y="302260"/>
                </a:lnTo>
                <a:close/>
              </a:path>
              <a:path w="247650" h="332740">
                <a:moveTo>
                  <a:pt x="186753" y="302260"/>
                </a:moveTo>
                <a:lnTo>
                  <a:pt x="151003" y="302260"/>
                </a:lnTo>
                <a:lnTo>
                  <a:pt x="149098" y="303529"/>
                </a:lnTo>
                <a:lnTo>
                  <a:pt x="185547" y="303529"/>
                </a:lnTo>
                <a:lnTo>
                  <a:pt x="186753" y="302260"/>
                </a:lnTo>
                <a:close/>
              </a:path>
              <a:path w="247650" h="332740">
                <a:moveTo>
                  <a:pt x="198183" y="289560"/>
                </a:moveTo>
                <a:lnTo>
                  <a:pt x="168656" y="289560"/>
                </a:lnTo>
                <a:lnTo>
                  <a:pt x="167005" y="290829"/>
                </a:lnTo>
                <a:lnTo>
                  <a:pt x="165100" y="292100"/>
                </a:lnTo>
                <a:lnTo>
                  <a:pt x="161036" y="294639"/>
                </a:lnTo>
                <a:lnTo>
                  <a:pt x="156972" y="297179"/>
                </a:lnTo>
                <a:lnTo>
                  <a:pt x="153035" y="300989"/>
                </a:lnTo>
                <a:lnTo>
                  <a:pt x="152654" y="300989"/>
                </a:lnTo>
                <a:lnTo>
                  <a:pt x="150283" y="302683"/>
                </a:lnTo>
                <a:lnTo>
                  <a:pt x="151003" y="302260"/>
                </a:lnTo>
                <a:lnTo>
                  <a:pt x="186753" y="302260"/>
                </a:lnTo>
                <a:lnTo>
                  <a:pt x="190373" y="298450"/>
                </a:lnTo>
                <a:lnTo>
                  <a:pt x="194564" y="294639"/>
                </a:lnTo>
                <a:lnTo>
                  <a:pt x="194945" y="293369"/>
                </a:lnTo>
                <a:lnTo>
                  <a:pt x="198183" y="289560"/>
                </a:lnTo>
                <a:close/>
              </a:path>
              <a:path w="247650" h="332740">
                <a:moveTo>
                  <a:pt x="67056" y="299719"/>
                </a:moveTo>
                <a:lnTo>
                  <a:pt x="67437" y="300989"/>
                </a:lnTo>
                <a:lnTo>
                  <a:pt x="69024" y="300989"/>
                </a:lnTo>
                <a:lnTo>
                  <a:pt x="67056" y="299719"/>
                </a:lnTo>
                <a:close/>
              </a:path>
              <a:path w="247650" h="332740">
                <a:moveTo>
                  <a:pt x="56642" y="293369"/>
                </a:moveTo>
                <a:lnTo>
                  <a:pt x="58674" y="295910"/>
                </a:lnTo>
                <a:lnTo>
                  <a:pt x="60028" y="295910"/>
                </a:lnTo>
                <a:lnTo>
                  <a:pt x="56642" y="293369"/>
                </a:lnTo>
                <a:close/>
              </a:path>
              <a:path w="247650" h="332740">
                <a:moveTo>
                  <a:pt x="167273" y="290547"/>
                </a:moveTo>
                <a:lnTo>
                  <a:pt x="166878" y="290829"/>
                </a:lnTo>
                <a:lnTo>
                  <a:pt x="167273" y="290547"/>
                </a:lnTo>
                <a:close/>
              </a:path>
              <a:path w="247650" h="332740">
                <a:moveTo>
                  <a:pt x="168656" y="289560"/>
                </a:moveTo>
                <a:lnTo>
                  <a:pt x="167273" y="290547"/>
                </a:lnTo>
                <a:lnTo>
                  <a:pt x="167005" y="290829"/>
                </a:lnTo>
                <a:lnTo>
                  <a:pt x="168656" y="289560"/>
                </a:lnTo>
                <a:close/>
              </a:path>
              <a:path w="247650" h="332740">
                <a:moveTo>
                  <a:pt x="186083" y="269355"/>
                </a:moveTo>
                <a:lnTo>
                  <a:pt x="177546" y="279400"/>
                </a:lnTo>
                <a:lnTo>
                  <a:pt x="178054" y="279400"/>
                </a:lnTo>
                <a:lnTo>
                  <a:pt x="174117" y="283210"/>
                </a:lnTo>
                <a:lnTo>
                  <a:pt x="167273" y="290547"/>
                </a:lnTo>
                <a:lnTo>
                  <a:pt x="168656" y="289560"/>
                </a:lnTo>
                <a:lnTo>
                  <a:pt x="198183" y="289560"/>
                </a:lnTo>
                <a:lnTo>
                  <a:pt x="203581" y="283210"/>
                </a:lnTo>
                <a:lnTo>
                  <a:pt x="204470" y="281939"/>
                </a:lnTo>
                <a:lnTo>
                  <a:pt x="207264" y="276860"/>
                </a:lnTo>
                <a:lnTo>
                  <a:pt x="211153" y="270510"/>
                </a:lnTo>
                <a:lnTo>
                  <a:pt x="185420" y="270510"/>
                </a:lnTo>
                <a:lnTo>
                  <a:pt x="186083" y="269355"/>
                </a:lnTo>
                <a:close/>
              </a:path>
              <a:path w="247650" h="332740">
                <a:moveTo>
                  <a:pt x="186181" y="269239"/>
                </a:moveTo>
                <a:lnTo>
                  <a:pt x="185420" y="270510"/>
                </a:lnTo>
                <a:lnTo>
                  <a:pt x="186181" y="269239"/>
                </a:lnTo>
                <a:close/>
              </a:path>
              <a:path w="247650" h="332740">
                <a:moveTo>
                  <a:pt x="211931" y="269239"/>
                </a:moveTo>
                <a:lnTo>
                  <a:pt x="186181" y="269239"/>
                </a:lnTo>
                <a:lnTo>
                  <a:pt x="185420" y="270510"/>
                </a:lnTo>
                <a:lnTo>
                  <a:pt x="211153" y="270510"/>
                </a:lnTo>
                <a:lnTo>
                  <a:pt x="211931" y="269239"/>
                </a:lnTo>
                <a:close/>
              </a:path>
              <a:path w="247650" h="332740">
                <a:moveTo>
                  <a:pt x="226525" y="237489"/>
                </a:moveTo>
                <a:lnTo>
                  <a:pt x="203073" y="237489"/>
                </a:lnTo>
                <a:lnTo>
                  <a:pt x="202565" y="238760"/>
                </a:lnTo>
                <a:lnTo>
                  <a:pt x="200914" y="242569"/>
                </a:lnTo>
                <a:lnTo>
                  <a:pt x="201168" y="242569"/>
                </a:lnTo>
                <a:lnTo>
                  <a:pt x="196469" y="251460"/>
                </a:lnTo>
                <a:lnTo>
                  <a:pt x="196596" y="251460"/>
                </a:lnTo>
                <a:lnTo>
                  <a:pt x="194056" y="255269"/>
                </a:lnTo>
                <a:lnTo>
                  <a:pt x="194437" y="255269"/>
                </a:lnTo>
                <a:lnTo>
                  <a:pt x="188214" y="265429"/>
                </a:lnTo>
                <a:lnTo>
                  <a:pt x="186083" y="269355"/>
                </a:lnTo>
                <a:lnTo>
                  <a:pt x="211931" y="269239"/>
                </a:lnTo>
                <a:lnTo>
                  <a:pt x="213487" y="266700"/>
                </a:lnTo>
                <a:lnTo>
                  <a:pt x="213741" y="266700"/>
                </a:lnTo>
                <a:lnTo>
                  <a:pt x="216281" y="261619"/>
                </a:lnTo>
                <a:lnTo>
                  <a:pt x="216408" y="261619"/>
                </a:lnTo>
                <a:lnTo>
                  <a:pt x="221234" y="251460"/>
                </a:lnTo>
                <a:lnTo>
                  <a:pt x="223393" y="246379"/>
                </a:lnTo>
                <a:lnTo>
                  <a:pt x="223900" y="245110"/>
                </a:lnTo>
                <a:lnTo>
                  <a:pt x="226525" y="237489"/>
                </a:lnTo>
                <a:close/>
              </a:path>
              <a:path w="247650" h="332740">
                <a:moveTo>
                  <a:pt x="24003" y="245110"/>
                </a:moveTo>
                <a:lnTo>
                  <a:pt x="24256" y="246379"/>
                </a:lnTo>
                <a:lnTo>
                  <a:pt x="1524" y="246379"/>
                </a:lnTo>
                <a:lnTo>
                  <a:pt x="3302" y="252729"/>
                </a:lnTo>
                <a:lnTo>
                  <a:pt x="3556" y="254000"/>
                </a:lnTo>
                <a:lnTo>
                  <a:pt x="5334" y="257810"/>
                </a:lnTo>
                <a:lnTo>
                  <a:pt x="5587" y="259079"/>
                </a:lnTo>
                <a:lnTo>
                  <a:pt x="8509" y="265429"/>
                </a:lnTo>
                <a:lnTo>
                  <a:pt x="33655" y="265429"/>
                </a:lnTo>
                <a:lnTo>
                  <a:pt x="32893" y="264160"/>
                </a:lnTo>
                <a:lnTo>
                  <a:pt x="30056" y="259079"/>
                </a:lnTo>
                <a:lnTo>
                  <a:pt x="28575" y="256539"/>
                </a:lnTo>
                <a:lnTo>
                  <a:pt x="25654" y="250189"/>
                </a:lnTo>
                <a:lnTo>
                  <a:pt x="25908" y="250189"/>
                </a:lnTo>
                <a:lnTo>
                  <a:pt x="24003" y="245110"/>
                </a:lnTo>
                <a:close/>
              </a:path>
              <a:path w="247650" h="332740">
                <a:moveTo>
                  <a:pt x="32893" y="264160"/>
                </a:moveTo>
                <a:lnTo>
                  <a:pt x="33655" y="265429"/>
                </a:lnTo>
                <a:lnTo>
                  <a:pt x="33175" y="264583"/>
                </a:lnTo>
                <a:lnTo>
                  <a:pt x="32893" y="264160"/>
                </a:lnTo>
                <a:close/>
              </a:path>
              <a:path w="247650" h="332740">
                <a:moveTo>
                  <a:pt x="33175" y="264583"/>
                </a:moveTo>
                <a:lnTo>
                  <a:pt x="33655" y="265429"/>
                </a:lnTo>
                <a:lnTo>
                  <a:pt x="33175" y="264583"/>
                </a:lnTo>
                <a:close/>
              </a:path>
              <a:path w="247650" h="332740">
                <a:moveTo>
                  <a:pt x="32935" y="264160"/>
                </a:moveTo>
                <a:lnTo>
                  <a:pt x="33175" y="264583"/>
                </a:lnTo>
                <a:lnTo>
                  <a:pt x="32935" y="264160"/>
                </a:lnTo>
                <a:close/>
              </a:path>
              <a:path w="247650" h="332740">
                <a:moveTo>
                  <a:pt x="29337" y="257810"/>
                </a:moveTo>
                <a:lnTo>
                  <a:pt x="29972" y="259079"/>
                </a:lnTo>
                <a:lnTo>
                  <a:pt x="29337" y="257810"/>
                </a:lnTo>
                <a:close/>
              </a:path>
              <a:path w="247650" h="332740">
                <a:moveTo>
                  <a:pt x="33274" y="170179"/>
                </a:moveTo>
                <a:lnTo>
                  <a:pt x="11937" y="170179"/>
                </a:lnTo>
                <a:lnTo>
                  <a:pt x="8890" y="180339"/>
                </a:lnTo>
                <a:lnTo>
                  <a:pt x="4953" y="194310"/>
                </a:lnTo>
                <a:lnTo>
                  <a:pt x="3556" y="199389"/>
                </a:lnTo>
                <a:lnTo>
                  <a:pt x="3302" y="199389"/>
                </a:lnTo>
                <a:lnTo>
                  <a:pt x="889" y="210819"/>
                </a:lnTo>
                <a:lnTo>
                  <a:pt x="508" y="214629"/>
                </a:lnTo>
                <a:lnTo>
                  <a:pt x="127" y="219710"/>
                </a:lnTo>
                <a:lnTo>
                  <a:pt x="84" y="237489"/>
                </a:lnTo>
                <a:lnTo>
                  <a:pt x="0" y="240029"/>
                </a:lnTo>
                <a:lnTo>
                  <a:pt x="381" y="242569"/>
                </a:lnTo>
                <a:lnTo>
                  <a:pt x="1397" y="246379"/>
                </a:lnTo>
                <a:lnTo>
                  <a:pt x="24256" y="246379"/>
                </a:lnTo>
                <a:lnTo>
                  <a:pt x="22834" y="241300"/>
                </a:lnTo>
                <a:lnTo>
                  <a:pt x="22606" y="241300"/>
                </a:lnTo>
                <a:lnTo>
                  <a:pt x="22320" y="240029"/>
                </a:lnTo>
                <a:lnTo>
                  <a:pt x="21843" y="240029"/>
                </a:lnTo>
                <a:lnTo>
                  <a:pt x="21462" y="236219"/>
                </a:lnTo>
                <a:lnTo>
                  <a:pt x="21843" y="236219"/>
                </a:lnTo>
                <a:lnTo>
                  <a:pt x="21812" y="219710"/>
                </a:lnTo>
                <a:lnTo>
                  <a:pt x="22352" y="212089"/>
                </a:lnTo>
                <a:lnTo>
                  <a:pt x="22764" y="212089"/>
                </a:lnTo>
                <a:lnTo>
                  <a:pt x="24384" y="204469"/>
                </a:lnTo>
                <a:lnTo>
                  <a:pt x="25527" y="200660"/>
                </a:lnTo>
                <a:lnTo>
                  <a:pt x="28448" y="190500"/>
                </a:lnTo>
                <a:lnTo>
                  <a:pt x="29591" y="185419"/>
                </a:lnTo>
                <a:lnTo>
                  <a:pt x="29819" y="185419"/>
                </a:lnTo>
                <a:lnTo>
                  <a:pt x="31242" y="180339"/>
                </a:lnTo>
                <a:lnTo>
                  <a:pt x="32258" y="176529"/>
                </a:lnTo>
                <a:lnTo>
                  <a:pt x="32639" y="175260"/>
                </a:lnTo>
                <a:lnTo>
                  <a:pt x="33274" y="170179"/>
                </a:lnTo>
                <a:close/>
              </a:path>
              <a:path w="247650" h="332740">
                <a:moveTo>
                  <a:pt x="22479" y="240029"/>
                </a:moveTo>
                <a:lnTo>
                  <a:pt x="22606" y="241300"/>
                </a:lnTo>
                <a:lnTo>
                  <a:pt x="22834" y="241300"/>
                </a:lnTo>
                <a:lnTo>
                  <a:pt x="22479" y="240029"/>
                </a:lnTo>
                <a:close/>
              </a:path>
              <a:path w="247650" h="332740">
                <a:moveTo>
                  <a:pt x="21462" y="236219"/>
                </a:moveTo>
                <a:lnTo>
                  <a:pt x="21843" y="240029"/>
                </a:lnTo>
                <a:lnTo>
                  <a:pt x="21748" y="237489"/>
                </a:lnTo>
                <a:lnTo>
                  <a:pt x="21462" y="236219"/>
                </a:lnTo>
                <a:close/>
              </a:path>
              <a:path w="247650" h="332740">
                <a:moveTo>
                  <a:pt x="21843" y="237913"/>
                </a:moveTo>
                <a:lnTo>
                  <a:pt x="21843" y="240029"/>
                </a:lnTo>
                <a:lnTo>
                  <a:pt x="22320" y="240029"/>
                </a:lnTo>
                <a:lnTo>
                  <a:pt x="21843" y="237913"/>
                </a:lnTo>
                <a:close/>
              </a:path>
              <a:path w="247650" h="332740">
                <a:moveTo>
                  <a:pt x="202661" y="238457"/>
                </a:moveTo>
                <a:lnTo>
                  <a:pt x="202533" y="238760"/>
                </a:lnTo>
                <a:lnTo>
                  <a:pt x="202661" y="238457"/>
                </a:lnTo>
                <a:close/>
              </a:path>
              <a:path w="247650" h="332740">
                <a:moveTo>
                  <a:pt x="203073" y="237489"/>
                </a:moveTo>
                <a:lnTo>
                  <a:pt x="202661" y="238457"/>
                </a:lnTo>
                <a:lnTo>
                  <a:pt x="202565" y="238760"/>
                </a:lnTo>
                <a:lnTo>
                  <a:pt x="203073" y="237489"/>
                </a:lnTo>
                <a:close/>
              </a:path>
              <a:path w="247650" h="332740">
                <a:moveTo>
                  <a:pt x="217170" y="186689"/>
                </a:moveTo>
                <a:lnTo>
                  <a:pt x="213233" y="201929"/>
                </a:lnTo>
                <a:lnTo>
                  <a:pt x="211836" y="208279"/>
                </a:lnTo>
                <a:lnTo>
                  <a:pt x="208280" y="220979"/>
                </a:lnTo>
                <a:lnTo>
                  <a:pt x="206502" y="226060"/>
                </a:lnTo>
                <a:lnTo>
                  <a:pt x="202661" y="238457"/>
                </a:lnTo>
                <a:lnTo>
                  <a:pt x="203073" y="237489"/>
                </a:lnTo>
                <a:lnTo>
                  <a:pt x="226525" y="237489"/>
                </a:lnTo>
                <a:lnTo>
                  <a:pt x="227837" y="233679"/>
                </a:lnTo>
                <a:lnTo>
                  <a:pt x="227965" y="232410"/>
                </a:lnTo>
                <a:lnTo>
                  <a:pt x="229743" y="227329"/>
                </a:lnTo>
                <a:lnTo>
                  <a:pt x="229743" y="226060"/>
                </a:lnTo>
                <a:lnTo>
                  <a:pt x="233425" y="213360"/>
                </a:lnTo>
                <a:lnTo>
                  <a:pt x="234823" y="208279"/>
                </a:lnTo>
                <a:lnTo>
                  <a:pt x="238760" y="193039"/>
                </a:lnTo>
                <a:lnTo>
                  <a:pt x="239014" y="191769"/>
                </a:lnTo>
                <a:lnTo>
                  <a:pt x="239852" y="187960"/>
                </a:lnTo>
                <a:lnTo>
                  <a:pt x="217043" y="187960"/>
                </a:lnTo>
                <a:lnTo>
                  <a:pt x="217170" y="186689"/>
                </a:lnTo>
                <a:close/>
              </a:path>
              <a:path w="247650" h="332740">
                <a:moveTo>
                  <a:pt x="21843" y="236219"/>
                </a:moveTo>
                <a:lnTo>
                  <a:pt x="21462" y="236219"/>
                </a:lnTo>
                <a:lnTo>
                  <a:pt x="21843" y="237913"/>
                </a:lnTo>
                <a:lnTo>
                  <a:pt x="21843" y="236219"/>
                </a:lnTo>
                <a:close/>
              </a:path>
              <a:path w="247650" h="332740">
                <a:moveTo>
                  <a:pt x="21812" y="219710"/>
                </a:moveTo>
                <a:lnTo>
                  <a:pt x="21717" y="220979"/>
                </a:lnTo>
                <a:lnTo>
                  <a:pt x="21812" y="219710"/>
                </a:lnTo>
                <a:close/>
              </a:path>
              <a:path w="247650" h="332740">
                <a:moveTo>
                  <a:pt x="22764" y="212089"/>
                </a:moveTo>
                <a:lnTo>
                  <a:pt x="22352" y="212089"/>
                </a:lnTo>
                <a:lnTo>
                  <a:pt x="22225" y="214629"/>
                </a:lnTo>
                <a:lnTo>
                  <a:pt x="22764" y="212089"/>
                </a:lnTo>
                <a:close/>
              </a:path>
              <a:path w="247650" h="332740">
                <a:moveTo>
                  <a:pt x="24479" y="204469"/>
                </a:moveTo>
                <a:lnTo>
                  <a:pt x="24130" y="205739"/>
                </a:lnTo>
                <a:lnTo>
                  <a:pt x="24479" y="204469"/>
                </a:lnTo>
                <a:close/>
              </a:path>
              <a:path w="247650" h="332740">
                <a:moveTo>
                  <a:pt x="247396" y="133350"/>
                </a:moveTo>
                <a:lnTo>
                  <a:pt x="225171" y="133350"/>
                </a:lnTo>
                <a:lnTo>
                  <a:pt x="225075" y="144779"/>
                </a:lnTo>
                <a:lnTo>
                  <a:pt x="224790" y="148589"/>
                </a:lnTo>
                <a:lnTo>
                  <a:pt x="223393" y="160019"/>
                </a:lnTo>
                <a:lnTo>
                  <a:pt x="222504" y="165100"/>
                </a:lnTo>
                <a:lnTo>
                  <a:pt x="222318" y="165100"/>
                </a:lnTo>
                <a:lnTo>
                  <a:pt x="218567" y="180339"/>
                </a:lnTo>
                <a:lnTo>
                  <a:pt x="217043" y="187960"/>
                </a:lnTo>
                <a:lnTo>
                  <a:pt x="239852" y="187960"/>
                </a:lnTo>
                <a:lnTo>
                  <a:pt x="240411" y="185419"/>
                </a:lnTo>
                <a:lnTo>
                  <a:pt x="244348" y="168910"/>
                </a:lnTo>
                <a:lnTo>
                  <a:pt x="245205" y="165100"/>
                </a:lnTo>
                <a:lnTo>
                  <a:pt x="222504" y="165100"/>
                </a:lnTo>
                <a:lnTo>
                  <a:pt x="222631" y="163829"/>
                </a:lnTo>
                <a:lnTo>
                  <a:pt x="245491" y="163829"/>
                </a:lnTo>
                <a:lnTo>
                  <a:pt x="245618" y="162560"/>
                </a:lnTo>
                <a:lnTo>
                  <a:pt x="247015" y="151129"/>
                </a:lnTo>
                <a:lnTo>
                  <a:pt x="247110" y="148589"/>
                </a:lnTo>
                <a:lnTo>
                  <a:pt x="247396" y="144779"/>
                </a:lnTo>
                <a:lnTo>
                  <a:pt x="247396" y="133350"/>
                </a:lnTo>
                <a:close/>
              </a:path>
              <a:path w="247650" h="332740">
                <a:moveTo>
                  <a:pt x="29819" y="185419"/>
                </a:moveTo>
                <a:lnTo>
                  <a:pt x="29591" y="185419"/>
                </a:lnTo>
                <a:lnTo>
                  <a:pt x="29464" y="186689"/>
                </a:lnTo>
                <a:lnTo>
                  <a:pt x="29819" y="185419"/>
                </a:lnTo>
                <a:close/>
              </a:path>
              <a:path w="247650" h="332740">
                <a:moveTo>
                  <a:pt x="15351" y="156527"/>
                </a:moveTo>
                <a:lnTo>
                  <a:pt x="14350" y="158750"/>
                </a:lnTo>
                <a:lnTo>
                  <a:pt x="13970" y="160019"/>
                </a:lnTo>
                <a:lnTo>
                  <a:pt x="13208" y="163829"/>
                </a:lnTo>
                <a:lnTo>
                  <a:pt x="12573" y="166369"/>
                </a:lnTo>
                <a:lnTo>
                  <a:pt x="11556" y="171450"/>
                </a:lnTo>
                <a:lnTo>
                  <a:pt x="11937" y="170179"/>
                </a:lnTo>
                <a:lnTo>
                  <a:pt x="33528" y="170179"/>
                </a:lnTo>
                <a:lnTo>
                  <a:pt x="33909" y="168910"/>
                </a:lnTo>
                <a:lnTo>
                  <a:pt x="33909" y="167639"/>
                </a:lnTo>
                <a:lnTo>
                  <a:pt x="34290" y="166369"/>
                </a:lnTo>
                <a:lnTo>
                  <a:pt x="34162" y="166369"/>
                </a:lnTo>
                <a:lnTo>
                  <a:pt x="34671" y="165100"/>
                </a:lnTo>
                <a:lnTo>
                  <a:pt x="35306" y="163829"/>
                </a:lnTo>
                <a:lnTo>
                  <a:pt x="35560" y="162560"/>
                </a:lnTo>
                <a:lnTo>
                  <a:pt x="36322" y="160019"/>
                </a:lnTo>
                <a:lnTo>
                  <a:pt x="37033" y="157479"/>
                </a:lnTo>
                <a:lnTo>
                  <a:pt x="15112" y="157479"/>
                </a:lnTo>
                <a:lnTo>
                  <a:pt x="15351" y="156527"/>
                </a:lnTo>
                <a:close/>
              </a:path>
              <a:path w="247650" h="332740">
                <a:moveTo>
                  <a:pt x="33528" y="170179"/>
                </a:moveTo>
                <a:lnTo>
                  <a:pt x="33274" y="170179"/>
                </a:lnTo>
                <a:lnTo>
                  <a:pt x="33147" y="171450"/>
                </a:lnTo>
                <a:lnTo>
                  <a:pt x="33528" y="170179"/>
                </a:lnTo>
                <a:close/>
              </a:path>
              <a:path w="247650" h="332740">
                <a:moveTo>
                  <a:pt x="34671" y="165100"/>
                </a:moveTo>
                <a:lnTo>
                  <a:pt x="34162" y="166369"/>
                </a:lnTo>
                <a:lnTo>
                  <a:pt x="34544" y="165523"/>
                </a:lnTo>
                <a:lnTo>
                  <a:pt x="34671" y="165100"/>
                </a:lnTo>
                <a:close/>
              </a:path>
              <a:path w="247650" h="332740">
                <a:moveTo>
                  <a:pt x="34544" y="165523"/>
                </a:moveTo>
                <a:lnTo>
                  <a:pt x="34162" y="166369"/>
                </a:lnTo>
                <a:lnTo>
                  <a:pt x="34290" y="166369"/>
                </a:lnTo>
                <a:lnTo>
                  <a:pt x="34544" y="165523"/>
                </a:lnTo>
                <a:close/>
              </a:path>
              <a:path w="247650" h="332740">
                <a:moveTo>
                  <a:pt x="34734" y="165100"/>
                </a:moveTo>
                <a:lnTo>
                  <a:pt x="34544" y="165523"/>
                </a:lnTo>
                <a:lnTo>
                  <a:pt x="34734" y="165100"/>
                </a:lnTo>
                <a:close/>
              </a:path>
              <a:path w="247650" h="332740">
                <a:moveTo>
                  <a:pt x="223520" y="158750"/>
                </a:moveTo>
                <a:lnTo>
                  <a:pt x="223316" y="160019"/>
                </a:lnTo>
                <a:lnTo>
                  <a:pt x="223520" y="158750"/>
                </a:lnTo>
                <a:close/>
              </a:path>
              <a:path w="247650" h="332740">
                <a:moveTo>
                  <a:pt x="15493" y="156210"/>
                </a:moveTo>
                <a:lnTo>
                  <a:pt x="15351" y="156527"/>
                </a:lnTo>
                <a:lnTo>
                  <a:pt x="15112" y="157479"/>
                </a:lnTo>
                <a:lnTo>
                  <a:pt x="15493" y="156210"/>
                </a:lnTo>
                <a:close/>
              </a:path>
              <a:path w="247650" h="332740">
                <a:moveTo>
                  <a:pt x="37388" y="156210"/>
                </a:moveTo>
                <a:lnTo>
                  <a:pt x="15493" y="156210"/>
                </a:lnTo>
                <a:lnTo>
                  <a:pt x="15112" y="157479"/>
                </a:lnTo>
                <a:lnTo>
                  <a:pt x="37033" y="157479"/>
                </a:lnTo>
                <a:lnTo>
                  <a:pt x="37388" y="156210"/>
                </a:lnTo>
                <a:close/>
              </a:path>
              <a:path w="247650" h="332740">
                <a:moveTo>
                  <a:pt x="51435" y="121919"/>
                </a:moveTo>
                <a:lnTo>
                  <a:pt x="28321" y="121919"/>
                </a:lnTo>
                <a:lnTo>
                  <a:pt x="26924" y="124460"/>
                </a:lnTo>
                <a:lnTo>
                  <a:pt x="23622" y="132079"/>
                </a:lnTo>
                <a:lnTo>
                  <a:pt x="22225" y="134619"/>
                </a:lnTo>
                <a:lnTo>
                  <a:pt x="21971" y="135889"/>
                </a:lnTo>
                <a:lnTo>
                  <a:pt x="19177" y="142239"/>
                </a:lnTo>
                <a:lnTo>
                  <a:pt x="17653" y="147319"/>
                </a:lnTo>
                <a:lnTo>
                  <a:pt x="15875" y="153669"/>
                </a:lnTo>
                <a:lnTo>
                  <a:pt x="15748" y="154939"/>
                </a:lnTo>
                <a:lnTo>
                  <a:pt x="15351" y="156527"/>
                </a:lnTo>
                <a:lnTo>
                  <a:pt x="15493" y="156210"/>
                </a:lnTo>
                <a:lnTo>
                  <a:pt x="37388" y="156210"/>
                </a:lnTo>
                <a:lnTo>
                  <a:pt x="38100" y="153669"/>
                </a:lnTo>
                <a:lnTo>
                  <a:pt x="38777" y="151129"/>
                </a:lnTo>
                <a:lnTo>
                  <a:pt x="39116" y="149860"/>
                </a:lnTo>
                <a:lnTo>
                  <a:pt x="41656" y="143510"/>
                </a:lnTo>
                <a:lnTo>
                  <a:pt x="42925" y="140969"/>
                </a:lnTo>
                <a:lnTo>
                  <a:pt x="46100" y="133350"/>
                </a:lnTo>
                <a:lnTo>
                  <a:pt x="47498" y="129539"/>
                </a:lnTo>
                <a:lnTo>
                  <a:pt x="51435" y="121919"/>
                </a:lnTo>
                <a:close/>
              </a:path>
              <a:path w="247650" h="332740">
                <a:moveTo>
                  <a:pt x="39116" y="149860"/>
                </a:moveTo>
                <a:lnTo>
                  <a:pt x="38735" y="151129"/>
                </a:lnTo>
                <a:lnTo>
                  <a:pt x="38874" y="150767"/>
                </a:lnTo>
                <a:lnTo>
                  <a:pt x="39116" y="149860"/>
                </a:lnTo>
                <a:close/>
              </a:path>
              <a:path w="247650" h="332740">
                <a:moveTo>
                  <a:pt x="38874" y="150767"/>
                </a:moveTo>
                <a:lnTo>
                  <a:pt x="38735" y="151129"/>
                </a:lnTo>
                <a:lnTo>
                  <a:pt x="38874" y="150767"/>
                </a:lnTo>
                <a:close/>
              </a:path>
              <a:path w="247650" h="332740">
                <a:moveTo>
                  <a:pt x="39221" y="149860"/>
                </a:moveTo>
                <a:lnTo>
                  <a:pt x="38874" y="150767"/>
                </a:lnTo>
                <a:lnTo>
                  <a:pt x="39221" y="149860"/>
                </a:lnTo>
                <a:close/>
              </a:path>
              <a:path w="247650" h="332740">
                <a:moveTo>
                  <a:pt x="244322" y="110489"/>
                </a:moveTo>
                <a:lnTo>
                  <a:pt x="221742" y="110489"/>
                </a:lnTo>
                <a:lnTo>
                  <a:pt x="222758" y="116839"/>
                </a:lnTo>
                <a:lnTo>
                  <a:pt x="224917" y="129539"/>
                </a:lnTo>
                <a:lnTo>
                  <a:pt x="225171" y="134619"/>
                </a:lnTo>
                <a:lnTo>
                  <a:pt x="225171" y="133350"/>
                </a:lnTo>
                <a:lnTo>
                  <a:pt x="247396" y="133350"/>
                </a:lnTo>
                <a:lnTo>
                  <a:pt x="247142" y="127000"/>
                </a:lnTo>
                <a:lnTo>
                  <a:pt x="247015" y="125729"/>
                </a:lnTo>
                <a:lnTo>
                  <a:pt x="244856" y="113029"/>
                </a:lnTo>
                <a:lnTo>
                  <a:pt x="244322" y="110489"/>
                </a:lnTo>
                <a:close/>
              </a:path>
              <a:path w="247650" h="332740">
                <a:moveTo>
                  <a:pt x="60071" y="106679"/>
                </a:moveTo>
                <a:lnTo>
                  <a:pt x="35560" y="106679"/>
                </a:lnTo>
                <a:lnTo>
                  <a:pt x="32639" y="111760"/>
                </a:lnTo>
                <a:lnTo>
                  <a:pt x="32385" y="113029"/>
                </a:lnTo>
                <a:lnTo>
                  <a:pt x="28448" y="121919"/>
                </a:lnTo>
                <a:lnTo>
                  <a:pt x="51181" y="121919"/>
                </a:lnTo>
                <a:lnTo>
                  <a:pt x="54102" y="116839"/>
                </a:lnTo>
                <a:lnTo>
                  <a:pt x="53975" y="116839"/>
                </a:lnTo>
                <a:lnTo>
                  <a:pt x="57150" y="110489"/>
                </a:lnTo>
                <a:lnTo>
                  <a:pt x="57689" y="110489"/>
                </a:lnTo>
                <a:lnTo>
                  <a:pt x="59277" y="107950"/>
                </a:lnTo>
                <a:lnTo>
                  <a:pt x="60071" y="106679"/>
                </a:lnTo>
                <a:close/>
              </a:path>
              <a:path w="247650" h="332740">
                <a:moveTo>
                  <a:pt x="57689" y="110489"/>
                </a:moveTo>
                <a:lnTo>
                  <a:pt x="57150" y="110489"/>
                </a:lnTo>
                <a:lnTo>
                  <a:pt x="56896" y="111760"/>
                </a:lnTo>
                <a:lnTo>
                  <a:pt x="57689" y="110489"/>
                </a:lnTo>
                <a:close/>
              </a:path>
              <a:path w="247650" h="332740">
                <a:moveTo>
                  <a:pt x="218567" y="97789"/>
                </a:moveTo>
                <a:lnTo>
                  <a:pt x="221869" y="111760"/>
                </a:lnTo>
                <a:lnTo>
                  <a:pt x="221742" y="110489"/>
                </a:lnTo>
                <a:lnTo>
                  <a:pt x="244322" y="110489"/>
                </a:lnTo>
                <a:lnTo>
                  <a:pt x="243712" y="106679"/>
                </a:lnTo>
                <a:lnTo>
                  <a:pt x="241911" y="99060"/>
                </a:lnTo>
                <a:lnTo>
                  <a:pt x="219075" y="99060"/>
                </a:lnTo>
                <a:lnTo>
                  <a:pt x="218567" y="97789"/>
                </a:lnTo>
                <a:close/>
              </a:path>
              <a:path w="247650" h="332740">
                <a:moveTo>
                  <a:pt x="60071" y="106679"/>
                </a:moveTo>
                <a:lnTo>
                  <a:pt x="59181" y="107950"/>
                </a:lnTo>
                <a:lnTo>
                  <a:pt x="59541" y="107526"/>
                </a:lnTo>
                <a:lnTo>
                  <a:pt x="60071" y="106679"/>
                </a:lnTo>
                <a:close/>
              </a:path>
              <a:path w="247650" h="332740">
                <a:moveTo>
                  <a:pt x="59541" y="107526"/>
                </a:moveTo>
                <a:lnTo>
                  <a:pt x="59181" y="107950"/>
                </a:lnTo>
                <a:lnTo>
                  <a:pt x="59541" y="107526"/>
                </a:lnTo>
                <a:close/>
              </a:path>
              <a:path w="247650" h="332740">
                <a:moveTo>
                  <a:pt x="47625" y="88900"/>
                </a:moveTo>
                <a:lnTo>
                  <a:pt x="43306" y="93979"/>
                </a:lnTo>
                <a:lnTo>
                  <a:pt x="42418" y="95250"/>
                </a:lnTo>
                <a:lnTo>
                  <a:pt x="39243" y="100329"/>
                </a:lnTo>
                <a:lnTo>
                  <a:pt x="38862" y="100329"/>
                </a:lnTo>
                <a:lnTo>
                  <a:pt x="35687" y="106679"/>
                </a:lnTo>
                <a:lnTo>
                  <a:pt x="60071" y="106679"/>
                </a:lnTo>
                <a:lnTo>
                  <a:pt x="59541" y="107526"/>
                </a:lnTo>
                <a:lnTo>
                  <a:pt x="63500" y="102869"/>
                </a:lnTo>
                <a:lnTo>
                  <a:pt x="64008" y="101600"/>
                </a:lnTo>
                <a:lnTo>
                  <a:pt x="66167" y="99060"/>
                </a:lnTo>
                <a:lnTo>
                  <a:pt x="66420" y="99060"/>
                </a:lnTo>
                <a:lnTo>
                  <a:pt x="67691" y="97789"/>
                </a:lnTo>
                <a:lnTo>
                  <a:pt x="68199" y="97789"/>
                </a:lnTo>
                <a:lnTo>
                  <a:pt x="72517" y="91439"/>
                </a:lnTo>
                <a:lnTo>
                  <a:pt x="74675" y="90169"/>
                </a:lnTo>
                <a:lnTo>
                  <a:pt x="47243" y="90169"/>
                </a:lnTo>
                <a:lnTo>
                  <a:pt x="47625" y="88900"/>
                </a:lnTo>
                <a:close/>
              </a:path>
              <a:path w="247650" h="332740">
                <a:moveTo>
                  <a:pt x="66420" y="99060"/>
                </a:moveTo>
                <a:lnTo>
                  <a:pt x="66167" y="99060"/>
                </a:lnTo>
                <a:lnTo>
                  <a:pt x="65150" y="100329"/>
                </a:lnTo>
                <a:lnTo>
                  <a:pt x="66420" y="99060"/>
                </a:lnTo>
                <a:close/>
              </a:path>
              <a:path w="247650" h="332740">
                <a:moveTo>
                  <a:pt x="235204" y="76200"/>
                </a:moveTo>
                <a:lnTo>
                  <a:pt x="212344" y="76200"/>
                </a:lnTo>
                <a:lnTo>
                  <a:pt x="213487" y="81279"/>
                </a:lnTo>
                <a:lnTo>
                  <a:pt x="213614" y="81279"/>
                </a:lnTo>
                <a:lnTo>
                  <a:pt x="216916" y="93979"/>
                </a:lnTo>
                <a:lnTo>
                  <a:pt x="217170" y="93979"/>
                </a:lnTo>
                <a:lnTo>
                  <a:pt x="219075" y="99060"/>
                </a:lnTo>
                <a:lnTo>
                  <a:pt x="241911" y="99060"/>
                </a:lnTo>
                <a:lnTo>
                  <a:pt x="240411" y="92710"/>
                </a:lnTo>
                <a:lnTo>
                  <a:pt x="239903" y="91439"/>
                </a:lnTo>
                <a:lnTo>
                  <a:pt x="238569" y="87629"/>
                </a:lnTo>
                <a:lnTo>
                  <a:pt x="238379" y="87629"/>
                </a:lnTo>
                <a:lnTo>
                  <a:pt x="235204" y="76200"/>
                </a:lnTo>
                <a:close/>
              </a:path>
              <a:path w="247650" h="332740">
                <a:moveTo>
                  <a:pt x="52959" y="82550"/>
                </a:moveTo>
                <a:lnTo>
                  <a:pt x="50418" y="85089"/>
                </a:lnTo>
                <a:lnTo>
                  <a:pt x="49403" y="86360"/>
                </a:lnTo>
                <a:lnTo>
                  <a:pt x="47243" y="90169"/>
                </a:lnTo>
                <a:lnTo>
                  <a:pt x="74675" y="90169"/>
                </a:lnTo>
                <a:lnTo>
                  <a:pt x="78993" y="85089"/>
                </a:lnTo>
                <a:lnTo>
                  <a:pt x="78486" y="85089"/>
                </a:lnTo>
                <a:lnTo>
                  <a:pt x="79565" y="83819"/>
                </a:lnTo>
                <a:lnTo>
                  <a:pt x="52324" y="83819"/>
                </a:lnTo>
                <a:lnTo>
                  <a:pt x="52959" y="82550"/>
                </a:lnTo>
                <a:close/>
              </a:path>
              <a:path w="247650" h="332740">
                <a:moveTo>
                  <a:pt x="238125" y="86360"/>
                </a:moveTo>
                <a:lnTo>
                  <a:pt x="238379" y="87629"/>
                </a:lnTo>
                <a:lnTo>
                  <a:pt x="238569" y="87629"/>
                </a:lnTo>
                <a:lnTo>
                  <a:pt x="238125" y="86360"/>
                </a:lnTo>
                <a:close/>
              </a:path>
              <a:path w="247650" h="332740">
                <a:moveTo>
                  <a:pt x="65246" y="69214"/>
                </a:moveTo>
                <a:lnTo>
                  <a:pt x="63246" y="71119"/>
                </a:lnTo>
                <a:lnTo>
                  <a:pt x="58928" y="76200"/>
                </a:lnTo>
                <a:lnTo>
                  <a:pt x="58800" y="76200"/>
                </a:lnTo>
                <a:lnTo>
                  <a:pt x="52324" y="83819"/>
                </a:lnTo>
                <a:lnTo>
                  <a:pt x="79565" y="83819"/>
                </a:lnTo>
                <a:lnTo>
                  <a:pt x="80645" y="82550"/>
                </a:lnTo>
                <a:lnTo>
                  <a:pt x="81661" y="81279"/>
                </a:lnTo>
                <a:lnTo>
                  <a:pt x="82550" y="80010"/>
                </a:lnTo>
                <a:lnTo>
                  <a:pt x="82296" y="80010"/>
                </a:lnTo>
                <a:lnTo>
                  <a:pt x="83439" y="78739"/>
                </a:lnTo>
                <a:lnTo>
                  <a:pt x="83756" y="78739"/>
                </a:lnTo>
                <a:lnTo>
                  <a:pt x="85217" y="77469"/>
                </a:lnTo>
                <a:lnTo>
                  <a:pt x="88773" y="73660"/>
                </a:lnTo>
                <a:lnTo>
                  <a:pt x="88137" y="73660"/>
                </a:lnTo>
                <a:lnTo>
                  <a:pt x="89916" y="72389"/>
                </a:lnTo>
                <a:lnTo>
                  <a:pt x="91524" y="69850"/>
                </a:lnTo>
                <a:lnTo>
                  <a:pt x="64770" y="69850"/>
                </a:lnTo>
                <a:lnTo>
                  <a:pt x="65246" y="69214"/>
                </a:lnTo>
                <a:close/>
              </a:path>
              <a:path w="247650" h="332740">
                <a:moveTo>
                  <a:pt x="83439" y="78739"/>
                </a:moveTo>
                <a:lnTo>
                  <a:pt x="82296" y="80010"/>
                </a:lnTo>
                <a:lnTo>
                  <a:pt x="82945" y="79445"/>
                </a:lnTo>
                <a:lnTo>
                  <a:pt x="83439" y="78739"/>
                </a:lnTo>
                <a:close/>
              </a:path>
              <a:path w="247650" h="332740">
                <a:moveTo>
                  <a:pt x="82945" y="79445"/>
                </a:moveTo>
                <a:lnTo>
                  <a:pt x="82296" y="80010"/>
                </a:lnTo>
                <a:lnTo>
                  <a:pt x="82550" y="80010"/>
                </a:lnTo>
                <a:lnTo>
                  <a:pt x="82945" y="79445"/>
                </a:lnTo>
                <a:close/>
              </a:path>
              <a:path w="247650" h="332740">
                <a:moveTo>
                  <a:pt x="83756" y="78739"/>
                </a:moveTo>
                <a:lnTo>
                  <a:pt x="83439" y="78739"/>
                </a:lnTo>
                <a:lnTo>
                  <a:pt x="82945" y="79445"/>
                </a:lnTo>
                <a:lnTo>
                  <a:pt x="83756" y="78739"/>
                </a:lnTo>
                <a:close/>
              </a:path>
              <a:path w="247650" h="332740">
                <a:moveTo>
                  <a:pt x="231238" y="60960"/>
                </a:moveTo>
                <a:lnTo>
                  <a:pt x="207899" y="60960"/>
                </a:lnTo>
                <a:lnTo>
                  <a:pt x="209423" y="66039"/>
                </a:lnTo>
                <a:lnTo>
                  <a:pt x="212598" y="77469"/>
                </a:lnTo>
                <a:lnTo>
                  <a:pt x="212344" y="76200"/>
                </a:lnTo>
                <a:lnTo>
                  <a:pt x="235331" y="76200"/>
                </a:lnTo>
                <a:lnTo>
                  <a:pt x="234315" y="71119"/>
                </a:lnTo>
                <a:lnTo>
                  <a:pt x="234061" y="71119"/>
                </a:lnTo>
                <a:lnTo>
                  <a:pt x="231238" y="60960"/>
                </a:lnTo>
                <a:close/>
              </a:path>
              <a:path w="247650" h="332740">
                <a:moveTo>
                  <a:pt x="65912" y="68579"/>
                </a:moveTo>
                <a:lnTo>
                  <a:pt x="65246" y="69214"/>
                </a:lnTo>
                <a:lnTo>
                  <a:pt x="64770" y="69850"/>
                </a:lnTo>
                <a:lnTo>
                  <a:pt x="65912" y="68579"/>
                </a:lnTo>
                <a:close/>
              </a:path>
              <a:path w="247650" h="332740">
                <a:moveTo>
                  <a:pt x="92329" y="68579"/>
                </a:moveTo>
                <a:lnTo>
                  <a:pt x="65912" y="68579"/>
                </a:lnTo>
                <a:lnTo>
                  <a:pt x="64770" y="69850"/>
                </a:lnTo>
                <a:lnTo>
                  <a:pt x="91524" y="69850"/>
                </a:lnTo>
                <a:lnTo>
                  <a:pt x="92329" y="68579"/>
                </a:lnTo>
                <a:close/>
              </a:path>
              <a:path w="247650" h="332740">
                <a:moveTo>
                  <a:pt x="69850" y="63500"/>
                </a:moveTo>
                <a:lnTo>
                  <a:pt x="67691" y="66039"/>
                </a:lnTo>
                <a:lnTo>
                  <a:pt x="66675" y="67310"/>
                </a:lnTo>
                <a:lnTo>
                  <a:pt x="65246" y="69214"/>
                </a:lnTo>
                <a:lnTo>
                  <a:pt x="65912" y="68579"/>
                </a:lnTo>
                <a:lnTo>
                  <a:pt x="92456" y="68579"/>
                </a:lnTo>
                <a:lnTo>
                  <a:pt x="93853" y="67310"/>
                </a:lnTo>
                <a:lnTo>
                  <a:pt x="93725" y="67310"/>
                </a:lnTo>
                <a:lnTo>
                  <a:pt x="96096" y="64769"/>
                </a:lnTo>
                <a:lnTo>
                  <a:pt x="69215" y="64769"/>
                </a:lnTo>
                <a:lnTo>
                  <a:pt x="69850" y="63500"/>
                </a:lnTo>
                <a:close/>
              </a:path>
              <a:path w="247650" h="332740">
                <a:moveTo>
                  <a:pt x="75311" y="57150"/>
                </a:moveTo>
                <a:lnTo>
                  <a:pt x="72898" y="59689"/>
                </a:lnTo>
                <a:lnTo>
                  <a:pt x="71120" y="62229"/>
                </a:lnTo>
                <a:lnTo>
                  <a:pt x="69215" y="64769"/>
                </a:lnTo>
                <a:lnTo>
                  <a:pt x="96096" y="64769"/>
                </a:lnTo>
                <a:lnTo>
                  <a:pt x="97281" y="63500"/>
                </a:lnTo>
                <a:lnTo>
                  <a:pt x="99441" y="59689"/>
                </a:lnTo>
                <a:lnTo>
                  <a:pt x="99949" y="59689"/>
                </a:lnTo>
                <a:lnTo>
                  <a:pt x="100901" y="58419"/>
                </a:lnTo>
                <a:lnTo>
                  <a:pt x="74803" y="58419"/>
                </a:lnTo>
                <a:lnTo>
                  <a:pt x="75311" y="57150"/>
                </a:lnTo>
                <a:close/>
              </a:path>
              <a:path w="247650" h="332740">
                <a:moveTo>
                  <a:pt x="99949" y="59689"/>
                </a:moveTo>
                <a:lnTo>
                  <a:pt x="99441" y="59689"/>
                </a:lnTo>
                <a:lnTo>
                  <a:pt x="98171" y="62229"/>
                </a:lnTo>
                <a:lnTo>
                  <a:pt x="99949" y="59689"/>
                </a:lnTo>
                <a:close/>
              </a:path>
              <a:path w="247650" h="332740">
                <a:moveTo>
                  <a:pt x="228441" y="52069"/>
                </a:moveTo>
                <a:lnTo>
                  <a:pt x="203962" y="52069"/>
                </a:lnTo>
                <a:lnTo>
                  <a:pt x="208280" y="62229"/>
                </a:lnTo>
                <a:lnTo>
                  <a:pt x="207899" y="60960"/>
                </a:lnTo>
                <a:lnTo>
                  <a:pt x="231238" y="60960"/>
                </a:lnTo>
                <a:lnTo>
                  <a:pt x="230886" y="59689"/>
                </a:lnTo>
                <a:lnTo>
                  <a:pt x="228981" y="53339"/>
                </a:lnTo>
                <a:lnTo>
                  <a:pt x="228441" y="52069"/>
                </a:lnTo>
                <a:close/>
              </a:path>
              <a:path w="247650" h="332740">
                <a:moveTo>
                  <a:pt x="102870" y="54610"/>
                </a:moveTo>
                <a:lnTo>
                  <a:pt x="77850" y="54610"/>
                </a:lnTo>
                <a:lnTo>
                  <a:pt x="76454" y="55879"/>
                </a:lnTo>
                <a:lnTo>
                  <a:pt x="74803" y="58419"/>
                </a:lnTo>
                <a:lnTo>
                  <a:pt x="100901" y="58419"/>
                </a:lnTo>
                <a:lnTo>
                  <a:pt x="101854" y="57150"/>
                </a:lnTo>
                <a:lnTo>
                  <a:pt x="101600" y="57150"/>
                </a:lnTo>
                <a:lnTo>
                  <a:pt x="102870" y="54610"/>
                </a:lnTo>
                <a:close/>
              </a:path>
              <a:path w="247650" h="332740">
                <a:moveTo>
                  <a:pt x="102870" y="54610"/>
                </a:moveTo>
                <a:lnTo>
                  <a:pt x="101600" y="57150"/>
                </a:lnTo>
                <a:lnTo>
                  <a:pt x="102192" y="56303"/>
                </a:lnTo>
                <a:lnTo>
                  <a:pt x="102870" y="54610"/>
                </a:lnTo>
                <a:close/>
              </a:path>
              <a:path w="247650" h="332740">
                <a:moveTo>
                  <a:pt x="102192" y="56303"/>
                </a:moveTo>
                <a:lnTo>
                  <a:pt x="101600" y="57150"/>
                </a:lnTo>
                <a:lnTo>
                  <a:pt x="101854" y="57150"/>
                </a:lnTo>
                <a:lnTo>
                  <a:pt x="102192" y="56303"/>
                </a:lnTo>
                <a:close/>
              </a:path>
              <a:path w="247650" h="332740">
                <a:moveTo>
                  <a:pt x="81534" y="49529"/>
                </a:moveTo>
                <a:lnTo>
                  <a:pt x="77978" y="54610"/>
                </a:lnTo>
                <a:lnTo>
                  <a:pt x="102870" y="54610"/>
                </a:lnTo>
                <a:lnTo>
                  <a:pt x="102192" y="56303"/>
                </a:lnTo>
                <a:lnTo>
                  <a:pt x="103378" y="54610"/>
                </a:lnTo>
                <a:lnTo>
                  <a:pt x="104012" y="53339"/>
                </a:lnTo>
                <a:lnTo>
                  <a:pt x="105410" y="52069"/>
                </a:lnTo>
                <a:lnTo>
                  <a:pt x="105029" y="52069"/>
                </a:lnTo>
                <a:lnTo>
                  <a:pt x="106298" y="50800"/>
                </a:lnTo>
                <a:lnTo>
                  <a:pt x="80899" y="50800"/>
                </a:lnTo>
                <a:lnTo>
                  <a:pt x="81534" y="49529"/>
                </a:lnTo>
                <a:close/>
              </a:path>
              <a:path w="247650" h="332740">
                <a:moveTo>
                  <a:pt x="202471" y="48937"/>
                </a:moveTo>
                <a:lnTo>
                  <a:pt x="204343" y="53339"/>
                </a:lnTo>
                <a:lnTo>
                  <a:pt x="203962" y="52069"/>
                </a:lnTo>
                <a:lnTo>
                  <a:pt x="228441" y="52069"/>
                </a:lnTo>
                <a:lnTo>
                  <a:pt x="227361" y="49529"/>
                </a:lnTo>
                <a:lnTo>
                  <a:pt x="202946" y="49529"/>
                </a:lnTo>
                <a:lnTo>
                  <a:pt x="202471" y="48937"/>
                </a:lnTo>
                <a:close/>
              </a:path>
              <a:path w="247650" h="332740">
                <a:moveTo>
                  <a:pt x="84226" y="46609"/>
                </a:moveTo>
                <a:lnTo>
                  <a:pt x="83693" y="46989"/>
                </a:lnTo>
                <a:lnTo>
                  <a:pt x="82423" y="48260"/>
                </a:lnTo>
                <a:lnTo>
                  <a:pt x="80899" y="50800"/>
                </a:lnTo>
                <a:lnTo>
                  <a:pt x="106298" y="50800"/>
                </a:lnTo>
                <a:lnTo>
                  <a:pt x="107568" y="49529"/>
                </a:lnTo>
                <a:lnTo>
                  <a:pt x="107315" y="49529"/>
                </a:lnTo>
                <a:lnTo>
                  <a:pt x="108203" y="48260"/>
                </a:lnTo>
                <a:lnTo>
                  <a:pt x="83566" y="48260"/>
                </a:lnTo>
                <a:lnTo>
                  <a:pt x="84226" y="46609"/>
                </a:lnTo>
                <a:close/>
              </a:path>
              <a:path w="247650" h="332740">
                <a:moveTo>
                  <a:pt x="202184" y="48260"/>
                </a:moveTo>
                <a:lnTo>
                  <a:pt x="202471" y="48937"/>
                </a:lnTo>
                <a:lnTo>
                  <a:pt x="202946" y="49529"/>
                </a:lnTo>
                <a:lnTo>
                  <a:pt x="202184" y="48260"/>
                </a:lnTo>
                <a:close/>
              </a:path>
              <a:path w="247650" h="332740">
                <a:moveTo>
                  <a:pt x="226822" y="48260"/>
                </a:moveTo>
                <a:lnTo>
                  <a:pt x="202184" y="48260"/>
                </a:lnTo>
                <a:lnTo>
                  <a:pt x="202946" y="49529"/>
                </a:lnTo>
                <a:lnTo>
                  <a:pt x="227361" y="49529"/>
                </a:lnTo>
                <a:lnTo>
                  <a:pt x="226822" y="48260"/>
                </a:lnTo>
                <a:close/>
              </a:path>
              <a:path w="247650" h="332740">
                <a:moveTo>
                  <a:pt x="224662" y="43179"/>
                </a:moveTo>
                <a:lnTo>
                  <a:pt x="197866" y="43179"/>
                </a:lnTo>
                <a:lnTo>
                  <a:pt x="202471" y="48937"/>
                </a:lnTo>
                <a:lnTo>
                  <a:pt x="202184" y="48260"/>
                </a:lnTo>
                <a:lnTo>
                  <a:pt x="226822" y="48260"/>
                </a:lnTo>
                <a:lnTo>
                  <a:pt x="224662" y="43179"/>
                </a:lnTo>
                <a:close/>
              </a:path>
              <a:path w="247650" h="332740">
                <a:moveTo>
                  <a:pt x="85471" y="45719"/>
                </a:moveTo>
                <a:lnTo>
                  <a:pt x="84226" y="46609"/>
                </a:lnTo>
                <a:lnTo>
                  <a:pt x="83566" y="48260"/>
                </a:lnTo>
                <a:lnTo>
                  <a:pt x="85471" y="45719"/>
                </a:lnTo>
                <a:close/>
              </a:path>
              <a:path w="247650" h="332740">
                <a:moveTo>
                  <a:pt x="110151" y="45719"/>
                </a:moveTo>
                <a:lnTo>
                  <a:pt x="85471" y="45719"/>
                </a:lnTo>
                <a:lnTo>
                  <a:pt x="83566" y="48260"/>
                </a:lnTo>
                <a:lnTo>
                  <a:pt x="108203" y="48260"/>
                </a:lnTo>
                <a:lnTo>
                  <a:pt x="109093" y="46989"/>
                </a:lnTo>
                <a:lnTo>
                  <a:pt x="108839" y="46989"/>
                </a:lnTo>
                <a:lnTo>
                  <a:pt x="110151" y="45719"/>
                </a:lnTo>
                <a:close/>
              </a:path>
              <a:path w="247650" h="332740">
                <a:moveTo>
                  <a:pt x="87756" y="41910"/>
                </a:moveTo>
                <a:lnTo>
                  <a:pt x="85979" y="44450"/>
                </a:lnTo>
                <a:lnTo>
                  <a:pt x="84581" y="45719"/>
                </a:lnTo>
                <a:lnTo>
                  <a:pt x="84226" y="46609"/>
                </a:lnTo>
                <a:lnTo>
                  <a:pt x="85471" y="45719"/>
                </a:lnTo>
                <a:lnTo>
                  <a:pt x="110151" y="45719"/>
                </a:lnTo>
                <a:lnTo>
                  <a:pt x="112775" y="43179"/>
                </a:lnTo>
                <a:lnTo>
                  <a:pt x="87122" y="43179"/>
                </a:lnTo>
                <a:lnTo>
                  <a:pt x="87756" y="41910"/>
                </a:lnTo>
                <a:close/>
              </a:path>
              <a:path w="247650" h="332740">
                <a:moveTo>
                  <a:pt x="136220" y="17779"/>
                </a:moveTo>
                <a:lnTo>
                  <a:pt x="112395" y="17779"/>
                </a:lnTo>
                <a:lnTo>
                  <a:pt x="110743" y="19050"/>
                </a:lnTo>
                <a:lnTo>
                  <a:pt x="109855" y="19050"/>
                </a:lnTo>
                <a:lnTo>
                  <a:pt x="106299" y="21589"/>
                </a:lnTo>
                <a:lnTo>
                  <a:pt x="104648" y="22860"/>
                </a:lnTo>
                <a:lnTo>
                  <a:pt x="103886" y="24129"/>
                </a:lnTo>
                <a:lnTo>
                  <a:pt x="100330" y="26669"/>
                </a:lnTo>
                <a:lnTo>
                  <a:pt x="99949" y="27939"/>
                </a:lnTo>
                <a:lnTo>
                  <a:pt x="98043" y="29210"/>
                </a:lnTo>
                <a:lnTo>
                  <a:pt x="97790" y="29210"/>
                </a:lnTo>
                <a:lnTo>
                  <a:pt x="93853" y="34289"/>
                </a:lnTo>
                <a:lnTo>
                  <a:pt x="93472" y="34289"/>
                </a:lnTo>
                <a:lnTo>
                  <a:pt x="91693" y="36829"/>
                </a:lnTo>
                <a:lnTo>
                  <a:pt x="91440" y="36829"/>
                </a:lnTo>
                <a:lnTo>
                  <a:pt x="88900" y="39369"/>
                </a:lnTo>
                <a:lnTo>
                  <a:pt x="88518" y="40639"/>
                </a:lnTo>
                <a:lnTo>
                  <a:pt x="87122" y="43179"/>
                </a:lnTo>
                <a:lnTo>
                  <a:pt x="112522" y="43179"/>
                </a:lnTo>
                <a:lnTo>
                  <a:pt x="114300" y="41910"/>
                </a:lnTo>
                <a:lnTo>
                  <a:pt x="113918" y="41910"/>
                </a:lnTo>
                <a:lnTo>
                  <a:pt x="117475" y="39369"/>
                </a:lnTo>
                <a:lnTo>
                  <a:pt x="116840" y="39369"/>
                </a:lnTo>
                <a:lnTo>
                  <a:pt x="118237" y="38100"/>
                </a:lnTo>
                <a:lnTo>
                  <a:pt x="117983" y="38100"/>
                </a:lnTo>
                <a:lnTo>
                  <a:pt x="121539" y="35560"/>
                </a:lnTo>
                <a:lnTo>
                  <a:pt x="122809" y="35560"/>
                </a:lnTo>
                <a:lnTo>
                  <a:pt x="124333" y="34289"/>
                </a:lnTo>
                <a:lnTo>
                  <a:pt x="127889" y="30479"/>
                </a:lnTo>
                <a:lnTo>
                  <a:pt x="128650" y="30479"/>
                </a:lnTo>
                <a:lnTo>
                  <a:pt x="133350" y="26669"/>
                </a:lnTo>
                <a:lnTo>
                  <a:pt x="133477" y="26669"/>
                </a:lnTo>
                <a:lnTo>
                  <a:pt x="135381" y="25400"/>
                </a:lnTo>
                <a:lnTo>
                  <a:pt x="135678" y="25400"/>
                </a:lnTo>
                <a:lnTo>
                  <a:pt x="136942" y="24452"/>
                </a:lnTo>
                <a:lnTo>
                  <a:pt x="135509" y="22860"/>
                </a:lnTo>
                <a:lnTo>
                  <a:pt x="136220" y="17779"/>
                </a:lnTo>
                <a:close/>
              </a:path>
              <a:path w="247650" h="332740">
                <a:moveTo>
                  <a:pt x="196053" y="40986"/>
                </a:moveTo>
                <a:lnTo>
                  <a:pt x="198247" y="43179"/>
                </a:lnTo>
                <a:lnTo>
                  <a:pt x="224409" y="43179"/>
                </a:lnTo>
                <a:lnTo>
                  <a:pt x="223869" y="41910"/>
                </a:lnTo>
                <a:lnTo>
                  <a:pt x="197485" y="41910"/>
                </a:lnTo>
                <a:lnTo>
                  <a:pt x="196053" y="40986"/>
                </a:lnTo>
                <a:close/>
              </a:path>
              <a:path w="247650" h="332740">
                <a:moveTo>
                  <a:pt x="195706" y="40639"/>
                </a:moveTo>
                <a:lnTo>
                  <a:pt x="196053" y="40986"/>
                </a:lnTo>
                <a:lnTo>
                  <a:pt x="197485" y="41910"/>
                </a:lnTo>
                <a:lnTo>
                  <a:pt x="195706" y="40639"/>
                </a:lnTo>
                <a:close/>
              </a:path>
              <a:path w="247650" h="332740">
                <a:moveTo>
                  <a:pt x="223329" y="40639"/>
                </a:moveTo>
                <a:lnTo>
                  <a:pt x="195706" y="40639"/>
                </a:lnTo>
                <a:lnTo>
                  <a:pt x="197485" y="41910"/>
                </a:lnTo>
                <a:lnTo>
                  <a:pt x="223869" y="41910"/>
                </a:lnTo>
                <a:lnTo>
                  <a:pt x="223329" y="40639"/>
                </a:lnTo>
                <a:close/>
              </a:path>
              <a:path w="247650" h="332740">
                <a:moveTo>
                  <a:pt x="220472" y="35560"/>
                </a:moveTo>
                <a:lnTo>
                  <a:pt x="189484" y="35560"/>
                </a:lnTo>
                <a:lnTo>
                  <a:pt x="194183" y="39369"/>
                </a:lnTo>
                <a:lnTo>
                  <a:pt x="193548" y="39369"/>
                </a:lnTo>
                <a:lnTo>
                  <a:pt x="196053" y="40986"/>
                </a:lnTo>
                <a:lnTo>
                  <a:pt x="195706" y="40639"/>
                </a:lnTo>
                <a:lnTo>
                  <a:pt x="223329" y="40639"/>
                </a:lnTo>
                <a:lnTo>
                  <a:pt x="222250" y="38100"/>
                </a:lnTo>
                <a:lnTo>
                  <a:pt x="221487" y="36829"/>
                </a:lnTo>
                <a:lnTo>
                  <a:pt x="220472" y="35560"/>
                </a:lnTo>
                <a:close/>
              </a:path>
              <a:path w="247650" h="332740">
                <a:moveTo>
                  <a:pt x="122809" y="35560"/>
                </a:moveTo>
                <a:lnTo>
                  <a:pt x="121539" y="35560"/>
                </a:lnTo>
                <a:lnTo>
                  <a:pt x="121031" y="36829"/>
                </a:lnTo>
                <a:lnTo>
                  <a:pt x="122809" y="35560"/>
                </a:lnTo>
                <a:close/>
              </a:path>
              <a:path w="247650" h="332740">
                <a:moveTo>
                  <a:pt x="202437" y="17779"/>
                </a:moveTo>
                <a:lnTo>
                  <a:pt x="172974" y="17779"/>
                </a:lnTo>
                <a:lnTo>
                  <a:pt x="173862" y="24129"/>
                </a:lnTo>
                <a:lnTo>
                  <a:pt x="174002" y="24828"/>
                </a:lnTo>
                <a:lnTo>
                  <a:pt x="175260" y="25400"/>
                </a:lnTo>
                <a:lnTo>
                  <a:pt x="174117" y="25400"/>
                </a:lnTo>
                <a:lnTo>
                  <a:pt x="177419" y="27939"/>
                </a:lnTo>
                <a:lnTo>
                  <a:pt x="180340" y="29210"/>
                </a:lnTo>
                <a:lnTo>
                  <a:pt x="179705" y="29210"/>
                </a:lnTo>
                <a:lnTo>
                  <a:pt x="185800" y="33019"/>
                </a:lnTo>
                <a:lnTo>
                  <a:pt x="186436" y="34289"/>
                </a:lnTo>
                <a:lnTo>
                  <a:pt x="189737" y="36829"/>
                </a:lnTo>
                <a:lnTo>
                  <a:pt x="189484" y="35560"/>
                </a:lnTo>
                <a:lnTo>
                  <a:pt x="220472" y="35560"/>
                </a:lnTo>
                <a:lnTo>
                  <a:pt x="216408" y="30479"/>
                </a:lnTo>
                <a:lnTo>
                  <a:pt x="213614" y="26669"/>
                </a:lnTo>
                <a:lnTo>
                  <a:pt x="212725" y="25400"/>
                </a:lnTo>
                <a:lnTo>
                  <a:pt x="175260" y="25400"/>
                </a:lnTo>
                <a:lnTo>
                  <a:pt x="174032" y="24976"/>
                </a:lnTo>
                <a:lnTo>
                  <a:pt x="212428" y="24976"/>
                </a:lnTo>
                <a:lnTo>
                  <a:pt x="211836" y="24129"/>
                </a:lnTo>
                <a:lnTo>
                  <a:pt x="207137" y="20319"/>
                </a:lnTo>
                <a:lnTo>
                  <a:pt x="202437" y="17779"/>
                </a:lnTo>
                <a:close/>
              </a:path>
              <a:path w="247650" h="332740">
                <a:moveTo>
                  <a:pt x="156802" y="20319"/>
                </a:moveTo>
                <a:lnTo>
                  <a:pt x="148717" y="20319"/>
                </a:lnTo>
                <a:lnTo>
                  <a:pt x="144399" y="21589"/>
                </a:lnTo>
                <a:lnTo>
                  <a:pt x="143510" y="21589"/>
                </a:lnTo>
                <a:lnTo>
                  <a:pt x="139628" y="22639"/>
                </a:lnTo>
                <a:lnTo>
                  <a:pt x="139319" y="22860"/>
                </a:lnTo>
                <a:lnTo>
                  <a:pt x="139065" y="22860"/>
                </a:lnTo>
                <a:lnTo>
                  <a:pt x="136942" y="24452"/>
                </a:lnTo>
                <a:lnTo>
                  <a:pt x="138937" y="26669"/>
                </a:lnTo>
                <a:lnTo>
                  <a:pt x="142240" y="31750"/>
                </a:lnTo>
                <a:lnTo>
                  <a:pt x="148590" y="33019"/>
                </a:lnTo>
                <a:lnTo>
                  <a:pt x="153162" y="29210"/>
                </a:lnTo>
                <a:lnTo>
                  <a:pt x="154559" y="27939"/>
                </a:lnTo>
                <a:lnTo>
                  <a:pt x="155702" y="26669"/>
                </a:lnTo>
                <a:lnTo>
                  <a:pt x="155321" y="26669"/>
                </a:lnTo>
                <a:lnTo>
                  <a:pt x="155892" y="26458"/>
                </a:lnTo>
                <a:lnTo>
                  <a:pt x="157480" y="25400"/>
                </a:lnTo>
                <a:lnTo>
                  <a:pt x="158432" y="25400"/>
                </a:lnTo>
                <a:lnTo>
                  <a:pt x="157480" y="22860"/>
                </a:lnTo>
                <a:lnTo>
                  <a:pt x="157099" y="21589"/>
                </a:lnTo>
                <a:lnTo>
                  <a:pt x="156802" y="20319"/>
                </a:lnTo>
                <a:close/>
              </a:path>
              <a:path w="247650" h="332740">
                <a:moveTo>
                  <a:pt x="167533" y="21870"/>
                </a:moveTo>
                <a:lnTo>
                  <a:pt x="164465" y="22860"/>
                </a:lnTo>
                <a:lnTo>
                  <a:pt x="165608" y="22860"/>
                </a:lnTo>
                <a:lnTo>
                  <a:pt x="161290" y="24129"/>
                </a:lnTo>
                <a:lnTo>
                  <a:pt x="158623" y="25400"/>
                </a:lnTo>
                <a:lnTo>
                  <a:pt x="158471" y="25503"/>
                </a:lnTo>
                <a:lnTo>
                  <a:pt x="160781" y="31750"/>
                </a:lnTo>
                <a:lnTo>
                  <a:pt x="164719" y="33019"/>
                </a:lnTo>
                <a:lnTo>
                  <a:pt x="172339" y="30479"/>
                </a:lnTo>
                <a:lnTo>
                  <a:pt x="174625" y="27939"/>
                </a:lnTo>
                <a:lnTo>
                  <a:pt x="174117" y="25400"/>
                </a:lnTo>
                <a:lnTo>
                  <a:pt x="173188" y="24685"/>
                </a:lnTo>
                <a:lnTo>
                  <a:pt x="171577" y="24129"/>
                </a:lnTo>
                <a:lnTo>
                  <a:pt x="170687" y="22860"/>
                </a:lnTo>
                <a:lnTo>
                  <a:pt x="169853" y="22497"/>
                </a:lnTo>
                <a:lnTo>
                  <a:pt x="167533" y="21870"/>
                </a:lnTo>
                <a:close/>
              </a:path>
              <a:path w="247650" h="332740">
                <a:moveTo>
                  <a:pt x="128778" y="30479"/>
                </a:moveTo>
                <a:lnTo>
                  <a:pt x="127889" y="30479"/>
                </a:lnTo>
                <a:lnTo>
                  <a:pt x="127381" y="31750"/>
                </a:lnTo>
                <a:lnTo>
                  <a:pt x="128778" y="30479"/>
                </a:lnTo>
                <a:close/>
              </a:path>
              <a:path w="247650" h="332740">
                <a:moveTo>
                  <a:pt x="156896" y="26086"/>
                </a:moveTo>
                <a:lnTo>
                  <a:pt x="155892" y="26458"/>
                </a:lnTo>
                <a:lnTo>
                  <a:pt x="155575" y="26669"/>
                </a:lnTo>
                <a:lnTo>
                  <a:pt x="155956" y="26669"/>
                </a:lnTo>
                <a:lnTo>
                  <a:pt x="155321" y="27939"/>
                </a:lnTo>
                <a:lnTo>
                  <a:pt x="156896" y="26086"/>
                </a:lnTo>
                <a:close/>
              </a:path>
              <a:path w="247650" h="332740">
                <a:moveTo>
                  <a:pt x="135678" y="25400"/>
                </a:moveTo>
                <a:lnTo>
                  <a:pt x="135381" y="25400"/>
                </a:lnTo>
                <a:lnTo>
                  <a:pt x="133985" y="26669"/>
                </a:lnTo>
                <a:lnTo>
                  <a:pt x="135678" y="25400"/>
                </a:lnTo>
                <a:close/>
              </a:path>
              <a:path w="247650" h="332740">
                <a:moveTo>
                  <a:pt x="157480" y="25400"/>
                </a:moveTo>
                <a:lnTo>
                  <a:pt x="155892" y="26458"/>
                </a:lnTo>
                <a:lnTo>
                  <a:pt x="156896" y="26086"/>
                </a:lnTo>
                <a:lnTo>
                  <a:pt x="157480" y="25400"/>
                </a:lnTo>
                <a:close/>
              </a:path>
              <a:path w="247650" h="332740">
                <a:moveTo>
                  <a:pt x="158432" y="25400"/>
                </a:moveTo>
                <a:lnTo>
                  <a:pt x="157480" y="25400"/>
                </a:lnTo>
                <a:lnTo>
                  <a:pt x="156896" y="26086"/>
                </a:lnTo>
                <a:lnTo>
                  <a:pt x="158471" y="25503"/>
                </a:lnTo>
                <a:close/>
              </a:path>
              <a:path w="247650" h="332740">
                <a:moveTo>
                  <a:pt x="156533" y="19165"/>
                </a:moveTo>
                <a:lnTo>
                  <a:pt x="157099" y="21589"/>
                </a:lnTo>
                <a:lnTo>
                  <a:pt x="157480" y="22860"/>
                </a:lnTo>
                <a:lnTo>
                  <a:pt x="158471" y="25503"/>
                </a:lnTo>
                <a:lnTo>
                  <a:pt x="158750" y="25400"/>
                </a:lnTo>
                <a:lnTo>
                  <a:pt x="161290" y="24129"/>
                </a:lnTo>
                <a:lnTo>
                  <a:pt x="165608" y="22860"/>
                </a:lnTo>
                <a:lnTo>
                  <a:pt x="164465" y="22860"/>
                </a:lnTo>
                <a:lnTo>
                  <a:pt x="167533" y="21870"/>
                </a:lnTo>
                <a:lnTo>
                  <a:pt x="166497" y="21589"/>
                </a:lnTo>
                <a:lnTo>
                  <a:pt x="158115" y="21589"/>
                </a:lnTo>
                <a:lnTo>
                  <a:pt x="157121" y="20146"/>
                </a:lnTo>
                <a:lnTo>
                  <a:pt x="156533" y="19165"/>
                </a:lnTo>
                <a:close/>
              </a:path>
              <a:path w="247650" h="332740">
                <a:moveTo>
                  <a:pt x="173188" y="24685"/>
                </a:moveTo>
                <a:lnTo>
                  <a:pt x="174117" y="25400"/>
                </a:lnTo>
                <a:lnTo>
                  <a:pt x="174032" y="24976"/>
                </a:lnTo>
                <a:lnTo>
                  <a:pt x="173188" y="24685"/>
                </a:lnTo>
                <a:close/>
              </a:path>
              <a:path w="247650" h="332740">
                <a:moveTo>
                  <a:pt x="174002" y="24828"/>
                </a:moveTo>
                <a:lnTo>
                  <a:pt x="174032" y="24976"/>
                </a:lnTo>
                <a:lnTo>
                  <a:pt x="175260" y="25400"/>
                </a:lnTo>
                <a:lnTo>
                  <a:pt x="174002" y="24828"/>
                </a:lnTo>
                <a:close/>
              </a:path>
              <a:path w="247650" h="332740">
                <a:moveTo>
                  <a:pt x="172466" y="24129"/>
                </a:moveTo>
                <a:lnTo>
                  <a:pt x="173188" y="24685"/>
                </a:lnTo>
                <a:lnTo>
                  <a:pt x="174032" y="24976"/>
                </a:lnTo>
                <a:lnTo>
                  <a:pt x="174002" y="24828"/>
                </a:lnTo>
                <a:lnTo>
                  <a:pt x="172466" y="24129"/>
                </a:lnTo>
                <a:close/>
              </a:path>
              <a:path w="247650" h="332740">
                <a:moveTo>
                  <a:pt x="173862" y="24129"/>
                </a:moveTo>
                <a:lnTo>
                  <a:pt x="172466" y="24129"/>
                </a:lnTo>
                <a:lnTo>
                  <a:pt x="174002" y="24828"/>
                </a:lnTo>
                <a:lnTo>
                  <a:pt x="173862" y="24129"/>
                </a:lnTo>
                <a:close/>
              </a:path>
              <a:path w="247650" h="332740">
                <a:moveTo>
                  <a:pt x="169853" y="22497"/>
                </a:moveTo>
                <a:lnTo>
                  <a:pt x="170687" y="22860"/>
                </a:lnTo>
                <a:lnTo>
                  <a:pt x="171577" y="24129"/>
                </a:lnTo>
                <a:lnTo>
                  <a:pt x="173188" y="24685"/>
                </a:lnTo>
                <a:lnTo>
                  <a:pt x="172466" y="24129"/>
                </a:lnTo>
                <a:lnTo>
                  <a:pt x="173862" y="24129"/>
                </a:lnTo>
                <a:lnTo>
                  <a:pt x="173685" y="22860"/>
                </a:lnTo>
                <a:lnTo>
                  <a:pt x="171196" y="22860"/>
                </a:lnTo>
                <a:lnTo>
                  <a:pt x="169853" y="22497"/>
                </a:lnTo>
                <a:close/>
              </a:path>
              <a:path w="247650" h="332740">
                <a:moveTo>
                  <a:pt x="169037" y="7619"/>
                </a:moveTo>
                <a:lnTo>
                  <a:pt x="148462" y="7619"/>
                </a:lnTo>
                <a:lnTo>
                  <a:pt x="146431" y="8889"/>
                </a:lnTo>
                <a:lnTo>
                  <a:pt x="144525" y="10160"/>
                </a:lnTo>
                <a:lnTo>
                  <a:pt x="141605" y="12700"/>
                </a:lnTo>
                <a:lnTo>
                  <a:pt x="140970" y="12700"/>
                </a:lnTo>
                <a:lnTo>
                  <a:pt x="136398" y="16510"/>
                </a:lnTo>
                <a:lnTo>
                  <a:pt x="135509" y="22860"/>
                </a:lnTo>
                <a:lnTo>
                  <a:pt x="136942" y="24452"/>
                </a:lnTo>
                <a:lnTo>
                  <a:pt x="139065" y="22860"/>
                </a:lnTo>
                <a:lnTo>
                  <a:pt x="138811" y="22860"/>
                </a:lnTo>
                <a:lnTo>
                  <a:pt x="141097" y="21589"/>
                </a:lnTo>
                <a:lnTo>
                  <a:pt x="143764" y="21589"/>
                </a:lnTo>
                <a:lnTo>
                  <a:pt x="145923" y="20319"/>
                </a:lnTo>
                <a:lnTo>
                  <a:pt x="156802" y="20319"/>
                </a:lnTo>
                <a:lnTo>
                  <a:pt x="156533" y="19165"/>
                </a:lnTo>
                <a:lnTo>
                  <a:pt x="155956" y="19050"/>
                </a:lnTo>
                <a:lnTo>
                  <a:pt x="155194" y="17779"/>
                </a:lnTo>
                <a:lnTo>
                  <a:pt x="172847" y="17779"/>
                </a:lnTo>
                <a:lnTo>
                  <a:pt x="172466" y="13969"/>
                </a:lnTo>
                <a:lnTo>
                  <a:pt x="172085" y="12700"/>
                </a:lnTo>
                <a:lnTo>
                  <a:pt x="141224" y="12700"/>
                </a:lnTo>
                <a:lnTo>
                  <a:pt x="142367" y="11429"/>
                </a:lnTo>
                <a:lnTo>
                  <a:pt x="171704" y="11429"/>
                </a:lnTo>
                <a:lnTo>
                  <a:pt x="171069" y="10160"/>
                </a:lnTo>
                <a:lnTo>
                  <a:pt x="170561" y="8889"/>
                </a:lnTo>
                <a:lnTo>
                  <a:pt x="169925" y="8889"/>
                </a:lnTo>
                <a:lnTo>
                  <a:pt x="169037" y="7619"/>
                </a:lnTo>
                <a:close/>
              </a:path>
              <a:path w="247650" h="332740">
                <a:moveTo>
                  <a:pt x="141097" y="21589"/>
                </a:moveTo>
                <a:lnTo>
                  <a:pt x="138811" y="22860"/>
                </a:lnTo>
                <a:lnTo>
                  <a:pt x="139628" y="22639"/>
                </a:lnTo>
                <a:lnTo>
                  <a:pt x="141097" y="21589"/>
                </a:lnTo>
                <a:close/>
              </a:path>
              <a:path w="247650" h="332740">
                <a:moveTo>
                  <a:pt x="139628" y="22639"/>
                </a:moveTo>
                <a:lnTo>
                  <a:pt x="138811" y="22860"/>
                </a:lnTo>
                <a:lnTo>
                  <a:pt x="139319" y="22860"/>
                </a:lnTo>
                <a:lnTo>
                  <a:pt x="139628" y="22639"/>
                </a:lnTo>
                <a:close/>
              </a:path>
              <a:path w="247650" h="332740">
                <a:moveTo>
                  <a:pt x="168062" y="21699"/>
                </a:moveTo>
                <a:lnTo>
                  <a:pt x="169853" y="22497"/>
                </a:lnTo>
                <a:lnTo>
                  <a:pt x="171196" y="22860"/>
                </a:lnTo>
                <a:lnTo>
                  <a:pt x="168062" y="21699"/>
                </a:lnTo>
                <a:close/>
              </a:path>
              <a:path w="247650" h="332740">
                <a:moveTo>
                  <a:pt x="156616" y="18592"/>
                </a:moveTo>
                <a:lnTo>
                  <a:pt x="156739" y="18838"/>
                </a:lnTo>
                <a:lnTo>
                  <a:pt x="156972" y="19050"/>
                </a:lnTo>
                <a:lnTo>
                  <a:pt x="158115" y="21589"/>
                </a:lnTo>
                <a:lnTo>
                  <a:pt x="168402" y="21589"/>
                </a:lnTo>
                <a:lnTo>
                  <a:pt x="168062" y="21699"/>
                </a:lnTo>
                <a:lnTo>
                  <a:pt x="171196" y="22860"/>
                </a:lnTo>
                <a:lnTo>
                  <a:pt x="173685" y="22860"/>
                </a:lnTo>
                <a:lnTo>
                  <a:pt x="173329" y="20319"/>
                </a:lnTo>
                <a:lnTo>
                  <a:pt x="159004" y="20319"/>
                </a:lnTo>
                <a:lnTo>
                  <a:pt x="159334" y="20146"/>
                </a:lnTo>
                <a:lnTo>
                  <a:pt x="156616" y="18592"/>
                </a:lnTo>
                <a:close/>
              </a:path>
              <a:path w="247650" h="332740">
                <a:moveTo>
                  <a:pt x="143510" y="21589"/>
                </a:moveTo>
                <a:lnTo>
                  <a:pt x="141097" y="21589"/>
                </a:lnTo>
                <a:lnTo>
                  <a:pt x="139628" y="22639"/>
                </a:lnTo>
                <a:lnTo>
                  <a:pt x="143510" y="21589"/>
                </a:lnTo>
                <a:close/>
              </a:path>
              <a:path w="247650" h="332740">
                <a:moveTo>
                  <a:pt x="168037" y="21707"/>
                </a:moveTo>
                <a:lnTo>
                  <a:pt x="167533" y="21870"/>
                </a:lnTo>
                <a:lnTo>
                  <a:pt x="169853" y="22497"/>
                </a:lnTo>
                <a:lnTo>
                  <a:pt x="168037" y="21707"/>
                </a:lnTo>
                <a:close/>
              </a:path>
              <a:path w="247650" h="332740">
                <a:moveTo>
                  <a:pt x="167767" y="21589"/>
                </a:moveTo>
                <a:lnTo>
                  <a:pt x="166497" y="21589"/>
                </a:lnTo>
                <a:lnTo>
                  <a:pt x="167533" y="21870"/>
                </a:lnTo>
                <a:lnTo>
                  <a:pt x="168037" y="21707"/>
                </a:lnTo>
                <a:lnTo>
                  <a:pt x="167767" y="21589"/>
                </a:lnTo>
                <a:close/>
              </a:path>
              <a:path w="247650" h="332740">
                <a:moveTo>
                  <a:pt x="167767" y="21589"/>
                </a:moveTo>
                <a:lnTo>
                  <a:pt x="168037" y="21707"/>
                </a:lnTo>
                <a:lnTo>
                  <a:pt x="167767" y="21589"/>
                </a:lnTo>
                <a:close/>
              </a:path>
              <a:path w="247650" h="332740">
                <a:moveTo>
                  <a:pt x="168402" y="21589"/>
                </a:moveTo>
                <a:lnTo>
                  <a:pt x="167767" y="21589"/>
                </a:lnTo>
                <a:lnTo>
                  <a:pt x="168062" y="21699"/>
                </a:lnTo>
                <a:lnTo>
                  <a:pt x="168402" y="21589"/>
                </a:lnTo>
                <a:close/>
              </a:path>
              <a:path w="247650" h="332740">
                <a:moveTo>
                  <a:pt x="145923" y="20319"/>
                </a:moveTo>
                <a:lnTo>
                  <a:pt x="143764" y="21589"/>
                </a:lnTo>
                <a:lnTo>
                  <a:pt x="144399" y="21589"/>
                </a:lnTo>
                <a:lnTo>
                  <a:pt x="145923" y="20319"/>
                </a:lnTo>
                <a:close/>
              </a:path>
              <a:path w="247650" h="332740">
                <a:moveTo>
                  <a:pt x="148717" y="20319"/>
                </a:moveTo>
                <a:lnTo>
                  <a:pt x="145923" y="20319"/>
                </a:lnTo>
                <a:lnTo>
                  <a:pt x="144399" y="21589"/>
                </a:lnTo>
                <a:lnTo>
                  <a:pt x="148717" y="20319"/>
                </a:lnTo>
                <a:close/>
              </a:path>
              <a:path w="247650" h="332740">
                <a:moveTo>
                  <a:pt x="156380" y="18512"/>
                </a:moveTo>
                <a:lnTo>
                  <a:pt x="156533" y="19165"/>
                </a:lnTo>
                <a:lnTo>
                  <a:pt x="157225" y="20319"/>
                </a:lnTo>
                <a:lnTo>
                  <a:pt x="158115" y="21589"/>
                </a:lnTo>
                <a:lnTo>
                  <a:pt x="156739" y="18838"/>
                </a:lnTo>
                <a:lnTo>
                  <a:pt x="156380" y="18512"/>
                </a:lnTo>
                <a:close/>
              </a:path>
              <a:path w="247650" h="332740">
                <a:moveTo>
                  <a:pt x="159334" y="20146"/>
                </a:moveTo>
                <a:lnTo>
                  <a:pt x="159004" y="20319"/>
                </a:lnTo>
                <a:lnTo>
                  <a:pt x="159639" y="20319"/>
                </a:lnTo>
                <a:lnTo>
                  <a:pt x="159334" y="20146"/>
                </a:lnTo>
                <a:close/>
              </a:path>
              <a:path w="247650" h="332740">
                <a:moveTo>
                  <a:pt x="161417" y="19050"/>
                </a:moveTo>
                <a:lnTo>
                  <a:pt x="159334" y="20146"/>
                </a:lnTo>
                <a:lnTo>
                  <a:pt x="159639" y="20319"/>
                </a:lnTo>
                <a:lnTo>
                  <a:pt x="160400" y="20319"/>
                </a:lnTo>
                <a:lnTo>
                  <a:pt x="161417" y="19050"/>
                </a:lnTo>
                <a:close/>
              </a:path>
              <a:path w="247650" h="332740">
                <a:moveTo>
                  <a:pt x="172974" y="17779"/>
                </a:moveTo>
                <a:lnTo>
                  <a:pt x="172974" y="19050"/>
                </a:lnTo>
                <a:lnTo>
                  <a:pt x="161417" y="19050"/>
                </a:lnTo>
                <a:lnTo>
                  <a:pt x="160400" y="20319"/>
                </a:lnTo>
                <a:lnTo>
                  <a:pt x="173329" y="20319"/>
                </a:lnTo>
                <a:lnTo>
                  <a:pt x="172974" y="17779"/>
                </a:lnTo>
                <a:close/>
              </a:path>
              <a:path w="247650" h="332740">
                <a:moveTo>
                  <a:pt x="172847" y="17779"/>
                </a:moveTo>
                <a:lnTo>
                  <a:pt x="156210" y="17779"/>
                </a:lnTo>
                <a:lnTo>
                  <a:pt x="156616" y="18592"/>
                </a:lnTo>
                <a:lnTo>
                  <a:pt x="159334" y="20146"/>
                </a:lnTo>
                <a:lnTo>
                  <a:pt x="161417" y="19050"/>
                </a:lnTo>
                <a:lnTo>
                  <a:pt x="172974" y="19050"/>
                </a:lnTo>
                <a:lnTo>
                  <a:pt x="172847" y="17779"/>
                </a:lnTo>
                <a:close/>
              </a:path>
              <a:path w="247650" h="332740">
                <a:moveTo>
                  <a:pt x="155773" y="18111"/>
                </a:moveTo>
                <a:lnTo>
                  <a:pt x="156337" y="19050"/>
                </a:lnTo>
                <a:lnTo>
                  <a:pt x="156464" y="19050"/>
                </a:lnTo>
                <a:lnTo>
                  <a:pt x="156380" y="18512"/>
                </a:lnTo>
                <a:lnTo>
                  <a:pt x="156219" y="18366"/>
                </a:lnTo>
                <a:lnTo>
                  <a:pt x="155773" y="18111"/>
                </a:lnTo>
                <a:close/>
              </a:path>
              <a:path w="247650" h="332740">
                <a:moveTo>
                  <a:pt x="111505" y="18415"/>
                </a:moveTo>
                <a:lnTo>
                  <a:pt x="110617" y="19050"/>
                </a:lnTo>
                <a:lnTo>
                  <a:pt x="111505" y="18415"/>
                </a:lnTo>
                <a:close/>
              </a:path>
              <a:path w="247650" h="332740">
                <a:moveTo>
                  <a:pt x="112395" y="17779"/>
                </a:moveTo>
                <a:lnTo>
                  <a:pt x="111292" y="18592"/>
                </a:lnTo>
                <a:lnTo>
                  <a:pt x="110743" y="19050"/>
                </a:lnTo>
                <a:lnTo>
                  <a:pt x="112395" y="17779"/>
                </a:lnTo>
                <a:close/>
              </a:path>
              <a:path w="247650" h="332740">
                <a:moveTo>
                  <a:pt x="155194" y="17779"/>
                </a:moveTo>
                <a:lnTo>
                  <a:pt x="155956" y="19050"/>
                </a:lnTo>
                <a:lnTo>
                  <a:pt x="156337" y="19050"/>
                </a:lnTo>
                <a:lnTo>
                  <a:pt x="155773" y="18111"/>
                </a:lnTo>
                <a:lnTo>
                  <a:pt x="155194" y="17779"/>
                </a:lnTo>
                <a:close/>
              </a:path>
              <a:path w="247650" h="332740">
                <a:moveTo>
                  <a:pt x="156739" y="18838"/>
                </a:moveTo>
                <a:lnTo>
                  <a:pt x="156845" y="19050"/>
                </a:lnTo>
                <a:lnTo>
                  <a:pt x="156739" y="18838"/>
                </a:lnTo>
                <a:close/>
              </a:path>
              <a:path w="247650" h="332740">
                <a:moveTo>
                  <a:pt x="190881" y="8889"/>
                </a:moveTo>
                <a:lnTo>
                  <a:pt x="170561" y="8889"/>
                </a:lnTo>
                <a:lnTo>
                  <a:pt x="171069" y="10160"/>
                </a:lnTo>
                <a:lnTo>
                  <a:pt x="171704" y="11429"/>
                </a:lnTo>
                <a:lnTo>
                  <a:pt x="172466" y="13969"/>
                </a:lnTo>
                <a:lnTo>
                  <a:pt x="172974" y="19050"/>
                </a:lnTo>
                <a:lnTo>
                  <a:pt x="172974" y="17779"/>
                </a:lnTo>
                <a:lnTo>
                  <a:pt x="202311" y="17779"/>
                </a:lnTo>
                <a:lnTo>
                  <a:pt x="199136" y="15239"/>
                </a:lnTo>
                <a:lnTo>
                  <a:pt x="199644" y="15239"/>
                </a:lnTo>
                <a:lnTo>
                  <a:pt x="193040" y="10160"/>
                </a:lnTo>
                <a:lnTo>
                  <a:pt x="190881" y="8889"/>
                </a:lnTo>
                <a:close/>
              </a:path>
              <a:path w="247650" h="332740">
                <a:moveTo>
                  <a:pt x="156366" y="18449"/>
                </a:moveTo>
                <a:lnTo>
                  <a:pt x="156469" y="18592"/>
                </a:lnTo>
                <a:lnTo>
                  <a:pt x="156739" y="18838"/>
                </a:lnTo>
                <a:lnTo>
                  <a:pt x="156616" y="18592"/>
                </a:lnTo>
                <a:lnTo>
                  <a:pt x="156366" y="18449"/>
                </a:lnTo>
                <a:close/>
              </a:path>
              <a:path w="247650" h="332740">
                <a:moveTo>
                  <a:pt x="156210" y="17779"/>
                </a:moveTo>
                <a:lnTo>
                  <a:pt x="156358" y="18415"/>
                </a:lnTo>
                <a:lnTo>
                  <a:pt x="156616" y="18592"/>
                </a:lnTo>
                <a:lnTo>
                  <a:pt x="156210" y="17779"/>
                </a:lnTo>
                <a:close/>
              </a:path>
              <a:path w="247650" h="332740">
                <a:moveTo>
                  <a:pt x="156219" y="18366"/>
                </a:moveTo>
                <a:lnTo>
                  <a:pt x="156380" y="18512"/>
                </a:lnTo>
                <a:lnTo>
                  <a:pt x="156219" y="18366"/>
                </a:lnTo>
                <a:close/>
              </a:path>
              <a:path w="247650" h="332740">
                <a:moveTo>
                  <a:pt x="156210" y="17779"/>
                </a:moveTo>
                <a:lnTo>
                  <a:pt x="155575" y="17779"/>
                </a:lnTo>
                <a:lnTo>
                  <a:pt x="156219" y="18366"/>
                </a:lnTo>
                <a:lnTo>
                  <a:pt x="156366" y="18449"/>
                </a:lnTo>
                <a:lnTo>
                  <a:pt x="156210" y="17779"/>
                </a:lnTo>
                <a:close/>
              </a:path>
              <a:path w="247650" h="332740">
                <a:moveTo>
                  <a:pt x="142367" y="11429"/>
                </a:moveTo>
                <a:lnTo>
                  <a:pt x="121158" y="11429"/>
                </a:lnTo>
                <a:lnTo>
                  <a:pt x="116459" y="13969"/>
                </a:lnTo>
                <a:lnTo>
                  <a:pt x="116840" y="13969"/>
                </a:lnTo>
                <a:lnTo>
                  <a:pt x="111505" y="18415"/>
                </a:lnTo>
                <a:lnTo>
                  <a:pt x="112395" y="17779"/>
                </a:lnTo>
                <a:lnTo>
                  <a:pt x="136220" y="17779"/>
                </a:lnTo>
                <a:lnTo>
                  <a:pt x="136398" y="16510"/>
                </a:lnTo>
                <a:lnTo>
                  <a:pt x="140970" y="12700"/>
                </a:lnTo>
                <a:lnTo>
                  <a:pt x="142367" y="11429"/>
                </a:lnTo>
                <a:close/>
              </a:path>
              <a:path w="247650" h="332740">
                <a:moveTo>
                  <a:pt x="155575" y="17779"/>
                </a:moveTo>
                <a:lnTo>
                  <a:pt x="155773" y="18111"/>
                </a:lnTo>
                <a:lnTo>
                  <a:pt x="156219" y="18366"/>
                </a:lnTo>
                <a:lnTo>
                  <a:pt x="155575" y="17779"/>
                </a:lnTo>
                <a:close/>
              </a:path>
              <a:path w="247650" h="332740">
                <a:moveTo>
                  <a:pt x="155575" y="17779"/>
                </a:moveTo>
                <a:lnTo>
                  <a:pt x="155194" y="17779"/>
                </a:lnTo>
                <a:lnTo>
                  <a:pt x="155773" y="18111"/>
                </a:lnTo>
                <a:lnTo>
                  <a:pt x="155575" y="17779"/>
                </a:lnTo>
                <a:close/>
              </a:path>
              <a:path w="247650" h="332740">
                <a:moveTo>
                  <a:pt x="146905" y="8297"/>
                </a:moveTo>
                <a:lnTo>
                  <a:pt x="145542" y="8889"/>
                </a:lnTo>
                <a:lnTo>
                  <a:pt x="122809" y="8889"/>
                </a:lnTo>
                <a:lnTo>
                  <a:pt x="121031" y="11429"/>
                </a:lnTo>
                <a:lnTo>
                  <a:pt x="142367" y="11429"/>
                </a:lnTo>
                <a:lnTo>
                  <a:pt x="141224" y="12700"/>
                </a:lnTo>
                <a:lnTo>
                  <a:pt x="141605" y="12700"/>
                </a:lnTo>
                <a:lnTo>
                  <a:pt x="144525" y="10160"/>
                </a:lnTo>
                <a:lnTo>
                  <a:pt x="146431" y="8889"/>
                </a:lnTo>
                <a:lnTo>
                  <a:pt x="146905" y="8297"/>
                </a:lnTo>
                <a:close/>
              </a:path>
              <a:path w="247650" h="332740">
                <a:moveTo>
                  <a:pt x="155575" y="2539"/>
                </a:moveTo>
                <a:lnTo>
                  <a:pt x="137668" y="2539"/>
                </a:lnTo>
                <a:lnTo>
                  <a:pt x="132969" y="3810"/>
                </a:lnTo>
                <a:lnTo>
                  <a:pt x="130937" y="5079"/>
                </a:lnTo>
                <a:lnTo>
                  <a:pt x="129031" y="6350"/>
                </a:lnTo>
                <a:lnTo>
                  <a:pt x="129159" y="6350"/>
                </a:lnTo>
                <a:lnTo>
                  <a:pt x="124079" y="8889"/>
                </a:lnTo>
                <a:lnTo>
                  <a:pt x="145542" y="8889"/>
                </a:lnTo>
                <a:lnTo>
                  <a:pt x="146905" y="8297"/>
                </a:lnTo>
                <a:lnTo>
                  <a:pt x="147447" y="7619"/>
                </a:lnTo>
                <a:lnTo>
                  <a:pt x="151256" y="5079"/>
                </a:lnTo>
                <a:lnTo>
                  <a:pt x="155575" y="2539"/>
                </a:lnTo>
                <a:close/>
              </a:path>
              <a:path w="247650" h="332740">
                <a:moveTo>
                  <a:pt x="148462" y="7619"/>
                </a:moveTo>
                <a:lnTo>
                  <a:pt x="146905" y="8297"/>
                </a:lnTo>
                <a:lnTo>
                  <a:pt x="146431" y="8889"/>
                </a:lnTo>
                <a:lnTo>
                  <a:pt x="148462" y="7619"/>
                </a:lnTo>
                <a:close/>
              </a:path>
              <a:path w="247650" h="332740">
                <a:moveTo>
                  <a:pt x="178054" y="1269"/>
                </a:moveTo>
                <a:lnTo>
                  <a:pt x="163449" y="1269"/>
                </a:lnTo>
                <a:lnTo>
                  <a:pt x="165354" y="2539"/>
                </a:lnTo>
                <a:lnTo>
                  <a:pt x="166750" y="3810"/>
                </a:lnTo>
                <a:lnTo>
                  <a:pt x="167259" y="5079"/>
                </a:lnTo>
                <a:lnTo>
                  <a:pt x="168402" y="6350"/>
                </a:lnTo>
                <a:lnTo>
                  <a:pt x="169037" y="7619"/>
                </a:lnTo>
                <a:lnTo>
                  <a:pt x="169925" y="8889"/>
                </a:lnTo>
                <a:lnTo>
                  <a:pt x="191516" y="8889"/>
                </a:lnTo>
                <a:lnTo>
                  <a:pt x="186436" y="5079"/>
                </a:lnTo>
                <a:lnTo>
                  <a:pt x="183642" y="3810"/>
                </a:lnTo>
                <a:lnTo>
                  <a:pt x="180086" y="2539"/>
                </a:lnTo>
                <a:lnTo>
                  <a:pt x="180848" y="2539"/>
                </a:lnTo>
                <a:lnTo>
                  <a:pt x="178054" y="1269"/>
                </a:lnTo>
                <a:close/>
              </a:path>
              <a:path w="247650" h="332740">
                <a:moveTo>
                  <a:pt x="174625" y="0"/>
                </a:moveTo>
                <a:lnTo>
                  <a:pt x="160400" y="0"/>
                </a:lnTo>
                <a:lnTo>
                  <a:pt x="157734" y="1269"/>
                </a:lnTo>
                <a:lnTo>
                  <a:pt x="155956" y="2539"/>
                </a:lnTo>
                <a:lnTo>
                  <a:pt x="155575" y="2539"/>
                </a:lnTo>
                <a:lnTo>
                  <a:pt x="151256" y="5079"/>
                </a:lnTo>
                <a:lnTo>
                  <a:pt x="147447" y="7619"/>
                </a:lnTo>
                <a:lnTo>
                  <a:pt x="146905" y="8297"/>
                </a:lnTo>
                <a:lnTo>
                  <a:pt x="148462" y="7619"/>
                </a:lnTo>
                <a:lnTo>
                  <a:pt x="169037" y="7619"/>
                </a:lnTo>
                <a:lnTo>
                  <a:pt x="168529" y="6350"/>
                </a:lnTo>
                <a:lnTo>
                  <a:pt x="167259" y="5079"/>
                </a:lnTo>
                <a:lnTo>
                  <a:pt x="166750" y="3810"/>
                </a:lnTo>
                <a:lnTo>
                  <a:pt x="165354" y="2539"/>
                </a:lnTo>
                <a:lnTo>
                  <a:pt x="163449" y="1269"/>
                </a:lnTo>
                <a:lnTo>
                  <a:pt x="178054" y="1269"/>
                </a:lnTo>
                <a:lnTo>
                  <a:pt x="174625" y="0"/>
                </a:lnTo>
                <a:close/>
              </a:path>
              <a:path w="247650" h="332740">
                <a:moveTo>
                  <a:pt x="157734" y="1269"/>
                </a:moveTo>
                <a:lnTo>
                  <a:pt x="139700" y="1269"/>
                </a:lnTo>
                <a:lnTo>
                  <a:pt x="137541" y="2539"/>
                </a:lnTo>
                <a:lnTo>
                  <a:pt x="155956" y="2539"/>
                </a:lnTo>
                <a:lnTo>
                  <a:pt x="157734" y="126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" name="object 2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52675" y="1133475"/>
            <a:ext cx="180975" cy="180975"/>
          </a:xfrm>
          <a:prstGeom prst="rect">
            <a:avLst/>
          </a:prstGeom>
        </p:spPr>
      </p:pic>
      <p:sp>
        <p:nvSpPr>
          <p:cNvPr id="29" name="object 29" descr=""/>
          <p:cNvSpPr txBox="1"/>
          <p:nvPr/>
        </p:nvSpPr>
        <p:spPr>
          <a:xfrm>
            <a:off x="7303769" y="894016"/>
            <a:ext cx="88963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solidFill>
                  <a:srgbClr val="4285F4"/>
                </a:solidFill>
                <a:latin typeface="Verdana"/>
                <a:cs typeface="Verdana"/>
              </a:rPr>
              <a:t>minimum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3238373" y="4179760"/>
            <a:ext cx="1028065" cy="100965"/>
          </a:xfrm>
          <a:custGeom>
            <a:avLst/>
            <a:gdLst/>
            <a:ahLst/>
            <a:cxnLst/>
            <a:rect l="l" t="t" r="r" b="b"/>
            <a:pathLst>
              <a:path w="1028064" h="100964">
                <a:moveTo>
                  <a:pt x="81614" y="63793"/>
                </a:moveTo>
                <a:lnTo>
                  <a:pt x="67182" y="63880"/>
                </a:lnTo>
                <a:lnTo>
                  <a:pt x="54990" y="64300"/>
                </a:lnTo>
                <a:lnTo>
                  <a:pt x="35051" y="64452"/>
                </a:lnTo>
                <a:lnTo>
                  <a:pt x="1015" y="84531"/>
                </a:lnTo>
                <a:lnTo>
                  <a:pt x="0" y="90538"/>
                </a:lnTo>
                <a:lnTo>
                  <a:pt x="6095" y="99288"/>
                </a:lnTo>
                <a:lnTo>
                  <a:pt x="12064" y="100418"/>
                </a:lnTo>
                <a:lnTo>
                  <a:pt x="27620" y="89941"/>
                </a:lnTo>
                <a:lnTo>
                  <a:pt x="28448" y="89382"/>
                </a:lnTo>
                <a:lnTo>
                  <a:pt x="28632" y="89382"/>
                </a:lnTo>
                <a:lnTo>
                  <a:pt x="37644" y="84690"/>
                </a:lnTo>
                <a:lnTo>
                  <a:pt x="35051" y="84670"/>
                </a:lnTo>
                <a:lnTo>
                  <a:pt x="39877" y="83527"/>
                </a:lnTo>
                <a:lnTo>
                  <a:pt x="111223" y="83527"/>
                </a:lnTo>
                <a:lnTo>
                  <a:pt x="183134" y="81241"/>
                </a:lnTo>
                <a:lnTo>
                  <a:pt x="209930" y="79933"/>
                </a:lnTo>
                <a:lnTo>
                  <a:pt x="239140" y="78866"/>
                </a:lnTo>
                <a:lnTo>
                  <a:pt x="270284" y="77114"/>
                </a:lnTo>
                <a:lnTo>
                  <a:pt x="303402" y="75717"/>
                </a:lnTo>
                <a:lnTo>
                  <a:pt x="393064" y="70789"/>
                </a:lnTo>
                <a:lnTo>
                  <a:pt x="419569" y="68757"/>
                </a:lnTo>
                <a:lnTo>
                  <a:pt x="482091" y="65570"/>
                </a:lnTo>
                <a:lnTo>
                  <a:pt x="519918" y="63804"/>
                </a:lnTo>
                <a:lnTo>
                  <a:pt x="81406" y="63804"/>
                </a:lnTo>
                <a:lnTo>
                  <a:pt x="81614" y="63793"/>
                </a:lnTo>
                <a:close/>
              </a:path>
              <a:path w="1028064" h="100964">
                <a:moveTo>
                  <a:pt x="28448" y="89382"/>
                </a:moveTo>
                <a:lnTo>
                  <a:pt x="27559" y="89941"/>
                </a:lnTo>
                <a:lnTo>
                  <a:pt x="27828" y="89801"/>
                </a:lnTo>
                <a:lnTo>
                  <a:pt x="28448" y="89382"/>
                </a:lnTo>
                <a:close/>
              </a:path>
              <a:path w="1028064" h="100964">
                <a:moveTo>
                  <a:pt x="27828" y="89801"/>
                </a:moveTo>
                <a:lnTo>
                  <a:pt x="27559" y="89941"/>
                </a:lnTo>
                <a:lnTo>
                  <a:pt x="27828" y="89801"/>
                </a:lnTo>
                <a:close/>
              </a:path>
              <a:path w="1028064" h="100964">
                <a:moveTo>
                  <a:pt x="28632" y="89382"/>
                </a:moveTo>
                <a:lnTo>
                  <a:pt x="28448" y="89382"/>
                </a:lnTo>
                <a:lnTo>
                  <a:pt x="27828" y="89801"/>
                </a:lnTo>
                <a:lnTo>
                  <a:pt x="28632" y="89382"/>
                </a:lnTo>
                <a:close/>
              </a:path>
              <a:path w="1028064" h="100964">
                <a:moveTo>
                  <a:pt x="111223" y="83527"/>
                </a:moveTo>
                <a:lnTo>
                  <a:pt x="39877" y="83527"/>
                </a:lnTo>
                <a:lnTo>
                  <a:pt x="37644" y="84690"/>
                </a:lnTo>
                <a:lnTo>
                  <a:pt x="55244" y="84823"/>
                </a:lnTo>
                <a:lnTo>
                  <a:pt x="67817" y="84531"/>
                </a:lnTo>
                <a:lnTo>
                  <a:pt x="84337" y="84531"/>
                </a:lnTo>
                <a:lnTo>
                  <a:pt x="111223" y="83527"/>
                </a:lnTo>
                <a:close/>
              </a:path>
              <a:path w="1028064" h="100964">
                <a:moveTo>
                  <a:pt x="39877" y="83527"/>
                </a:moveTo>
                <a:lnTo>
                  <a:pt x="35051" y="84670"/>
                </a:lnTo>
                <a:lnTo>
                  <a:pt x="37644" y="84690"/>
                </a:lnTo>
                <a:lnTo>
                  <a:pt x="39877" y="83527"/>
                </a:lnTo>
                <a:close/>
              </a:path>
              <a:path w="1028064" h="100964">
                <a:moveTo>
                  <a:pt x="84337" y="84531"/>
                </a:moveTo>
                <a:lnTo>
                  <a:pt x="67437" y="84543"/>
                </a:lnTo>
                <a:lnTo>
                  <a:pt x="81914" y="84607"/>
                </a:lnTo>
                <a:lnTo>
                  <a:pt x="84337" y="84531"/>
                </a:lnTo>
                <a:close/>
              </a:path>
              <a:path w="1028064" h="100964">
                <a:moveTo>
                  <a:pt x="302513" y="54686"/>
                </a:moveTo>
                <a:lnTo>
                  <a:pt x="269366" y="56184"/>
                </a:lnTo>
                <a:lnTo>
                  <a:pt x="237998" y="58013"/>
                </a:lnTo>
                <a:lnTo>
                  <a:pt x="97409" y="62966"/>
                </a:lnTo>
                <a:lnTo>
                  <a:pt x="81614" y="63793"/>
                </a:lnTo>
                <a:lnTo>
                  <a:pt x="520191" y="63792"/>
                </a:lnTo>
                <a:lnTo>
                  <a:pt x="557656" y="61988"/>
                </a:lnTo>
                <a:lnTo>
                  <a:pt x="594686" y="58940"/>
                </a:lnTo>
                <a:lnTo>
                  <a:pt x="673084" y="54698"/>
                </a:lnTo>
                <a:lnTo>
                  <a:pt x="302387" y="54698"/>
                </a:lnTo>
                <a:close/>
              </a:path>
              <a:path w="1028064" h="100964">
                <a:moveTo>
                  <a:pt x="735005" y="50228"/>
                </a:moveTo>
                <a:lnTo>
                  <a:pt x="391667" y="50241"/>
                </a:lnTo>
                <a:lnTo>
                  <a:pt x="352425" y="51790"/>
                </a:lnTo>
                <a:lnTo>
                  <a:pt x="302387" y="54698"/>
                </a:lnTo>
                <a:lnTo>
                  <a:pt x="673084" y="54698"/>
                </a:lnTo>
                <a:lnTo>
                  <a:pt x="703326" y="52831"/>
                </a:lnTo>
                <a:lnTo>
                  <a:pt x="735005" y="50228"/>
                </a:lnTo>
                <a:close/>
              </a:path>
              <a:path w="1028064" h="100964">
                <a:moveTo>
                  <a:pt x="593978" y="40500"/>
                </a:moveTo>
                <a:lnTo>
                  <a:pt x="556513" y="41744"/>
                </a:lnTo>
                <a:lnTo>
                  <a:pt x="391813" y="50232"/>
                </a:lnTo>
                <a:lnTo>
                  <a:pt x="735005" y="50228"/>
                </a:lnTo>
                <a:lnTo>
                  <a:pt x="770001" y="47091"/>
                </a:lnTo>
                <a:lnTo>
                  <a:pt x="770240" y="47091"/>
                </a:lnTo>
                <a:lnTo>
                  <a:pt x="801242" y="44945"/>
                </a:lnTo>
                <a:lnTo>
                  <a:pt x="830834" y="42443"/>
                </a:lnTo>
                <a:lnTo>
                  <a:pt x="830706" y="42443"/>
                </a:lnTo>
                <a:lnTo>
                  <a:pt x="855036" y="40512"/>
                </a:lnTo>
                <a:lnTo>
                  <a:pt x="593725" y="40512"/>
                </a:lnTo>
                <a:lnTo>
                  <a:pt x="593978" y="40500"/>
                </a:lnTo>
                <a:close/>
              </a:path>
              <a:path w="1028064" h="100964">
                <a:moveTo>
                  <a:pt x="770240" y="47091"/>
                </a:moveTo>
                <a:lnTo>
                  <a:pt x="770001" y="47091"/>
                </a:lnTo>
                <a:lnTo>
                  <a:pt x="770240" y="47091"/>
                </a:lnTo>
                <a:close/>
              </a:path>
              <a:path w="1028064" h="100964">
                <a:moveTo>
                  <a:pt x="930670" y="34366"/>
                </a:moveTo>
                <a:lnTo>
                  <a:pt x="702055" y="34366"/>
                </a:lnTo>
                <a:lnTo>
                  <a:pt x="593725" y="40512"/>
                </a:lnTo>
                <a:lnTo>
                  <a:pt x="855036" y="40512"/>
                </a:lnTo>
                <a:lnTo>
                  <a:pt x="927460" y="34556"/>
                </a:lnTo>
                <a:lnTo>
                  <a:pt x="930670" y="34366"/>
                </a:lnTo>
                <a:close/>
              </a:path>
              <a:path w="1028064" h="100964">
                <a:moveTo>
                  <a:pt x="968117" y="14160"/>
                </a:moveTo>
                <a:lnTo>
                  <a:pt x="944499" y="14173"/>
                </a:lnTo>
                <a:lnTo>
                  <a:pt x="925956" y="15951"/>
                </a:lnTo>
                <a:lnTo>
                  <a:pt x="905128" y="17741"/>
                </a:lnTo>
                <a:lnTo>
                  <a:pt x="819193" y="24752"/>
                </a:lnTo>
                <a:lnTo>
                  <a:pt x="799718" y="26415"/>
                </a:lnTo>
                <a:lnTo>
                  <a:pt x="768350" y="28587"/>
                </a:lnTo>
                <a:lnTo>
                  <a:pt x="736600" y="31495"/>
                </a:lnTo>
                <a:lnTo>
                  <a:pt x="701801" y="34378"/>
                </a:lnTo>
                <a:lnTo>
                  <a:pt x="702055" y="34366"/>
                </a:lnTo>
                <a:lnTo>
                  <a:pt x="930670" y="34366"/>
                </a:lnTo>
                <a:lnTo>
                  <a:pt x="946150" y="33477"/>
                </a:lnTo>
                <a:lnTo>
                  <a:pt x="961959" y="31700"/>
                </a:lnTo>
                <a:lnTo>
                  <a:pt x="961389" y="31699"/>
                </a:lnTo>
                <a:lnTo>
                  <a:pt x="962532" y="31635"/>
                </a:lnTo>
                <a:lnTo>
                  <a:pt x="976872" y="31635"/>
                </a:lnTo>
                <a:lnTo>
                  <a:pt x="977518" y="31584"/>
                </a:lnTo>
                <a:lnTo>
                  <a:pt x="989329" y="29692"/>
                </a:lnTo>
                <a:lnTo>
                  <a:pt x="998298" y="27724"/>
                </a:lnTo>
                <a:lnTo>
                  <a:pt x="997965" y="27724"/>
                </a:lnTo>
                <a:lnTo>
                  <a:pt x="999109" y="27546"/>
                </a:lnTo>
                <a:lnTo>
                  <a:pt x="999870" y="27546"/>
                </a:lnTo>
                <a:lnTo>
                  <a:pt x="1005586" y="27012"/>
                </a:lnTo>
                <a:lnTo>
                  <a:pt x="1006093" y="26949"/>
                </a:lnTo>
                <a:lnTo>
                  <a:pt x="1011368" y="26123"/>
                </a:lnTo>
                <a:lnTo>
                  <a:pt x="1011174" y="26123"/>
                </a:lnTo>
                <a:lnTo>
                  <a:pt x="1011936" y="26034"/>
                </a:lnTo>
                <a:lnTo>
                  <a:pt x="1012227" y="26034"/>
                </a:lnTo>
                <a:lnTo>
                  <a:pt x="1015238" y="25780"/>
                </a:lnTo>
                <a:lnTo>
                  <a:pt x="1011681" y="25006"/>
                </a:lnTo>
                <a:lnTo>
                  <a:pt x="1009198" y="23098"/>
                </a:lnTo>
                <a:lnTo>
                  <a:pt x="996516" y="18404"/>
                </a:lnTo>
                <a:lnTo>
                  <a:pt x="990138" y="15582"/>
                </a:lnTo>
                <a:lnTo>
                  <a:pt x="969517" y="15582"/>
                </a:lnTo>
                <a:lnTo>
                  <a:pt x="968117" y="14160"/>
                </a:lnTo>
                <a:close/>
              </a:path>
              <a:path w="1028064" h="100964">
                <a:moveTo>
                  <a:pt x="976872" y="31635"/>
                </a:moveTo>
                <a:lnTo>
                  <a:pt x="962532" y="31635"/>
                </a:lnTo>
                <a:lnTo>
                  <a:pt x="961959" y="31700"/>
                </a:lnTo>
                <a:lnTo>
                  <a:pt x="975740" y="31724"/>
                </a:lnTo>
                <a:lnTo>
                  <a:pt x="976872" y="31635"/>
                </a:lnTo>
                <a:close/>
              </a:path>
              <a:path w="1028064" h="100964">
                <a:moveTo>
                  <a:pt x="962532" y="31635"/>
                </a:moveTo>
                <a:lnTo>
                  <a:pt x="961389" y="31699"/>
                </a:lnTo>
                <a:lnTo>
                  <a:pt x="961968" y="31699"/>
                </a:lnTo>
                <a:lnTo>
                  <a:pt x="962532" y="31635"/>
                </a:lnTo>
                <a:close/>
              </a:path>
              <a:path w="1028064" h="100964">
                <a:moveTo>
                  <a:pt x="999109" y="27546"/>
                </a:moveTo>
                <a:lnTo>
                  <a:pt x="997965" y="27724"/>
                </a:lnTo>
                <a:lnTo>
                  <a:pt x="998545" y="27670"/>
                </a:lnTo>
                <a:lnTo>
                  <a:pt x="999109" y="27546"/>
                </a:lnTo>
                <a:close/>
              </a:path>
              <a:path w="1028064" h="100964">
                <a:moveTo>
                  <a:pt x="998545" y="27670"/>
                </a:moveTo>
                <a:lnTo>
                  <a:pt x="997965" y="27724"/>
                </a:lnTo>
                <a:lnTo>
                  <a:pt x="998298" y="27724"/>
                </a:lnTo>
                <a:lnTo>
                  <a:pt x="998545" y="27670"/>
                </a:lnTo>
                <a:close/>
              </a:path>
              <a:path w="1028064" h="100964">
                <a:moveTo>
                  <a:pt x="999870" y="27546"/>
                </a:moveTo>
                <a:lnTo>
                  <a:pt x="999109" y="27546"/>
                </a:lnTo>
                <a:lnTo>
                  <a:pt x="998545" y="27670"/>
                </a:lnTo>
                <a:lnTo>
                  <a:pt x="999870" y="27546"/>
                </a:lnTo>
                <a:close/>
              </a:path>
              <a:path w="1028064" h="100964">
                <a:moveTo>
                  <a:pt x="1011936" y="26034"/>
                </a:moveTo>
                <a:lnTo>
                  <a:pt x="1011174" y="26123"/>
                </a:lnTo>
                <a:lnTo>
                  <a:pt x="1011594" y="26088"/>
                </a:lnTo>
                <a:lnTo>
                  <a:pt x="1011936" y="26034"/>
                </a:lnTo>
                <a:close/>
              </a:path>
              <a:path w="1028064" h="100964">
                <a:moveTo>
                  <a:pt x="1011594" y="26088"/>
                </a:moveTo>
                <a:lnTo>
                  <a:pt x="1011174" y="26123"/>
                </a:lnTo>
                <a:lnTo>
                  <a:pt x="1011368" y="26123"/>
                </a:lnTo>
                <a:lnTo>
                  <a:pt x="1011594" y="26088"/>
                </a:lnTo>
                <a:close/>
              </a:path>
              <a:path w="1028064" h="100964">
                <a:moveTo>
                  <a:pt x="1012227" y="26034"/>
                </a:moveTo>
                <a:lnTo>
                  <a:pt x="1011936" y="26034"/>
                </a:lnTo>
                <a:lnTo>
                  <a:pt x="1011594" y="26088"/>
                </a:lnTo>
                <a:lnTo>
                  <a:pt x="1012227" y="26034"/>
                </a:lnTo>
                <a:close/>
              </a:path>
              <a:path w="1028064" h="100964">
                <a:moveTo>
                  <a:pt x="1009198" y="23098"/>
                </a:moveTo>
                <a:lnTo>
                  <a:pt x="1011681" y="25006"/>
                </a:lnTo>
                <a:lnTo>
                  <a:pt x="1015364" y="25730"/>
                </a:lnTo>
                <a:lnTo>
                  <a:pt x="1018925" y="24764"/>
                </a:lnTo>
                <a:lnTo>
                  <a:pt x="1016888" y="24764"/>
                </a:lnTo>
                <a:lnTo>
                  <a:pt x="1019786" y="23621"/>
                </a:lnTo>
                <a:lnTo>
                  <a:pt x="1011174" y="23621"/>
                </a:lnTo>
                <a:lnTo>
                  <a:pt x="1009552" y="23143"/>
                </a:lnTo>
                <a:lnTo>
                  <a:pt x="1009198" y="23098"/>
                </a:lnTo>
                <a:close/>
              </a:path>
              <a:path w="1028064" h="100964">
                <a:moveTo>
                  <a:pt x="1019165" y="24751"/>
                </a:moveTo>
                <a:lnTo>
                  <a:pt x="1018925" y="24764"/>
                </a:lnTo>
                <a:lnTo>
                  <a:pt x="1015364" y="25730"/>
                </a:lnTo>
                <a:lnTo>
                  <a:pt x="1017397" y="25323"/>
                </a:lnTo>
                <a:lnTo>
                  <a:pt x="1019165" y="24751"/>
                </a:lnTo>
                <a:close/>
              </a:path>
              <a:path w="1028064" h="100964">
                <a:moveTo>
                  <a:pt x="1023747" y="22059"/>
                </a:moveTo>
                <a:lnTo>
                  <a:pt x="1016888" y="24764"/>
                </a:lnTo>
                <a:lnTo>
                  <a:pt x="1019019" y="24739"/>
                </a:lnTo>
                <a:lnTo>
                  <a:pt x="1019656" y="24566"/>
                </a:lnTo>
                <a:lnTo>
                  <a:pt x="1023365" y="22415"/>
                </a:lnTo>
                <a:lnTo>
                  <a:pt x="1023747" y="22059"/>
                </a:lnTo>
                <a:close/>
              </a:path>
              <a:path w="1028064" h="100964">
                <a:moveTo>
                  <a:pt x="1019656" y="24566"/>
                </a:moveTo>
                <a:lnTo>
                  <a:pt x="1018971" y="24752"/>
                </a:lnTo>
                <a:lnTo>
                  <a:pt x="1019202" y="24739"/>
                </a:lnTo>
                <a:lnTo>
                  <a:pt x="1019555" y="24625"/>
                </a:lnTo>
                <a:close/>
              </a:path>
              <a:path w="1028064" h="100964">
                <a:moveTo>
                  <a:pt x="1023074" y="23640"/>
                </a:moveTo>
                <a:lnTo>
                  <a:pt x="1019656" y="24566"/>
                </a:lnTo>
                <a:lnTo>
                  <a:pt x="1019165" y="24751"/>
                </a:lnTo>
                <a:lnTo>
                  <a:pt x="1021206" y="24739"/>
                </a:lnTo>
                <a:lnTo>
                  <a:pt x="1023074" y="23640"/>
                </a:lnTo>
                <a:close/>
              </a:path>
              <a:path w="1028064" h="100964">
                <a:moveTo>
                  <a:pt x="1024927" y="22059"/>
                </a:moveTo>
                <a:lnTo>
                  <a:pt x="1023747" y="22059"/>
                </a:lnTo>
                <a:lnTo>
                  <a:pt x="1023365" y="22415"/>
                </a:lnTo>
                <a:lnTo>
                  <a:pt x="1019656" y="24566"/>
                </a:lnTo>
                <a:lnTo>
                  <a:pt x="1023106" y="23621"/>
                </a:lnTo>
                <a:lnTo>
                  <a:pt x="1024509" y="22796"/>
                </a:lnTo>
                <a:lnTo>
                  <a:pt x="1024927" y="22059"/>
                </a:lnTo>
                <a:close/>
              </a:path>
              <a:path w="1028064" h="100964">
                <a:moveTo>
                  <a:pt x="1027862" y="16891"/>
                </a:moveTo>
                <a:lnTo>
                  <a:pt x="1024509" y="22796"/>
                </a:lnTo>
                <a:lnTo>
                  <a:pt x="1023074" y="23640"/>
                </a:lnTo>
                <a:lnTo>
                  <a:pt x="1025027" y="23098"/>
                </a:lnTo>
                <a:lnTo>
                  <a:pt x="1028064" y="18465"/>
                </a:lnTo>
                <a:lnTo>
                  <a:pt x="1027862" y="16891"/>
                </a:lnTo>
                <a:close/>
              </a:path>
              <a:path w="1028064" h="100964">
                <a:moveTo>
                  <a:pt x="1009552" y="23143"/>
                </a:moveTo>
                <a:lnTo>
                  <a:pt x="1011174" y="23621"/>
                </a:lnTo>
                <a:lnTo>
                  <a:pt x="1010447" y="23253"/>
                </a:lnTo>
                <a:lnTo>
                  <a:pt x="1009552" y="23143"/>
                </a:lnTo>
                <a:close/>
              </a:path>
              <a:path w="1028064" h="100964">
                <a:moveTo>
                  <a:pt x="1025100" y="21755"/>
                </a:moveTo>
                <a:lnTo>
                  <a:pt x="1007490" y="21755"/>
                </a:lnTo>
                <a:lnTo>
                  <a:pt x="1011174" y="23621"/>
                </a:lnTo>
                <a:lnTo>
                  <a:pt x="1019786" y="23621"/>
                </a:lnTo>
                <a:lnTo>
                  <a:pt x="1023747" y="22059"/>
                </a:lnTo>
                <a:lnTo>
                  <a:pt x="1024927" y="22059"/>
                </a:lnTo>
                <a:lnTo>
                  <a:pt x="1025100" y="21755"/>
                </a:lnTo>
                <a:close/>
              </a:path>
              <a:path w="1028064" h="100964">
                <a:moveTo>
                  <a:pt x="1009009" y="22953"/>
                </a:moveTo>
                <a:lnTo>
                  <a:pt x="1009552" y="23143"/>
                </a:lnTo>
                <a:lnTo>
                  <a:pt x="1010412" y="23253"/>
                </a:lnTo>
                <a:lnTo>
                  <a:pt x="1009009" y="22953"/>
                </a:lnTo>
                <a:close/>
              </a:path>
              <a:path w="1028064" h="100964">
                <a:moveTo>
                  <a:pt x="1007490" y="21755"/>
                </a:moveTo>
                <a:lnTo>
                  <a:pt x="1009009" y="22953"/>
                </a:lnTo>
                <a:lnTo>
                  <a:pt x="1010412" y="23253"/>
                </a:lnTo>
                <a:lnTo>
                  <a:pt x="1007490" y="21755"/>
                </a:lnTo>
                <a:close/>
              </a:path>
              <a:path w="1028064" h="100964">
                <a:moveTo>
                  <a:pt x="1009073" y="23002"/>
                </a:moveTo>
                <a:lnTo>
                  <a:pt x="1009552" y="23143"/>
                </a:lnTo>
                <a:lnTo>
                  <a:pt x="1009073" y="23002"/>
                </a:lnTo>
                <a:close/>
              </a:path>
              <a:path w="1028064" h="100964">
                <a:moveTo>
                  <a:pt x="996516" y="18404"/>
                </a:moveTo>
                <a:lnTo>
                  <a:pt x="1009198" y="23098"/>
                </a:lnTo>
                <a:lnTo>
                  <a:pt x="1008634" y="22872"/>
                </a:lnTo>
                <a:lnTo>
                  <a:pt x="1008904" y="22872"/>
                </a:lnTo>
                <a:lnTo>
                  <a:pt x="1007490" y="21755"/>
                </a:lnTo>
                <a:lnTo>
                  <a:pt x="1025100" y="21755"/>
                </a:lnTo>
                <a:lnTo>
                  <a:pt x="1026766" y="18821"/>
                </a:lnTo>
                <a:lnTo>
                  <a:pt x="997457" y="18821"/>
                </a:lnTo>
                <a:lnTo>
                  <a:pt x="996516" y="18404"/>
                </a:lnTo>
                <a:close/>
              </a:path>
              <a:path w="1028064" h="100964">
                <a:moveTo>
                  <a:pt x="1008634" y="22872"/>
                </a:moveTo>
                <a:lnTo>
                  <a:pt x="1009073" y="23002"/>
                </a:lnTo>
                <a:lnTo>
                  <a:pt x="1008634" y="22872"/>
                </a:lnTo>
                <a:close/>
              </a:path>
              <a:path w="1028064" h="100964">
                <a:moveTo>
                  <a:pt x="1008904" y="22872"/>
                </a:moveTo>
                <a:lnTo>
                  <a:pt x="1008634" y="22872"/>
                </a:lnTo>
                <a:lnTo>
                  <a:pt x="1009009" y="22953"/>
                </a:lnTo>
                <a:close/>
              </a:path>
              <a:path w="1028064" h="100964">
                <a:moveTo>
                  <a:pt x="995552" y="17614"/>
                </a:moveTo>
                <a:lnTo>
                  <a:pt x="996516" y="18404"/>
                </a:lnTo>
                <a:lnTo>
                  <a:pt x="997457" y="18821"/>
                </a:lnTo>
                <a:lnTo>
                  <a:pt x="995552" y="17614"/>
                </a:lnTo>
                <a:close/>
              </a:path>
              <a:path w="1028064" h="100964">
                <a:moveTo>
                  <a:pt x="1027451" y="17614"/>
                </a:moveTo>
                <a:lnTo>
                  <a:pt x="995552" y="17614"/>
                </a:lnTo>
                <a:lnTo>
                  <a:pt x="997457" y="18821"/>
                </a:lnTo>
                <a:lnTo>
                  <a:pt x="1026766" y="18821"/>
                </a:lnTo>
                <a:lnTo>
                  <a:pt x="1027451" y="17614"/>
                </a:lnTo>
                <a:close/>
              </a:path>
              <a:path w="1028064" h="100964">
                <a:moveTo>
                  <a:pt x="989076" y="15112"/>
                </a:moveTo>
                <a:lnTo>
                  <a:pt x="996516" y="18404"/>
                </a:lnTo>
                <a:lnTo>
                  <a:pt x="995552" y="17614"/>
                </a:lnTo>
                <a:lnTo>
                  <a:pt x="1027451" y="17614"/>
                </a:lnTo>
                <a:lnTo>
                  <a:pt x="1027862" y="16891"/>
                </a:lnTo>
                <a:lnTo>
                  <a:pt x="1027694" y="15582"/>
                </a:lnTo>
                <a:lnTo>
                  <a:pt x="991362" y="15582"/>
                </a:lnTo>
                <a:lnTo>
                  <a:pt x="989076" y="15112"/>
                </a:lnTo>
                <a:close/>
              </a:path>
              <a:path w="1028064" h="100964">
                <a:moveTo>
                  <a:pt x="1027149" y="11337"/>
                </a:moveTo>
                <a:lnTo>
                  <a:pt x="1027862" y="16891"/>
                </a:lnTo>
                <a:lnTo>
                  <a:pt x="1028064" y="16535"/>
                </a:lnTo>
                <a:lnTo>
                  <a:pt x="1027938" y="12699"/>
                </a:lnTo>
                <a:lnTo>
                  <a:pt x="1027149" y="11337"/>
                </a:lnTo>
                <a:close/>
              </a:path>
              <a:path w="1028064" h="100964">
                <a:moveTo>
                  <a:pt x="1026520" y="10248"/>
                </a:moveTo>
                <a:lnTo>
                  <a:pt x="974133" y="10261"/>
                </a:lnTo>
                <a:lnTo>
                  <a:pt x="967104" y="11334"/>
                </a:lnTo>
                <a:lnTo>
                  <a:pt x="967104" y="13131"/>
                </a:lnTo>
                <a:lnTo>
                  <a:pt x="969517" y="15582"/>
                </a:lnTo>
                <a:lnTo>
                  <a:pt x="990138" y="15582"/>
                </a:lnTo>
                <a:lnTo>
                  <a:pt x="989076" y="15112"/>
                </a:lnTo>
                <a:lnTo>
                  <a:pt x="1027634" y="15112"/>
                </a:lnTo>
                <a:lnTo>
                  <a:pt x="1027148" y="11334"/>
                </a:lnTo>
                <a:lnTo>
                  <a:pt x="1026520" y="10248"/>
                </a:lnTo>
                <a:close/>
              </a:path>
              <a:path w="1028064" h="100964">
                <a:moveTo>
                  <a:pt x="1027634" y="15112"/>
                </a:moveTo>
                <a:lnTo>
                  <a:pt x="989076" y="15112"/>
                </a:lnTo>
                <a:lnTo>
                  <a:pt x="991362" y="15582"/>
                </a:lnTo>
                <a:lnTo>
                  <a:pt x="1027694" y="15582"/>
                </a:lnTo>
                <a:lnTo>
                  <a:pt x="1027634" y="15112"/>
                </a:lnTo>
                <a:close/>
              </a:path>
              <a:path w="1028064" h="100964">
                <a:moveTo>
                  <a:pt x="967104" y="12369"/>
                </a:moveTo>
                <a:lnTo>
                  <a:pt x="960374" y="12369"/>
                </a:lnTo>
                <a:lnTo>
                  <a:pt x="944528" y="14169"/>
                </a:lnTo>
                <a:lnTo>
                  <a:pt x="968117" y="14160"/>
                </a:lnTo>
                <a:lnTo>
                  <a:pt x="967104" y="13131"/>
                </a:lnTo>
                <a:lnTo>
                  <a:pt x="967104" y="12369"/>
                </a:lnTo>
                <a:close/>
              </a:path>
              <a:path w="1028064" h="100964">
                <a:moveTo>
                  <a:pt x="967104" y="11334"/>
                </a:moveTo>
                <a:lnTo>
                  <a:pt x="960185" y="12391"/>
                </a:lnTo>
                <a:lnTo>
                  <a:pt x="960374" y="12369"/>
                </a:lnTo>
                <a:lnTo>
                  <a:pt x="967104" y="12369"/>
                </a:lnTo>
                <a:lnTo>
                  <a:pt x="967104" y="11334"/>
                </a:lnTo>
                <a:close/>
              </a:path>
              <a:path w="1028064" h="100964">
                <a:moveTo>
                  <a:pt x="1022085" y="4873"/>
                </a:moveTo>
                <a:lnTo>
                  <a:pt x="1022350" y="5054"/>
                </a:lnTo>
                <a:lnTo>
                  <a:pt x="1025271" y="8305"/>
                </a:lnTo>
                <a:lnTo>
                  <a:pt x="1026160" y="9626"/>
                </a:lnTo>
                <a:lnTo>
                  <a:pt x="1027149" y="11337"/>
                </a:lnTo>
                <a:lnTo>
                  <a:pt x="1026794" y="8572"/>
                </a:lnTo>
                <a:lnTo>
                  <a:pt x="1022603" y="4876"/>
                </a:lnTo>
                <a:lnTo>
                  <a:pt x="1022085" y="4873"/>
                </a:lnTo>
                <a:close/>
              </a:path>
              <a:path w="1028064" h="100964">
                <a:moveTo>
                  <a:pt x="990582" y="4660"/>
                </a:moveTo>
                <a:lnTo>
                  <a:pt x="969517" y="4660"/>
                </a:lnTo>
                <a:lnTo>
                  <a:pt x="967104" y="7111"/>
                </a:lnTo>
                <a:lnTo>
                  <a:pt x="967104" y="11334"/>
                </a:lnTo>
                <a:lnTo>
                  <a:pt x="974133" y="10261"/>
                </a:lnTo>
                <a:lnTo>
                  <a:pt x="985265" y="8445"/>
                </a:lnTo>
                <a:lnTo>
                  <a:pt x="987043" y="8305"/>
                </a:lnTo>
                <a:lnTo>
                  <a:pt x="996713" y="8305"/>
                </a:lnTo>
                <a:lnTo>
                  <a:pt x="1003084" y="7690"/>
                </a:lnTo>
                <a:lnTo>
                  <a:pt x="1008252" y="6553"/>
                </a:lnTo>
                <a:lnTo>
                  <a:pt x="1009396" y="6375"/>
                </a:lnTo>
                <a:lnTo>
                  <a:pt x="1011340" y="6193"/>
                </a:lnTo>
                <a:lnTo>
                  <a:pt x="1011554" y="5968"/>
                </a:lnTo>
                <a:lnTo>
                  <a:pt x="1014010" y="4864"/>
                </a:lnTo>
                <a:lnTo>
                  <a:pt x="989838" y="4864"/>
                </a:lnTo>
                <a:lnTo>
                  <a:pt x="990582" y="4660"/>
                </a:lnTo>
                <a:close/>
              </a:path>
              <a:path w="1028064" h="100964">
                <a:moveTo>
                  <a:pt x="987043" y="8305"/>
                </a:moveTo>
                <a:lnTo>
                  <a:pt x="985265" y="8445"/>
                </a:lnTo>
                <a:lnTo>
                  <a:pt x="974089" y="10261"/>
                </a:lnTo>
                <a:lnTo>
                  <a:pt x="1026520" y="10248"/>
                </a:lnTo>
                <a:lnTo>
                  <a:pt x="1026160" y="9626"/>
                </a:lnTo>
                <a:lnTo>
                  <a:pt x="1025305" y="8356"/>
                </a:lnTo>
                <a:lnTo>
                  <a:pt x="996188" y="8356"/>
                </a:lnTo>
                <a:lnTo>
                  <a:pt x="996588" y="8317"/>
                </a:lnTo>
                <a:lnTo>
                  <a:pt x="987043" y="8305"/>
                </a:lnTo>
                <a:close/>
              </a:path>
              <a:path w="1028064" h="100964">
                <a:moveTo>
                  <a:pt x="996588" y="8317"/>
                </a:moveTo>
                <a:lnTo>
                  <a:pt x="996188" y="8356"/>
                </a:lnTo>
                <a:lnTo>
                  <a:pt x="997076" y="8318"/>
                </a:lnTo>
                <a:lnTo>
                  <a:pt x="996588" y="8317"/>
                </a:lnTo>
                <a:close/>
              </a:path>
              <a:path w="1028064" h="100964">
                <a:moveTo>
                  <a:pt x="1003084" y="7690"/>
                </a:moveTo>
                <a:lnTo>
                  <a:pt x="996588" y="8317"/>
                </a:lnTo>
                <a:lnTo>
                  <a:pt x="997076" y="8318"/>
                </a:lnTo>
                <a:lnTo>
                  <a:pt x="996188" y="8356"/>
                </a:lnTo>
                <a:lnTo>
                  <a:pt x="1009268" y="8356"/>
                </a:lnTo>
                <a:lnTo>
                  <a:pt x="1009791" y="7810"/>
                </a:lnTo>
                <a:lnTo>
                  <a:pt x="1002538" y="7810"/>
                </a:lnTo>
                <a:lnTo>
                  <a:pt x="1003084" y="7690"/>
                </a:lnTo>
                <a:close/>
              </a:path>
              <a:path w="1028064" h="100964">
                <a:moveTo>
                  <a:pt x="1012683" y="6158"/>
                </a:moveTo>
                <a:lnTo>
                  <a:pt x="1011174" y="6476"/>
                </a:lnTo>
                <a:lnTo>
                  <a:pt x="1009268" y="8356"/>
                </a:lnTo>
                <a:lnTo>
                  <a:pt x="1012683" y="6158"/>
                </a:lnTo>
                <a:close/>
              </a:path>
              <a:path w="1028064" h="100964">
                <a:moveTo>
                  <a:pt x="1023194" y="5994"/>
                </a:moveTo>
                <a:lnTo>
                  <a:pt x="1013460" y="5994"/>
                </a:lnTo>
                <a:lnTo>
                  <a:pt x="1012683" y="6158"/>
                </a:lnTo>
                <a:lnTo>
                  <a:pt x="1009268" y="8356"/>
                </a:lnTo>
                <a:lnTo>
                  <a:pt x="1025305" y="8356"/>
                </a:lnTo>
                <a:lnTo>
                  <a:pt x="1023194" y="5994"/>
                </a:lnTo>
                <a:close/>
              </a:path>
              <a:path w="1028064" h="100964">
                <a:moveTo>
                  <a:pt x="1003680" y="7632"/>
                </a:moveTo>
                <a:lnTo>
                  <a:pt x="1003084" y="7690"/>
                </a:lnTo>
                <a:lnTo>
                  <a:pt x="1002538" y="7810"/>
                </a:lnTo>
                <a:lnTo>
                  <a:pt x="1003680" y="7632"/>
                </a:lnTo>
                <a:close/>
              </a:path>
              <a:path w="1028064" h="100964">
                <a:moveTo>
                  <a:pt x="1009962" y="7632"/>
                </a:moveTo>
                <a:lnTo>
                  <a:pt x="1003680" y="7632"/>
                </a:lnTo>
                <a:lnTo>
                  <a:pt x="1002538" y="7810"/>
                </a:lnTo>
                <a:lnTo>
                  <a:pt x="1009791" y="7810"/>
                </a:lnTo>
                <a:lnTo>
                  <a:pt x="1009962" y="7632"/>
                </a:lnTo>
                <a:close/>
              </a:path>
              <a:path w="1028064" h="100964">
                <a:moveTo>
                  <a:pt x="1011340" y="6193"/>
                </a:moveTo>
                <a:lnTo>
                  <a:pt x="1009396" y="6375"/>
                </a:lnTo>
                <a:lnTo>
                  <a:pt x="1008252" y="6553"/>
                </a:lnTo>
                <a:lnTo>
                  <a:pt x="1003084" y="7690"/>
                </a:lnTo>
                <a:lnTo>
                  <a:pt x="1003680" y="7632"/>
                </a:lnTo>
                <a:lnTo>
                  <a:pt x="1009962" y="7632"/>
                </a:lnTo>
                <a:lnTo>
                  <a:pt x="1011340" y="6193"/>
                </a:lnTo>
                <a:close/>
              </a:path>
              <a:path w="1028064" h="100964">
                <a:moveTo>
                  <a:pt x="1012258" y="6107"/>
                </a:moveTo>
                <a:lnTo>
                  <a:pt x="1011340" y="6193"/>
                </a:lnTo>
                <a:lnTo>
                  <a:pt x="1011068" y="6476"/>
                </a:lnTo>
                <a:lnTo>
                  <a:pt x="1012258" y="6107"/>
                </a:lnTo>
                <a:close/>
              </a:path>
              <a:path w="1028064" h="100964">
                <a:moveTo>
                  <a:pt x="1012849" y="6051"/>
                </a:moveTo>
                <a:lnTo>
                  <a:pt x="1012258" y="6107"/>
                </a:lnTo>
                <a:lnTo>
                  <a:pt x="1011174" y="6476"/>
                </a:lnTo>
                <a:lnTo>
                  <a:pt x="1012683" y="6158"/>
                </a:lnTo>
                <a:lnTo>
                  <a:pt x="1012849" y="6051"/>
                </a:lnTo>
                <a:close/>
              </a:path>
              <a:path w="1028064" h="100964">
                <a:moveTo>
                  <a:pt x="1014094" y="4825"/>
                </a:moveTo>
                <a:lnTo>
                  <a:pt x="1011554" y="5968"/>
                </a:lnTo>
                <a:lnTo>
                  <a:pt x="1011340" y="6193"/>
                </a:lnTo>
                <a:lnTo>
                  <a:pt x="1012258" y="6107"/>
                </a:lnTo>
                <a:lnTo>
                  <a:pt x="1013332" y="5740"/>
                </a:lnTo>
                <a:lnTo>
                  <a:pt x="1022966" y="5740"/>
                </a:lnTo>
                <a:lnTo>
                  <a:pt x="1022350" y="5054"/>
                </a:lnTo>
                <a:lnTo>
                  <a:pt x="1022085" y="4873"/>
                </a:lnTo>
                <a:lnTo>
                  <a:pt x="1014094" y="4825"/>
                </a:lnTo>
                <a:close/>
              </a:path>
              <a:path w="1028064" h="100964">
                <a:moveTo>
                  <a:pt x="1013460" y="5994"/>
                </a:moveTo>
                <a:lnTo>
                  <a:pt x="1012849" y="6051"/>
                </a:lnTo>
                <a:lnTo>
                  <a:pt x="1012683" y="6158"/>
                </a:lnTo>
                <a:lnTo>
                  <a:pt x="1013460" y="5994"/>
                </a:lnTo>
                <a:close/>
              </a:path>
              <a:path w="1028064" h="100964">
                <a:moveTo>
                  <a:pt x="1013332" y="5740"/>
                </a:moveTo>
                <a:lnTo>
                  <a:pt x="1012258" y="6107"/>
                </a:lnTo>
                <a:lnTo>
                  <a:pt x="1012849" y="6051"/>
                </a:lnTo>
                <a:lnTo>
                  <a:pt x="1013332" y="5740"/>
                </a:lnTo>
                <a:close/>
              </a:path>
              <a:path w="1028064" h="100964">
                <a:moveTo>
                  <a:pt x="1022966" y="5740"/>
                </a:moveTo>
                <a:lnTo>
                  <a:pt x="1013332" y="5740"/>
                </a:lnTo>
                <a:lnTo>
                  <a:pt x="1012849" y="6051"/>
                </a:lnTo>
                <a:lnTo>
                  <a:pt x="1013460" y="5994"/>
                </a:lnTo>
                <a:lnTo>
                  <a:pt x="1023194" y="5994"/>
                </a:lnTo>
                <a:lnTo>
                  <a:pt x="1022966" y="5740"/>
                </a:lnTo>
                <a:close/>
              </a:path>
              <a:path w="1028064" h="100964">
                <a:moveTo>
                  <a:pt x="1022015" y="4825"/>
                </a:moveTo>
                <a:lnTo>
                  <a:pt x="1014094" y="4825"/>
                </a:lnTo>
                <a:lnTo>
                  <a:pt x="1022085" y="4873"/>
                </a:lnTo>
                <a:close/>
              </a:path>
              <a:path w="1028064" h="100964">
                <a:moveTo>
                  <a:pt x="997704" y="2717"/>
                </a:moveTo>
                <a:lnTo>
                  <a:pt x="989838" y="4864"/>
                </a:lnTo>
                <a:lnTo>
                  <a:pt x="991362" y="4660"/>
                </a:lnTo>
                <a:lnTo>
                  <a:pt x="1021773" y="4660"/>
                </a:lnTo>
                <a:lnTo>
                  <a:pt x="1020826" y="4013"/>
                </a:lnTo>
                <a:lnTo>
                  <a:pt x="1019140" y="3200"/>
                </a:lnTo>
                <a:lnTo>
                  <a:pt x="996823" y="3200"/>
                </a:lnTo>
                <a:lnTo>
                  <a:pt x="997704" y="2717"/>
                </a:lnTo>
                <a:close/>
              </a:path>
              <a:path w="1028064" h="100964">
                <a:moveTo>
                  <a:pt x="1021773" y="4660"/>
                </a:moveTo>
                <a:lnTo>
                  <a:pt x="991362" y="4660"/>
                </a:lnTo>
                <a:lnTo>
                  <a:pt x="989838" y="4864"/>
                </a:lnTo>
                <a:lnTo>
                  <a:pt x="1014010" y="4864"/>
                </a:lnTo>
                <a:lnTo>
                  <a:pt x="1022015" y="4825"/>
                </a:lnTo>
                <a:lnTo>
                  <a:pt x="1021773" y="4660"/>
                </a:lnTo>
                <a:close/>
              </a:path>
              <a:path w="1028064" h="100964">
                <a:moveTo>
                  <a:pt x="998727" y="2438"/>
                </a:moveTo>
                <a:lnTo>
                  <a:pt x="997704" y="2717"/>
                </a:lnTo>
                <a:lnTo>
                  <a:pt x="996823" y="3200"/>
                </a:lnTo>
                <a:lnTo>
                  <a:pt x="998727" y="2438"/>
                </a:lnTo>
                <a:close/>
              </a:path>
              <a:path w="1028064" h="100964">
                <a:moveTo>
                  <a:pt x="1017559" y="2438"/>
                </a:moveTo>
                <a:lnTo>
                  <a:pt x="998727" y="2438"/>
                </a:lnTo>
                <a:lnTo>
                  <a:pt x="996823" y="3200"/>
                </a:lnTo>
                <a:lnTo>
                  <a:pt x="1019140" y="3200"/>
                </a:lnTo>
                <a:lnTo>
                  <a:pt x="1017559" y="2438"/>
                </a:lnTo>
                <a:close/>
              </a:path>
              <a:path w="1028064" h="100964">
                <a:moveTo>
                  <a:pt x="1004442" y="0"/>
                </a:moveTo>
                <a:lnTo>
                  <a:pt x="1001902" y="419"/>
                </a:lnTo>
                <a:lnTo>
                  <a:pt x="997704" y="2717"/>
                </a:lnTo>
                <a:lnTo>
                  <a:pt x="998727" y="2438"/>
                </a:lnTo>
                <a:lnTo>
                  <a:pt x="1017559" y="2438"/>
                </a:lnTo>
                <a:lnTo>
                  <a:pt x="1017269" y="2298"/>
                </a:lnTo>
                <a:lnTo>
                  <a:pt x="1014729" y="1612"/>
                </a:lnTo>
                <a:lnTo>
                  <a:pt x="1012951" y="1282"/>
                </a:lnTo>
                <a:lnTo>
                  <a:pt x="1010970" y="1092"/>
                </a:lnTo>
                <a:lnTo>
                  <a:pt x="1010538" y="1092"/>
                </a:lnTo>
                <a:lnTo>
                  <a:pt x="1009650" y="965"/>
                </a:lnTo>
                <a:lnTo>
                  <a:pt x="1009830" y="965"/>
                </a:lnTo>
                <a:lnTo>
                  <a:pt x="1004442" y="0"/>
                </a:lnTo>
                <a:close/>
              </a:path>
              <a:path w="1028064" h="100964">
                <a:moveTo>
                  <a:pt x="1009650" y="965"/>
                </a:moveTo>
                <a:lnTo>
                  <a:pt x="1010538" y="1092"/>
                </a:lnTo>
                <a:lnTo>
                  <a:pt x="1010038" y="1002"/>
                </a:lnTo>
                <a:lnTo>
                  <a:pt x="1009650" y="965"/>
                </a:lnTo>
                <a:close/>
              </a:path>
              <a:path w="1028064" h="100964">
                <a:moveTo>
                  <a:pt x="1010038" y="1002"/>
                </a:moveTo>
                <a:lnTo>
                  <a:pt x="1010538" y="1092"/>
                </a:lnTo>
                <a:lnTo>
                  <a:pt x="1010970" y="1092"/>
                </a:lnTo>
                <a:lnTo>
                  <a:pt x="1010038" y="1002"/>
                </a:lnTo>
                <a:close/>
              </a:path>
              <a:path w="1028064" h="100964">
                <a:moveTo>
                  <a:pt x="1009830" y="965"/>
                </a:moveTo>
                <a:lnTo>
                  <a:pt x="1009650" y="965"/>
                </a:lnTo>
                <a:lnTo>
                  <a:pt x="1010038" y="1002"/>
                </a:lnTo>
                <a:lnTo>
                  <a:pt x="1009830" y="965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0997" y="3664584"/>
            <a:ext cx="212725" cy="144653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709293" y="3679063"/>
            <a:ext cx="183515" cy="81915"/>
          </a:xfrm>
          <a:custGeom>
            <a:avLst/>
            <a:gdLst/>
            <a:ahLst/>
            <a:cxnLst/>
            <a:rect l="l" t="t" r="r" b="b"/>
            <a:pathLst>
              <a:path w="183514" h="81914">
                <a:moveTo>
                  <a:pt x="183388" y="61722"/>
                </a:moveTo>
                <a:lnTo>
                  <a:pt x="0" y="61722"/>
                </a:lnTo>
                <a:lnTo>
                  <a:pt x="0" y="81534"/>
                </a:lnTo>
                <a:lnTo>
                  <a:pt x="183388" y="81534"/>
                </a:lnTo>
                <a:lnTo>
                  <a:pt x="183388" y="61722"/>
                </a:lnTo>
                <a:close/>
              </a:path>
              <a:path w="183514" h="81914">
                <a:moveTo>
                  <a:pt x="183388" y="0"/>
                </a:moveTo>
                <a:lnTo>
                  <a:pt x="0" y="0"/>
                </a:lnTo>
                <a:lnTo>
                  <a:pt x="0" y="19812"/>
                </a:lnTo>
                <a:lnTo>
                  <a:pt x="183388" y="19812"/>
                </a:lnTo>
                <a:lnTo>
                  <a:pt x="183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9648" y="3664584"/>
            <a:ext cx="212725" cy="144653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2328417" y="3709814"/>
            <a:ext cx="183515" cy="20320"/>
          </a:xfrm>
          <a:custGeom>
            <a:avLst/>
            <a:gdLst/>
            <a:ahLst/>
            <a:cxnLst/>
            <a:rect l="l" t="t" r="r" b="b"/>
            <a:pathLst>
              <a:path w="183514" h="20320">
                <a:moveTo>
                  <a:pt x="183349" y="0"/>
                </a:moveTo>
                <a:lnTo>
                  <a:pt x="0" y="0"/>
                </a:lnTo>
                <a:lnTo>
                  <a:pt x="0" y="19794"/>
                </a:lnTo>
                <a:lnTo>
                  <a:pt x="183349" y="19794"/>
                </a:lnTo>
                <a:lnTo>
                  <a:pt x="183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2617216" y="3365500"/>
            <a:ext cx="1275080" cy="643890"/>
            <a:chOff x="2617216" y="3365500"/>
            <a:chExt cx="1275080" cy="64389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7216" y="3662299"/>
              <a:ext cx="161925" cy="14693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839720" y="3582288"/>
              <a:ext cx="1052195" cy="427355"/>
            </a:xfrm>
            <a:custGeom>
              <a:avLst/>
              <a:gdLst/>
              <a:ahLst/>
              <a:cxnLst/>
              <a:rect l="l" t="t" r="r" b="b"/>
              <a:pathLst>
                <a:path w="1052195" h="427354">
                  <a:moveTo>
                    <a:pt x="166243" y="211836"/>
                  </a:moveTo>
                  <a:lnTo>
                    <a:pt x="157480" y="211836"/>
                  </a:lnTo>
                  <a:lnTo>
                    <a:pt x="120015" y="213106"/>
                  </a:lnTo>
                  <a:lnTo>
                    <a:pt x="118237" y="220853"/>
                  </a:lnTo>
                  <a:lnTo>
                    <a:pt x="123571" y="221234"/>
                  </a:lnTo>
                  <a:lnTo>
                    <a:pt x="127127" y="221742"/>
                  </a:lnTo>
                  <a:lnTo>
                    <a:pt x="129159" y="222377"/>
                  </a:lnTo>
                  <a:lnTo>
                    <a:pt x="131191" y="223139"/>
                  </a:lnTo>
                  <a:lnTo>
                    <a:pt x="132842" y="224155"/>
                  </a:lnTo>
                  <a:lnTo>
                    <a:pt x="133858" y="225679"/>
                  </a:lnTo>
                  <a:lnTo>
                    <a:pt x="135001" y="227330"/>
                  </a:lnTo>
                  <a:lnTo>
                    <a:pt x="135509" y="229489"/>
                  </a:lnTo>
                  <a:lnTo>
                    <a:pt x="135509" y="235458"/>
                  </a:lnTo>
                  <a:lnTo>
                    <a:pt x="135255" y="239014"/>
                  </a:lnTo>
                  <a:lnTo>
                    <a:pt x="134620" y="242951"/>
                  </a:lnTo>
                  <a:lnTo>
                    <a:pt x="134112" y="246888"/>
                  </a:lnTo>
                  <a:lnTo>
                    <a:pt x="133350" y="250571"/>
                  </a:lnTo>
                  <a:lnTo>
                    <a:pt x="132588" y="253746"/>
                  </a:lnTo>
                  <a:lnTo>
                    <a:pt x="124841" y="288163"/>
                  </a:lnTo>
                  <a:lnTo>
                    <a:pt x="119507" y="285115"/>
                  </a:lnTo>
                  <a:lnTo>
                    <a:pt x="116332" y="283832"/>
                  </a:lnTo>
                  <a:lnTo>
                    <a:pt x="116332" y="306031"/>
                  </a:lnTo>
                  <a:lnTo>
                    <a:pt x="116332" y="320116"/>
                  </a:lnTo>
                  <a:lnTo>
                    <a:pt x="115570" y="326859"/>
                  </a:lnTo>
                  <a:lnTo>
                    <a:pt x="114046" y="334010"/>
                  </a:lnTo>
                  <a:lnTo>
                    <a:pt x="111125" y="348742"/>
                  </a:lnTo>
                  <a:lnTo>
                    <a:pt x="93091" y="385699"/>
                  </a:lnTo>
                  <a:lnTo>
                    <a:pt x="63500" y="409308"/>
                  </a:lnTo>
                  <a:lnTo>
                    <a:pt x="53721" y="409308"/>
                  </a:lnTo>
                  <a:lnTo>
                    <a:pt x="49022" y="406755"/>
                  </a:lnTo>
                  <a:lnTo>
                    <a:pt x="46228" y="401650"/>
                  </a:lnTo>
                  <a:lnTo>
                    <a:pt x="43307" y="396544"/>
                  </a:lnTo>
                  <a:lnTo>
                    <a:pt x="41910" y="388823"/>
                  </a:lnTo>
                  <a:lnTo>
                    <a:pt x="41986" y="376567"/>
                  </a:lnTo>
                  <a:lnTo>
                    <a:pt x="42329" y="368160"/>
                  </a:lnTo>
                  <a:lnTo>
                    <a:pt x="52654" y="327101"/>
                  </a:lnTo>
                  <a:lnTo>
                    <a:pt x="80645" y="294665"/>
                  </a:lnTo>
                  <a:lnTo>
                    <a:pt x="94996" y="291592"/>
                  </a:lnTo>
                  <a:lnTo>
                    <a:pt x="102743" y="291592"/>
                  </a:lnTo>
                  <a:lnTo>
                    <a:pt x="108204" y="293357"/>
                  </a:lnTo>
                  <a:lnTo>
                    <a:pt x="111379" y="296875"/>
                  </a:lnTo>
                  <a:lnTo>
                    <a:pt x="114681" y="300393"/>
                  </a:lnTo>
                  <a:lnTo>
                    <a:pt x="116332" y="306031"/>
                  </a:lnTo>
                  <a:lnTo>
                    <a:pt x="116332" y="283832"/>
                  </a:lnTo>
                  <a:lnTo>
                    <a:pt x="114173" y="282956"/>
                  </a:lnTo>
                  <a:lnTo>
                    <a:pt x="104013" y="280416"/>
                  </a:lnTo>
                  <a:lnTo>
                    <a:pt x="98425" y="279781"/>
                  </a:lnTo>
                  <a:lnTo>
                    <a:pt x="92329" y="279781"/>
                  </a:lnTo>
                  <a:lnTo>
                    <a:pt x="53213" y="293446"/>
                  </a:lnTo>
                  <a:lnTo>
                    <a:pt x="25654" y="330657"/>
                  </a:lnTo>
                  <a:lnTo>
                    <a:pt x="15773" y="376567"/>
                  </a:lnTo>
                  <a:lnTo>
                    <a:pt x="15697" y="381406"/>
                  </a:lnTo>
                  <a:lnTo>
                    <a:pt x="16167" y="390385"/>
                  </a:lnTo>
                  <a:lnTo>
                    <a:pt x="35407" y="423786"/>
                  </a:lnTo>
                  <a:lnTo>
                    <a:pt x="49911" y="426872"/>
                  </a:lnTo>
                  <a:lnTo>
                    <a:pt x="56972" y="426275"/>
                  </a:lnTo>
                  <a:lnTo>
                    <a:pt x="85826" y="409308"/>
                  </a:lnTo>
                  <a:lnTo>
                    <a:pt x="90233" y="404749"/>
                  </a:lnTo>
                  <a:lnTo>
                    <a:pt x="97091" y="396417"/>
                  </a:lnTo>
                  <a:lnTo>
                    <a:pt x="104140" y="386689"/>
                  </a:lnTo>
                  <a:lnTo>
                    <a:pt x="106045" y="387286"/>
                  </a:lnTo>
                  <a:lnTo>
                    <a:pt x="103759" y="393433"/>
                  </a:lnTo>
                  <a:lnTo>
                    <a:pt x="102616" y="399199"/>
                  </a:lnTo>
                  <a:lnTo>
                    <a:pt x="102692" y="411683"/>
                  </a:lnTo>
                  <a:lnTo>
                    <a:pt x="104521" y="416852"/>
                  </a:lnTo>
                  <a:lnTo>
                    <a:pt x="111887" y="424992"/>
                  </a:lnTo>
                  <a:lnTo>
                    <a:pt x="116713" y="427024"/>
                  </a:lnTo>
                  <a:lnTo>
                    <a:pt x="130175" y="427024"/>
                  </a:lnTo>
                  <a:lnTo>
                    <a:pt x="166243" y="400685"/>
                  </a:lnTo>
                  <a:lnTo>
                    <a:pt x="157734" y="392353"/>
                  </a:lnTo>
                  <a:lnTo>
                    <a:pt x="151447" y="399249"/>
                  </a:lnTo>
                  <a:lnTo>
                    <a:pt x="146812" y="403834"/>
                  </a:lnTo>
                  <a:lnTo>
                    <a:pt x="143383" y="406260"/>
                  </a:lnTo>
                  <a:lnTo>
                    <a:pt x="140081" y="408698"/>
                  </a:lnTo>
                  <a:lnTo>
                    <a:pt x="136906" y="409905"/>
                  </a:lnTo>
                  <a:lnTo>
                    <a:pt x="131064" y="409905"/>
                  </a:lnTo>
                  <a:lnTo>
                    <a:pt x="129032" y="409016"/>
                  </a:lnTo>
                  <a:lnTo>
                    <a:pt x="126492" y="405447"/>
                  </a:lnTo>
                  <a:lnTo>
                    <a:pt x="125857" y="402564"/>
                  </a:lnTo>
                  <a:lnTo>
                    <a:pt x="125882" y="393433"/>
                  </a:lnTo>
                  <a:lnTo>
                    <a:pt x="148285" y="291592"/>
                  </a:lnTo>
                  <a:lnTo>
                    <a:pt x="149059" y="288163"/>
                  </a:lnTo>
                  <a:lnTo>
                    <a:pt x="166243" y="211836"/>
                  </a:lnTo>
                  <a:close/>
                </a:path>
                <a:path w="1052195" h="427354">
                  <a:moveTo>
                    <a:pt x="401751" y="289687"/>
                  </a:moveTo>
                  <a:lnTo>
                    <a:pt x="397764" y="282321"/>
                  </a:lnTo>
                  <a:lnTo>
                    <a:pt x="359410" y="282321"/>
                  </a:lnTo>
                  <a:lnTo>
                    <a:pt x="357886" y="289687"/>
                  </a:lnTo>
                  <a:lnTo>
                    <a:pt x="362712" y="289941"/>
                  </a:lnTo>
                  <a:lnTo>
                    <a:pt x="366014" y="290957"/>
                  </a:lnTo>
                  <a:lnTo>
                    <a:pt x="368046" y="292633"/>
                  </a:lnTo>
                  <a:lnTo>
                    <a:pt x="369951" y="294322"/>
                  </a:lnTo>
                  <a:lnTo>
                    <a:pt x="370928" y="297395"/>
                  </a:lnTo>
                  <a:lnTo>
                    <a:pt x="370840" y="303530"/>
                  </a:lnTo>
                  <a:lnTo>
                    <a:pt x="358902" y="342265"/>
                  </a:lnTo>
                  <a:lnTo>
                    <a:pt x="334302" y="384086"/>
                  </a:lnTo>
                  <a:lnTo>
                    <a:pt x="323469" y="399935"/>
                  </a:lnTo>
                  <a:lnTo>
                    <a:pt x="316814" y="327456"/>
                  </a:lnTo>
                  <a:lnTo>
                    <a:pt x="312674" y="282321"/>
                  </a:lnTo>
                  <a:lnTo>
                    <a:pt x="291211" y="282321"/>
                  </a:lnTo>
                  <a:lnTo>
                    <a:pt x="289560" y="289687"/>
                  </a:lnTo>
                  <a:lnTo>
                    <a:pt x="288264" y="296672"/>
                  </a:lnTo>
                  <a:lnTo>
                    <a:pt x="286702" y="303530"/>
                  </a:lnTo>
                  <a:lnTo>
                    <a:pt x="268986" y="347700"/>
                  </a:lnTo>
                  <a:lnTo>
                    <a:pt x="248208" y="384086"/>
                  </a:lnTo>
                  <a:lnTo>
                    <a:pt x="238633" y="399783"/>
                  </a:lnTo>
                  <a:lnTo>
                    <a:pt x="229743" y="282321"/>
                  </a:lnTo>
                  <a:lnTo>
                    <a:pt x="190754" y="282321"/>
                  </a:lnTo>
                  <a:lnTo>
                    <a:pt x="189103" y="289687"/>
                  </a:lnTo>
                  <a:lnTo>
                    <a:pt x="193929" y="290068"/>
                  </a:lnTo>
                  <a:lnTo>
                    <a:pt x="197358" y="291084"/>
                  </a:lnTo>
                  <a:lnTo>
                    <a:pt x="199390" y="292925"/>
                  </a:lnTo>
                  <a:lnTo>
                    <a:pt x="201422" y="294716"/>
                  </a:lnTo>
                  <a:lnTo>
                    <a:pt x="202946" y="297395"/>
                  </a:lnTo>
                  <a:lnTo>
                    <a:pt x="204724" y="304533"/>
                  </a:lnTo>
                  <a:lnTo>
                    <a:pt x="205486" y="309206"/>
                  </a:lnTo>
                  <a:lnTo>
                    <a:pt x="206121" y="314960"/>
                  </a:lnTo>
                  <a:lnTo>
                    <a:pt x="217424" y="427024"/>
                  </a:lnTo>
                  <a:lnTo>
                    <a:pt x="237363" y="427024"/>
                  </a:lnTo>
                  <a:lnTo>
                    <a:pt x="247142" y="411835"/>
                  </a:lnTo>
                  <a:lnTo>
                    <a:pt x="254685" y="399783"/>
                  </a:lnTo>
                  <a:lnTo>
                    <a:pt x="256108" y="397522"/>
                  </a:lnTo>
                  <a:lnTo>
                    <a:pt x="278091" y="359664"/>
                  </a:lnTo>
                  <a:lnTo>
                    <a:pt x="293497" y="327456"/>
                  </a:lnTo>
                  <a:lnTo>
                    <a:pt x="295021" y="327609"/>
                  </a:lnTo>
                  <a:lnTo>
                    <a:pt x="296164" y="345770"/>
                  </a:lnTo>
                  <a:lnTo>
                    <a:pt x="297307" y="359956"/>
                  </a:lnTo>
                  <a:lnTo>
                    <a:pt x="297815" y="364820"/>
                  </a:lnTo>
                  <a:lnTo>
                    <a:pt x="303911" y="427024"/>
                  </a:lnTo>
                  <a:lnTo>
                    <a:pt x="321564" y="427024"/>
                  </a:lnTo>
                  <a:lnTo>
                    <a:pt x="327825" y="418465"/>
                  </a:lnTo>
                  <a:lnTo>
                    <a:pt x="333654" y="410337"/>
                  </a:lnTo>
                  <a:lnTo>
                    <a:pt x="339064" y="402653"/>
                  </a:lnTo>
                  <a:lnTo>
                    <a:pt x="340918" y="399935"/>
                  </a:lnTo>
                  <a:lnTo>
                    <a:pt x="344043" y="395401"/>
                  </a:lnTo>
                  <a:lnTo>
                    <a:pt x="364947" y="363499"/>
                  </a:lnTo>
                  <a:lnTo>
                    <a:pt x="374523" y="347395"/>
                  </a:lnTo>
                  <a:lnTo>
                    <a:pt x="378333" y="340753"/>
                  </a:lnTo>
                  <a:lnTo>
                    <a:pt x="393446" y="310197"/>
                  </a:lnTo>
                  <a:lnTo>
                    <a:pt x="395605" y="305435"/>
                  </a:lnTo>
                  <a:lnTo>
                    <a:pt x="398767" y="297395"/>
                  </a:lnTo>
                  <a:lnTo>
                    <a:pt x="401713" y="290068"/>
                  </a:lnTo>
                  <a:lnTo>
                    <a:pt x="401751" y="289687"/>
                  </a:lnTo>
                  <a:close/>
                </a:path>
                <a:path w="1052195" h="427354">
                  <a:moveTo>
                    <a:pt x="409575" y="129413"/>
                  </a:moveTo>
                  <a:lnTo>
                    <a:pt x="0" y="129413"/>
                  </a:lnTo>
                  <a:lnTo>
                    <a:pt x="0" y="148463"/>
                  </a:lnTo>
                  <a:lnTo>
                    <a:pt x="409575" y="148463"/>
                  </a:lnTo>
                  <a:lnTo>
                    <a:pt x="409575" y="129413"/>
                  </a:lnTo>
                  <a:close/>
                </a:path>
                <a:path w="1052195" h="427354">
                  <a:moveTo>
                    <a:pt x="574548" y="21463"/>
                  </a:moveTo>
                  <a:lnTo>
                    <a:pt x="515112" y="21463"/>
                  </a:lnTo>
                  <a:lnTo>
                    <a:pt x="513461" y="28702"/>
                  </a:lnTo>
                  <a:lnTo>
                    <a:pt x="518414" y="29083"/>
                  </a:lnTo>
                  <a:lnTo>
                    <a:pt x="522224" y="30099"/>
                  </a:lnTo>
                  <a:lnTo>
                    <a:pt x="526796" y="33782"/>
                  </a:lnTo>
                  <a:lnTo>
                    <a:pt x="527939" y="37084"/>
                  </a:lnTo>
                  <a:lnTo>
                    <a:pt x="527939" y="47879"/>
                  </a:lnTo>
                  <a:lnTo>
                    <a:pt x="489839" y="222504"/>
                  </a:lnTo>
                  <a:lnTo>
                    <a:pt x="471284" y="264033"/>
                  </a:lnTo>
                  <a:lnTo>
                    <a:pt x="463931" y="267589"/>
                  </a:lnTo>
                  <a:lnTo>
                    <a:pt x="449059" y="267589"/>
                  </a:lnTo>
                  <a:lnTo>
                    <a:pt x="445262" y="267208"/>
                  </a:lnTo>
                  <a:lnTo>
                    <a:pt x="443230" y="266446"/>
                  </a:lnTo>
                  <a:lnTo>
                    <a:pt x="439293" y="280670"/>
                  </a:lnTo>
                  <a:lnTo>
                    <a:pt x="442976" y="281686"/>
                  </a:lnTo>
                  <a:lnTo>
                    <a:pt x="447675" y="282194"/>
                  </a:lnTo>
                  <a:lnTo>
                    <a:pt x="453390" y="282194"/>
                  </a:lnTo>
                  <a:lnTo>
                    <a:pt x="490347" y="271830"/>
                  </a:lnTo>
                  <a:lnTo>
                    <a:pt x="511962" y="239052"/>
                  </a:lnTo>
                  <a:lnTo>
                    <a:pt x="551180" y="65786"/>
                  </a:lnTo>
                  <a:lnTo>
                    <a:pt x="554990" y="49403"/>
                  </a:lnTo>
                  <a:lnTo>
                    <a:pt x="572897" y="28702"/>
                  </a:lnTo>
                  <a:lnTo>
                    <a:pt x="574548" y="21463"/>
                  </a:lnTo>
                  <a:close/>
                </a:path>
                <a:path w="1052195" h="427354">
                  <a:moveTo>
                    <a:pt x="711327" y="11557"/>
                  </a:moveTo>
                  <a:lnTo>
                    <a:pt x="707390" y="0"/>
                  </a:lnTo>
                  <a:lnTo>
                    <a:pt x="686854" y="7391"/>
                  </a:lnTo>
                  <a:lnTo>
                    <a:pt x="668883" y="18097"/>
                  </a:lnTo>
                  <a:lnTo>
                    <a:pt x="640588" y="49530"/>
                  </a:lnTo>
                  <a:lnTo>
                    <a:pt x="623150" y="91478"/>
                  </a:lnTo>
                  <a:lnTo>
                    <a:pt x="617347" y="141224"/>
                  </a:lnTo>
                  <a:lnTo>
                    <a:pt x="618794" y="167182"/>
                  </a:lnTo>
                  <a:lnTo>
                    <a:pt x="630364" y="213093"/>
                  </a:lnTo>
                  <a:lnTo>
                    <a:pt x="653364" y="250342"/>
                  </a:lnTo>
                  <a:lnTo>
                    <a:pt x="686841" y="274967"/>
                  </a:lnTo>
                  <a:lnTo>
                    <a:pt x="707390" y="282321"/>
                  </a:lnTo>
                  <a:lnTo>
                    <a:pt x="710946" y="270891"/>
                  </a:lnTo>
                  <a:lnTo>
                    <a:pt x="694817" y="263779"/>
                  </a:lnTo>
                  <a:lnTo>
                    <a:pt x="680923" y="253860"/>
                  </a:lnTo>
                  <a:lnTo>
                    <a:pt x="652424" y="207657"/>
                  </a:lnTo>
                  <a:lnTo>
                    <a:pt x="644042" y="164719"/>
                  </a:lnTo>
                  <a:lnTo>
                    <a:pt x="643001" y="139827"/>
                  </a:lnTo>
                  <a:lnTo>
                    <a:pt x="644042" y="115735"/>
                  </a:lnTo>
                  <a:lnTo>
                    <a:pt x="652424" y="73926"/>
                  </a:lnTo>
                  <a:lnTo>
                    <a:pt x="681012" y="28435"/>
                  </a:lnTo>
                  <a:lnTo>
                    <a:pt x="695032" y="18643"/>
                  </a:lnTo>
                  <a:lnTo>
                    <a:pt x="711327" y="11557"/>
                  </a:lnTo>
                  <a:close/>
                </a:path>
                <a:path w="1052195" h="427354">
                  <a:moveTo>
                    <a:pt x="1052195" y="141224"/>
                  </a:moveTo>
                  <a:lnTo>
                    <a:pt x="1046365" y="91478"/>
                  </a:lnTo>
                  <a:lnTo>
                    <a:pt x="1028827" y="49530"/>
                  </a:lnTo>
                  <a:lnTo>
                    <a:pt x="1000531" y="18097"/>
                  </a:lnTo>
                  <a:lnTo>
                    <a:pt x="962152" y="0"/>
                  </a:lnTo>
                  <a:lnTo>
                    <a:pt x="958088" y="11557"/>
                  </a:lnTo>
                  <a:lnTo>
                    <a:pt x="974445" y="18643"/>
                  </a:lnTo>
                  <a:lnTo>
                    <a:pt x="988504" y="28435"/>
                  </a:lnTo>
                  <a:lnTo>
                    <a:pt x="1017028" y="73926"/>
                  </a:lnTo>
                  <a:lnTo>
                    <a:pt x="1025359" y="115735"/>
                  </a:lnTo>
                  <a:lnTo>
                    <a:pt x="1026414" y="139827"/>
                  </a:lnTo>
                  <a:lnTo>
                    <a:pt x="1025359" y="164719"/>
                  </a:lnTo>
                  <a:lnTo>
                    <a:pt x="1016977" y="207657"/>
                  </a:lnTo>
                  <a:lnTo>
                    <a:pt x="988504" y="253860"/>
                  </a:lnTo>
                  <a:lnTo>
                    <a:pt x="958596" y="270891"/>
                  </a:lnTo>
                  <a:lnTo>
                    <a:pt x="962152" y="282321"/>
                  </a:lnTo>
                  <a:lnTo>
                    <a:pt x="1000645" y="264312"/>
                  </a:lnTo>
                  <a:lnTo>
                    <a:pt x="1028954" y="233045"/>
                  </a:lnTo>
                  <a:lnTo>
                    <a:pt x="1046378" y="191135"/>
                  </a:lnTo>
                  <a:lnTo>
                    <a:pt x="1050734" y="167182"/>
                  </a:lnTo>
                  <a:lnTo>
                    <a:pt x="1052195" y="141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2223" y="3664584"/>
              <a:ext cx="212725" cy="14465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0195" y="3365500"/>
              <a:ext cx="150542" cy="215137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5594984" y="2335847"/>
            <a:ext cx="18954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FF9300"/>
                </a:solidFill>
                <a:latin typeface="Verdana"/>
                <a:cs typeface="Verdana"/>
              </a:rPr>
              <a:t>local</a:t>
            </a:r>
            <a:r>
              <a:rPr dirty="0" sz="2000" spc="-45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FF9300"/>
                </a:solidFill>
                <a:latin typeface="Verdana"/>
                <a:cs typeface="Verdana"/>
              </a:rPr>
              <a:t>minimum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525269" y="2728594"/>
            <a:ext cx="2332355" cy="59626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r" marR="457200">
              <a:lnSpc>
                <a:spcPts val="2230"/>
              </a:lnSpc>
              <a:spcBef>
                <a:spcPts val="130"/>
              </a:spcBef>
            </a:pPr>
            <a:r>
              <a:rPr dirty="0" sz="2000" spc="-50">
                <a:latin typeface="Cambria Math"/>
                <a:cs typeface="Cambria Math"/>
              </a:rPr>
              <a:t>𝑤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ts val="2230"/>
              </a:lnSpc>
            </a:pPr>
            <a:r>
              <a:rPr dirty="0" sz="2000">
                <a:solidFill>
                  <a:srgbClr val="FF9300"/>
                </a:solidFill>
                <a:latin typeface="Verdana"/>
                <a:cs typeface="Verdana"/>
              </a:rPr>
              <a:t>current</a:t>
            </a:r>
            <a:r>
              <a:rPr dirty="0" sz="2000" spc="-125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FF9300"/>
                </a:solidFill>
                <a:latin typeface="Verdana"/>
                <a:cs typeface="Verdana"/>
              </a:rPr>
              <a:t>value</a:t>
            </a:r>
            <a:r>
              <a:rPr dirty="0" sz="2000" spc="-5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FF9300"/>
                </a:solidFill>
                <a:latin typeface="Verdana"/>
                <a:cs typeface="Verdana"/>
              </a:rPr>
              <a:t>of</a:t>
            </a:r>
            <a:r>
              <a:rPr dirty="0" sz="2000" spc="45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dirty="0" sz="2000" spc="-50">
                <a:solidFill>
                  <a:srgbClr val="FF9300"/>
                </a:solidFill>
                <a:latin typeface="Cambria Math"/>
                <a:cs typeface="Cambria Math"/>
              </a:rPr>
              <a:t>𝑤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228725" y="523875"/>
            <a:ext cx="4380865" cy="2475230"/>
            <a:chOff x="1228725" y="523875"/>
            <a:chExt cx="4380865" cy="2475230"/>
          </a:xfrm>
        </p:grpSpPr>
        <p:sp>
          <p:nvSpPr>
            <p:cNvPr id="14" name="object 14" descr=""/>
            <p:cNvSpPr/>
            <p:nvPr/>
          </p:nvSpPr>
          <p:spPr>
            <a:xfrm>
              <a:off x="1228725" y="523874"/>
              <a:ext cx="3886200" cy="2475230"/>
            </a:xfrm>
            <a:custGeom>
              <a:avLst/>
              <a:gdLst/>
              <a:ahLst/>
              <a:cxnLst/>
              <a:rect l="l" t="t" r="r" b="b"/>
              <a:pathLst>
                <a:path w="3886200" h="2475230">
                  <a:moveTo>
                    <a:pt x="3886200" y="2247900"/>
                  </a:moveTo>
                  <a:lnTo>
                    <a:pt x="3863340" y="2228850"/>
                  </a:lnTo>
                  <a:lnTo>
                    <a:pt x="3754374" y="2138045"/>
                  </a:lnTo>
                  <a:lnTo>
                    <a:pt x="3747693" y="2134451"/>
                  </a:lnTo>
                  <a:lnTo>
                    <a:pt x="3723208" y="2154390"/>
                  </a:lnTo>
                  <a:lnTo>
                    <a:pt x="3725227" y="2161375"/>
                  </a:lnTo>
                  <a:lnTo>
                    <a:pt x="3729990" y="2167255"/>
                  </a:lnTo>
                  <a:lnTo>
                    <a:pt x="3803904" y="2228850"/>
                  </a:lnTo>
                  <a:lnTo>
                    <a:pt x="247650" y="2228850"/>
                  </a:lnTo>
                  <a:lnTo>
                    <a:pt x="247650" y="82296"/>
                  </a:lnTo>
                  <a:lnTo>
                    <a:pt x="309245" y="156210"/>
                  </a:lnTo>
                  <a:lnTo>
                    <a:pt x="315125" y="160972"/>
                  </a:lnTo>
                  <a:lnTo>
                    <a:pt x="322110" y="162991"/>
                  </a:lnTo>
                  <a:lnTo>
                    <a:pt x="329361" y="162229"/>
                  </a:lnTo>
                  <a:lnTo>
                    <a:pt x="336042" y="158623"/>
                  </a:lnTo>
                  <a:lnTo>
                    <a:pt x="340791" y="152742"/>
                  </a:lnTo>
                  <a:lnTo>
                    <a:pt x="342811" y="145757"/>
                  </a:lnTo>
                  <a:lnTo>
                    <a:pt x="342049" y="138506"/>
                  </a:lnTo>
                  <a:lnTo>
                    <a:pt x="338455" y="131826"/>
                  </a:lnTo>
                  <a:lnTo>
                    <a:pt x="253352" y="29718"/>
                  </a:lnTo>
                  <a:lnTo>
                    <a:pt x="228600" y="0"/>
                  </a:lnTo>
                  <a:lnTo>
                    <a:pt x="118745" y="131826"/>
                  </a:lnTo>
                  <a:lnTo>
                    <a:pt x="115138" y="138506"/>
                  </a:lnTo>
                  <a:lnTo>
                    <a:pt x="114376" y="145757"/>
                  </a:lnTo>
                  <a:lnTo>
                    <a:pt x="116395" y="152742"/>
                  </a:lnTo>
                  <a:lnTo>
                    <a:pt x="121158" y="158623"/>
                  </a:lnTo>
                  <a:lnTo>
                    <a:pt x="127825" y="162229"/>
                  </a:lnTo>
                  <a:lnTo>
                    <a:pt x="135077" y="162991"/>
                  </a:lnTo>
                  <a:lnTo>
                    <a:pt x="142062" y="160972"/>
                  </a:lnTo>
                  <a:lnTo>
                    <a:pt x="147955" y="156210"/>
                  </a:lnTo>
                  <a:lnTo>
                    <a:pt x="209550" y="82296"/>
                  </a:lnTo>
                  <a:lnTo>
                    <a:pt x="209550" y="2228850"/>
                  </a:lnTo>
                  <a:lnTo>
                    <a:pt x="0" y="2228850"/>
                  </a:lnTo>
                  <a:lnTo>
                    <a:pt x="0" y="2266950"/>
                  </a:lnTo>
                  <a:lnTo>
                    <a:pt x="209550" y="2266950"/>
                  </a:lnTo>
                  <a:lnTo>
                    <a:pt x="209550" y="2475103"/>
                  </a:lnTo>
                  <a:lnTo>
                    <a:pt x="247650" y="2475103"/>
                  </a:lnTo>
                  <a:lnTo>
                    <a:pt x="247650" y="2266950"/>
                  </a:lnTo>
                  <a:lnTo>
                    <a:pt x="3803904" y="2266950"/>
                  </a:lnTo>
                  <a:lnTo>
                    <a:pt x="3729990" y="2328545"/>
                  </a:lnTo>
                  <a:lnTo>
                    <a:pt x="3725227" y="2334437"/>
                  </a:lnTo>
                  <a:lnTo>
                    <a:pt x="3723208" y="2341422"/>
                  </a:lnTo>
                  <a:lnTo>
                    <a:pt x="3723970" y="2348674"/>
                  </a:lnTo>
                  <a:lnTo>
                    <a:pt x="3727577" y="2355342"/>
                  </a:lnTo>
                  <a:lnTo>
                    <a:pt x="3733457" y="2360104"/>
                  </a:lnTo>
                  <a:lnTo>
                    <a:pt x="3740442" y="2362123"/>
                  </a:lnTo>
                  <a:lnTo>
                    <a:pt x="3747693" y="2361361"/>
                  </a:lnTo>
                  <a:lnTo>
                    <a:pt x="3754374" y="2357755"/>
                  </a:lnTo>
                  <a:lnTo>
                    <a:pt x="3863340" y="2266950"/>
                  </a:lnTo>
                  <a:lnTo>
                    <a:pt x="3886200" y="2247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6825" y="772376"/>
              <a:ext cx="4342701" cy="1818423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5681979" y="3289680"/>
            <a:ext cx="1834514" cy="10769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>
                <a:solidFill>
                  <a:srgbClr val="4285F4"/>
                </a:solidFill>
                <a:latin typeface="Cambria Math"/>
                <a:cs typeface="Cambria Math"/>
              </a:rPr>
              <a:t>𝑤</a:t>
            </a:r>
            <a:r>
              <a:rPr dirty="0" sz="2400" spc="17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2400">
                <a:solidFill>
                  <a:srgbClr val="4285F4"/>
                </a:solidFill>
                <a:latin typeface="Cambria Math"/>
                <a:cs typeface="Cambria Math"/>
              </a:rPr>
              <a:t>=</a:t>
            </a:r>
            <a:r>
              <a:rPr dirty="0" sz="2400" spc="15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2400">
                <a:solidFill>
                  <a:srgbClr val="4285F4"/>
                </a:solidFill>
                <a:latin typeface="Cambria Math"/>
                <a:cs typeface="Cambria Math"/>
              </a:rPr>
              <a:t>𝑤</a:t>
            </a:r>
            <a:r>
              <a:rPr dirty="0" sz="2400" spc="95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2400">
                <a:solidFill>
                  <a:srgbClr val="4285F4"/>
                </a:solidFill>
                <a:latin typeface="Cambria Math"/>
                <a:cs typeface="Cambria Math"/>
              </a:rPr>
              <a:t>− 𝛼</a:t>
            </a:r>
            <a:r>
              <a:rPr dirty="0" sz="2400" spc="5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2400" spc="80">
                <a:solidFill>
                  <a:srgbClr val="4285F4"/>
                </a:solidFill>
                <a:latin typeface="Cambria Math"/>
                <a:cs typeface="Cambria Math"/>
              </a:rPr>
              <a:t>∙</a:t>
            </a:r>
            <a:r>
              <a:rPr dirty="0" sz="2400" spc="-1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2400" spc="-50">
                <a:solidFill>
                  <a:srgbClr val="FF40FF"/>
                </a:solidFill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Cambria Math"/>
              <a:cs typeface="Cambria Math"/>
            </a:endParaRPr>
          </a:p>
          <a:p>
            <a:pPr marL="27305">
              <a:lnSpc>
                <a:spcPct val="100000"/>
              </a:lnSpc>
            </a:pPr>
            <a:r>
              <a:rPr dirty="0" sz="2400">
                <a:solidFill>
                  <a:srgbClr val="4285F4"/>
                </a:solidFill>
                <a:latin typeface="Cambria Math"/>
                <a:cs typeface="Cambria Math"/>
              </a:rPr>
              <a:t>𝑤</a:t>
            </a:r>
            <a:r>
              <a:rPr dirty="0" sz="2400" spc="17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2400">
                <a:solidFill>
                  <a:srgbClr val="4285F4"/>
                </a:solidFill>
                <a:latin typeface="Cambria Math"/>
                <a:cs typeface="Cambria Math"/>
              </a:rPr>
              <a:t>=</a:t>
            </a:r>
            <a:r>
              <a:rPr dirty="0" sz="2400" spc="15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dirty="0" sz="2400" spc="-50">
                <a:solidFill>
                  <a:srgbClr val="4285F4"/>
                </a:solidFill>
                <a:latin typeface="Cambria Math"/>
                <a:cs typeface="Cambria Math"/>
              </a:rPr>
              <a:t>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88034" y="1538541"/>
            <a:ext cx="53276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latin typeface="Cambria Math"/>
                <a:cs typeface="Cambria Math"/>
              </a:rPr>
              <a:t>𝐽(𝑤)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3960621" y="2659888"/>
            <a:ext cx="498475" cy="560070"/>
            <a:chOff x="3960621" y="2659888"/>
            <a:chExt cx="498475" cy="560070"/>
          </a:xfrm>
        </p:grpSpPr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6216" y="2659888"/>
              <a:ext cx="182880" cy="50177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60621" y="3058668"/>
              <a:ext cx="250062" cy="161289"/>
            </a:xfrm>
            <a:prstGeom prst="rect">
              <a:avLst/>
            </a:prstGeom>
          </p:spPr>
        </p:pic>
      </p:grpSp>
      <p:grpSp>
        <p:nvGrpSpPr>
          <p:cNvPr id="21" name="object 21" descr=""/>
          <p:cNvGrpSpPr/>
          <p:nvPr/>
        </p:nvGrpSpPr>
        <p:grpSpPr>
          <a:xfrm>
            <a:off x="2407157" y="3298939"/>
            <a:ext cx="1729739" cy="843915"/>
            <a:chOff x="2407157" y="3298939"/>
            <a:chExt cx="1729739" cy="843915"/>
          </a:xfrm>
        </p:grpSpPr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07157" y="3940644"/>
              <a:ext cx="289814" cy="202133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40786" y="3298939"/>
              <a:ext cx="1395602" cy="814069"/>
            </a:xfrm>
            <a:prstGeom prst="rect">
              <a:avLst/>
            </a:prstGeom>
          </p:spPr>
        </p:pic>
      </p:grpSp>
      <p:pic>
        <p:nvPicPr>
          <p:cNvPr id="24" name="object 2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252239" y="4219397"/>
            <a:ext cx="476480" cy="194309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91086" y="1738883"/>
            <a:ext cx="213397" cy="281685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362700" y="3829050"/>
            <a:ext cx="201168" cy="231381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15000" y="3836199"/>
            <a:ext cx="180975" cy="212090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969253" y="1803145"/>
            <a:ext cx="385191" cy="259079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431788" y="1750060"/>
            <a:ext cx="394462" cy="208279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402070" y="2965195"/>
            <a:ext cx="136016" cy="173989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693916" y="3048126"/>
            <a:ext cx="119506" cy="29083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945169" y="2996819"/>
            <a:ext cx="223562" cy="119125"/>
          </a:xfrm>
          <a:prstGeom prst="rect">
            <a:avLst/>
          </a:prstGeom>
        </p:spPr>
      </p:pic>
      <p:sp>
        <p:nvSpPr>
          <p:cNvPr id="33" name="object 33" descr=""/>
          <p:cNvSpPr/>
          <p:nvPr/>
        </p:nvSpPr>
        <p:spPr>
          <a:xfrm>
            <a:off x="7236459" y="2944114"/>
            <a:ext cx="41910" cy="181610"/>
          </a:xfrm>
          <a:custGeom>
            <a:avLst/>
            <a:gdLst/>
            <a:ahLst/>
            <a:cxnLst/>
            <a:rect l="l" t="t" r="r" b="b"/>
            <a:pathLst>
              <a:path w="41909" h="181610">
                <a:moveTo>
                  <a:pt x="24002" y="179069"/>
                </a:moveTo>
                <a:lnTo>
                  <a:pt x="26289" y="181356"/>
                </a:lnTo>
                <a:lnTo>
                  <a:pt x="32893" y="181483"/>
                </a:lnTo>
                <a:lnTo>
                  <a:pt x="33285" y="181102"/>
                </a:lnTo>
                <a:lnTo>
                  <a:pt x="30099" y="181102"/>
                </a:lnTo>
                <a:lnTo>
                  <a:pt x="24002" y="179069"/>
                </a:lnTo>
                <a:close/>
              </a:path>
              <a:path w="41909" h="181610">
                <a:moveTo>
                  <a:pt x="21336" y="162602"/>
                </a:moveTo>
                <a:lnTo>
                  <a:pt x="20447" y="163194"/>
                </a:lnTo>
                <a:lnTo>
                  <a:pt x="18923" y="166569"/>
                </a:lnTo>
                <a:lnTo>
                  <a:pt x="18959" y="169418"/>
                </a:lnTo>
                <a:lnTo>
                  <a:pt x="19537" y="173969"/>
                </a:lnTo>
                <a:lnTo>
                  <a:pt x="20066" y="175133"/>
                </a:lnTo>
                <a:lnTo>
                  <a:pt x="24002" y="179069"/>
                </a:lnTo>
                <a:lnTo>
                  <a:pt x="30099" y="181102"/>
                </a:lnTo>
                <a:lnTo>
                  <a:pt x="34144" y="180269"/>
                </a:lnTo>
                <a:lnTo>
                  <a:pt x="37354" y="177165"/>
                </a:lnTo>
                <a:lnTo>
                  <a:pt x="39497" y="175133"/>
                </a:lnTo>
                <a:lnTo>
                  <a:pt x="40640" y="172338"/>
                </a:lnTo>
                <a:lnTo>
                  <a:pt x="40640" y="168275"/>
                </a:lnTo>
                <a:lnTo>
                  <a:pt x="21844" y="168275"/>
                </a:lnTo>
                <a:lnTo>
                  <a:pt x="21446" y="165931"/>
                </a:lnTo>
                <a:lnTo>
                  <a:pt x="21336" y="162602"/>
                </a:lnTo>
                <a:close/>
              </a:path>
              <a:path w="41909" h="181610">
                <a:moveTo>
                  <a:pt x="34144" y="180269"/>
                </a:moveTo>
                <a:lnTo>
                  <a:pt x="30099" y="181102"/>
                </a:lnTo>
                <a:lnTo>
                  <a:pt x="33285" y="181102"/>
                </a:lnTo>
                <a:lnTo>
                  <a:pt x="34144" y="180269"/>
                </a:lnTo>
                <a:close/>
              </a:path>
              <a:path w="41909" h="181610">
                <a:moveTo>
                  <a:pt x="37138" y="177367"/>
                </a:moveTo>
                <a:lnTo>
                  <a:pt x="34144" y="180269"/>
                </a:lnTo>
                <a:lnTo>
                  <a:pt x="34417" y="180212"/>
                </a:lnTo>
                <a:lnTo>
                  <a:pt x="37138" y="177367"/>
                </a:lnTo>
                <a:close/>
              </a:path>
              <a:path w="41909" h="181610">
                <a:moveTo>
                  <a:pt x="19537" y="173969"/>
                </a:moveTo>
                <a:lnTo>
                  <a:pt x="19685" y="175133"/>
                </a:lnTo>
                <a:lnTo>
                  <a:pt x="22479" y="178562"/>
                </a:lnTo>
                <a:lnTo>
                  <a:pt x="24002" y="179069"/>
                </a:lnTo>
                <a:lnTo>
                  <a:pt x="20066" y="175133"/>
                </a:lnTo>
                <a:lnTo>
                  <a:pt x="19537" y="173969"/>
                </a:lnTo>
                <a:close/>
              </a:path>
              <a:path w="41909" h="181610">
                <a:moveTo>
                  <a:pt x="39179" y="175450"/>
                </a:moveTo>
                <a:lnTo>
                  <a:pt x="37228" y="177283"/>
                </a:lnTo>
                <a:lnTo>
                  <a:pt x="37465" y="177165"/>
                </a:lnTo>
                <a:lnTo>
                  <a:pt x="39179" y="175450"/>
                </a:lnTo>
                <a:close/>
              </a:path>
              <a:path w="41909" h="181610">
                <a:moveTo>
                  <a:pt x="40640" y="165931"/>
                </a:moveTo>
                <a:lnTo>
                  <a:pt x="40640" y="172338"/>
                </a:lnTo>
                <a:lnTo>
                  <a:pt x="39497" y="175133"/>
                </a:lnTo>
                <a:lnTo>
                  <a:pt x="39179" y="175450"/>
                </a:lnTo>
                <a:lnTo>
                  <a:pt x="41275" y="173481"/>
                </a:lnTo>
                <a:lnTo>
                  <a:pt x="41529" y="166878"/>
                </a:lnTo>
                <a:lnTo>
                  <a:pt x="40640" y="165931"/>
                </a:lnTo>
                <a:close/>
              </a:path>
              <a:path w="41909" h="181610">
                <a:moveTo>
                  <a:pt x="18923" y="169132"/>
                </a:moveTo>
                <a:lnTo>
                  <a:pt x="18796" y="172338"/>
                </a:lnTo>
                <a:lnTo>
                  <a:pt x="19537" y="173969"/>
                </a:lnTo>
                <a:lnTo>
                  <a:pt x="18923" y="169132"/>
                </a:lnTo>
                <a:close/>
              </a:path>
              <a:path w="41909" h="181610">
                <a:moveTo>
                  <a:pt x="18923" y="166569"/>
                </a:moveTo>
                <a:lnTo>
                  <a:pt x="18669" y="167131"/>
                </a:lnTo>
                <a:lnTo>
                  <a:pt x="18923" y="169132"/>
                </a:lnTo>
                <a:lnTo>
                  <a:pt x="18923" y="166569"/>
                </a:lnTo>
                <a:close/>
              </a:path>
              <a:path w="41909" h="181610">
                <a:moveTo>
                  <a:pt x="25400" y="159893"/>
                </a:moveTo>
                <a:lnTo>
                  <a:pt x="21336" y="162602"/>
                </a:lnTo>
                <a:lnTo>
                  <a:pt x="21446" y="165931"/>
                </a:lnTo>
                <a:lnTo>
                  <a:pt x="21844" y="168275"/>
                </a:lnTo>
                <a:lnTo>
                  <a:pt x="25400" y="159893"/>
                </a:lnTo>
                <a:close/>
              </a:path>
              <a:path w="41909" h="181610">
                <a:moveTo>
                  <a:pt x="38226" y="159893"/>
                </a:moveTo>
                <a:lnTo>
                  <a:pt x="25400" y="159893"/>
                </a:lnTo>
                <a:lnTo>
                  <a:pt x="21844" y="168275"/>
                </a:lnTo>
                <a:lnTo>
                  <a:pt x="40640" y="168275"/>
                </a:lnTo>
                <a:lnTo>
                  <a:pt x="40640" y="165931"/>
                </a:lnTo>
                <a:lnTo>
                  <a:pt x="40216" y="165481"/>
                </a:lnTo>
                <a:lnTo>
                  <a:pt x="38481" y="165481"/>
                </a:lnTo>
                <a:lnTo>
                  <a:pt x="36322" y="161290"/>
                </a:lnTo>
                <a:lnTo>
                  <a:pt x="38226" y="161290"/>
                </a:lnTo>
                <a:lnTo>
                  <a:pt x="38226" y="159893"/>
                </a:lnTo>
                <a:close/>
              </a:path>
              <a:path w="41909" h="181610">
                <a:moveTo>
                  <a:pt x="40513" y="151384"/>
                </a:moveTo>
                <a:lnTo>
                  <a:pt x="18923" y="151384"/>
                </a:lnTo>
                <a:lnTo>
                  <a:pt x="19050" y="152781"/>
                </a:lnTo>
                <a:lnTo>
                  <a:pt x="18923" y="166569"/>
                </a:lnTo>
                <a:lnTo>
                  <a:pt x="20447" y="163194"/>
                </a:lnTo>
                <a:lnTo>
                  <a:pt x="21336" y="162602"/>
                </a:lnTo>
                <a:lnTo>
                  <a:pt x="21336" y="157606"/>
                </a:lnTo>
                <a:lnTo>
                  <a:pt x="25146" y="153797"/>
                </a:lnTo>
                <a:lnTo>
                  <a:pt x="40513" y="153797"/>
                </a:lnTo>
                <a:lnTo>
                  <a:pt x="40513" y="151384"/>
                </a:lnTo>
                <a:close/>
              </a:path>
              <a:path w="41909" h="181610">
                <a:moveTo>
                  <a:pt x="40513" y="153797"/>
                </a:moveTo>
                <a:lnTo>
                  <a:pt x="34417" y="153797"/>
                </a:lnTo>
                <a:lnTo>
                  <a:pt x="38226" y="157606"/>
                </a:lnTo>
                <a:lnTo>
                  <a:pt x="38226" y="163362"/>
                </a:lnTo>
                <a:lnTo>
                  <a:pt x="40640" y="165931"/>
                </a:lnTo>
                <a:lnTo>
                  <a:pt x="40513" y="154305"/>
                </a:lnTo>
                <a:lnTo>
                  <a:pt x="40513" y="153797"/>
                </a:lnTo>
                <a:close/>
              </a:path>
              <a:path w="41909" h="181610">
                <a:moveTo>
                  <a:pt x="36322" y="161290"/>
                </a:moveTo>
                <a:lnTo>
                  <a:pt x="38481" y="165481"/>
                </a:lnTo>
                <a:lnTo>
                  <a:pt x="38346" y="164719"/>
                </a:lnTo>
                <a:lnTo>
                  <a:pt x="38188" y="163322"/>
                </a:lnTo>
                <a:lnTo>
                  <a:pt x="36322" y="161290"/>
                </a:lnTo>
                <a:close/>
              </a:path>
              <a:path w="41909" h="181610">
                <a:moveTo>
                  <a:pt x="38226" y="163362"/>
                </a:moveTo>
                <a:lnTo>
                  <a:pt x="38346" y="164719"/>
                </a:lnTo>
                <a:lnTo>
                  <a:pt x="38481" y="165481"/>
                </a:lnTo>
                <a:lnTo>
                  <a:pt x="40216" y="165481"/>
                </a:lnTo>
                <a:lnTo>
                  <a:pt x="38226" y="163362"/>
                </a:lnTo>
                <a:close/>
              </a:path>
              <a:path w="41909" h="181610">
                <a:moveTo>
                  <a:pt x="38226" y="164041"/>
                </a:moveTo>
                <a:lnTo>
                  <a:pt x="38226" y="164719"/>
                </a:lnTo>
                <a:lnTo>
                  <a:pt x="38226" y="164041"/>
                </a:lnTo>
                <a:close/>
              </a:path>
              <a:path w="41909" h="181610">
                <a:moveTo>
                  <a:pt x="38188" y="163322"/>
                </a:moveTo>
                <a:lnTo>
                  <a:pt x="38226" y="164041"/>
                </a:lnTo>
                <a:lnTo>
                  <a:pt x="38188" y="163322"/>
                </a:lnTo>
                <a:close/>
              </a:path>
              <a:path w="41909" h="181610">
                <a:moveTo>
                  <a:pt x="38226" y="161290"/>
                </a:moveTo>
                <a:lnTo>
                  <a:pt x="36322" y="161290"/>
                </a:lnTo>
                <a:lnTo>
                  <a:pt x="38226" y="163362"/>
                </a:lnTo>
                <a:lnTo>
                  <a:pt x="38226" y="161290"/>
                </a:lnTo>
                <a:close/>
              </a:path>
              <a:path w="41909" h="181610">
                <a:moveTo>
                  <a:pt x="34417" y="153797"/>
                </a:moveTo>
                <a:lnTo>
                  <a:pt x="25146" y="153797"/>
                </a:lnTo>
                <a:lnTo>
                  <a:pt x="21336" y="157606"/>
                </a:lnTo>
                <a:lnTo>
                  <a:pt x="21336" y="162602"/>
                </a:lnTo>
                <a:lnTo>
                  <a:pt x="25400" y="159893"/>
                </a:lnTo>
                <a:lnTo>
                  <a:pt x="38226" y="159893"/>
                </a:lnTo>
                <a:lnTo>
                  <a:pt x="38226" y="157606"/>
                </a:lnTo>
                <a:lnTo>
                  <a:pt x="34417" y="153797"/>
                </a:lnTo>
                <a:close/>
              </a:path>
              <a:path w="41909" h="181610">
                <a:moveTo>
                  <a:pt x="18923" y="151807"/>
                </a:moveTo>
                <a:lnTo>
                  <a:pt x="18923" y="152781"/>
                </a:lnTo>
                <a:lnTo>
                  <a:pt x="18923" y="151807"/>
                </a:lnTo>
                <a:close/>
              </a:path>
              <a:path w="41909" h="181610">
                <a:moveTo>
                  <a:pt x="40132" y="144525"/>
                </a:moveTo>
                <a:lnTo>
                  <a:pt x="18669" y="144525"/>
                </a:lnTo>
                <a:lnTo>
                  <a:pt x="18685" y="149987"/>
                </a:lnTo>
                <a:lnTo>
                  <a:pt x="18923" y="151807"/>
                </a:lnTo>
                <a:lnTo>
                  <a:pt x="18923" y="151384"/>
                </a:lnTo>
                <a:lnTo>
                  <a:pt x="40513" y="151384"/>
                </a:lnTo>
                <a:lnTo>
                  <a:pt x="40495" y="149860"/>
                </a:lnTo>
                <a:lnTo>
                  <a:pt x="40305" y="148462"/>
                </a:lnTo>
                <a:lnTo>
                  <a:pt x="40132" y="148462"/>
                </a:lnTo>
                <a:lnTo>
                  <a:pt x="40132" y="144525"/>
                </a:lnTo>
                <a:close/>
              </a:path>
              <a:path w="41909" h="181610">
                <a:moveTo>
                  <a:pt x="40132" y="147193"/>
                </a:moveTo>
                <a:lnTo>
                  <a:pt x="40132" y="148462"/>
                </a:lnTo>
                <a:lnTo>
                  <a:pt x="40305" y="148462"/>
                </a:lnTo>
                <a:lnTo>
                  <a:pt x="40132" y="147193"/>
                </a:lnTo>
                <a:close/>
              </a:path>
              <a:path w="41909" h="181610">
                <a:moveTo>
                  <a:pt x="38989" y="122300"/>
                </a:moveTo>
                <a:lnTo>
                  <a:pt x="17653" y="122300"/>
                </a:lnTo>
                <a:lnTo>
                  <a:pt x="17653" y="131318"/>
                </a:lnTo>
                <a:lnTo>
                  <a:pt x="18415" y="138175"/>
                </a:lnTo>
                <a:lnTo>
                  <a:pt x="18288" y="141986"/>
                </a:lnTo>
                <a:lnTo>
                  <a:pt x="18669" y="145542"/>
                </a:lnTo>
                <a:lnTo>
                  <a:pt x="18669" y="144525"/>
                </a:lnTo>
                <a:lnTo>
                  <a:pt x="40132" y="144525"/>
                </a:lnTo>
                <a:lnTo>
                  <a:pt x="40132" y="143383"/>
                </a:lnTo>
                <a:lnTo>
                  <a:pt x="39873" y="140969"/>
                </a:lnTo>
                <a:lnTo>
                  <a:pt x="39750" y="135890"/>
                </a:lnTo>
                <a:lnTo>
                  <a:pt x="39116" y="130175"/>
                </a:lnTo>
                <a:lnTo>
                  <a:pt x="38989" y="122300"/>
                </a:lnTo>
                <a:close/>
              </a:path>
              <a:path w="41909" h="181610">
                <a:moveTo>
                  <a:pt x="39750" y="139827"/>
                </a:moveTo>
                <a:lnTo>
                  <a:pt x="39750" y="140969"/>
                </a:lnTo>
                <a:lnTo>
                  <a:pt x="39750" y="139827"/>
                </a:lnTo>
                <a:close/>
              </a:path>
              <a:path w="41909" h="181610">
                <a:moveTo>
                  <a:pt x="18288" y="137033"/>
                </a:moveTo>
                <a:lnTo>
                  <a:pt x="18288" y="138175"/>
                </a:lnTo>
                <a:lnTo>
                  <a:pt x="18288" y="137033"/>
                </a:lnTo>
                <a:close/>
              </a:path>
              <a:path w="41909" h="181610">
                <a:moveTo>
                  <a:pt x="38989" y="129031"/>
                </a:moveTo>
                <a:lnTo>
                  <a:pt x="38989" y="130175"/>
                </a:lnTo>
                <a:lnTo>
                  <a:pt x="38989" y="129031"/>
                </a:lnTo>
                <a:close/>
              </a:path>
              <a:path w="41909" h="181610">
                <a:moveTo>
                  <a:pt x="38631" y="112141"/>
                </a:moveTo>
                <a:lnTo>
                  <a:pt x="17272" y="112141"/>
                </a:lnTo>
                <a:lnTo>
                  <a:pt x="17653" y="122681"/>
                </a:lnTo>
                <a:lnTo>
                  <a:pt x="17653" y="122300"/>
                </a:lnTo>
                <a:lnTo>
                  <a:pt x="38989" y="122300"/>
                </a:lnTo>
                <a:lnTo>
                  <a:pt x="38989" y="121919"/>
                </a:lnTo>
                <a:lnTo>
                  <a:pt x="38631" y="112141"/>
                </a:lnTo>
                <a:close/>
              </a:path>
              <a:path w="41909" h="181610">
                <a:moveTo>
                  <a:pt x="37526" y="90043"/>
                </a:moveTo>
                <a:lnTo>
                  <a:pt x="16256" y="90043"/>
                </a:lnTo>
                <a:lnTo>
                  <a:pt x="17272" y="112268"/>
                </a:lnTo>
                <a:lnTo>
                  <a:pt x="38631" y="112141"/>
                </a:lnTo>
                <a:lnTo>
                  <a:pt x="38226" y="102997"/>
                </a:lnTo>
                <a:lnTo>
                  <a:pt x="37526" y="90043"/>
                </a:lnTo>
                <a:close/>
              </a:path>
              <a:path w="41909" h="181610">
                <a:moveTo>
                  <a:pt x="32258" y="49530"/>
                </a:moveTo>
                <a:lnTo>
                  <a:pt x="11049" y="49530"/>
                </a:lnTo>
                <a:lnTo>
                  <a:pt x="12065" y="54229"/>
                </a:lnTo>
                <a:lnTo>
                  <a:pt x="13335" y="62611"/>
                </a:lnTo>
                <a:lnTo>
                  <a:pt x="14350" y="68834"/>
                </a:lnTo>
                <a:lnTo>
                  <a:pt x="15621" y="83947"/>
                </a:lnTo>
                <a:lnTo>
                  <a:pt x="16256" y="90550"/>
                </a:lnTo>
                <a:lnTo>
                  <a:pt x="16256" y="90043"/>
                </a:lnTo>
                <a:lnTo>
                  <a:pt x="37526" y="90043"/>
                </a:lnTo>
                <a:lnTo>
                  <a:pt x="37465" y="88265"/>
                </a:lnTo>
                <a:lnTo>
                  <a:pt x="36732" y="82042"/>
                </a:lnTo>
                <a:lnTo>
                  <a:pt x="35179" y="66167"/>
                </a:lnTo>
                <a:lnTo>
                  <a:pt x="35051" y="65150"/>
                </a:lnTo>
                <a:lnTo>
                  <a:pt x="33861" y="59436"/>
                </a:lnTo>
                <a:lnTo>
                  <a:pt x="33844" y="59055"/>
                </a:lnTo>
                <a:lnTo>
                  <a:pt x="32385" y="50418"/>
                </a:lnTo>
                <a:lnTo>
                  <a:pt x="32258" y="49530"/>
                </a:lnTo>
                <a:close/>
              </a:path>
              <a:path w="41909" h="181610">
                <a:moveTo>
                  <a:pt x="36703" y="81787"/>
                </a:moveTo>
                <a:lnTo>
                  <a:pt x="36703" y="82042"/>
                </a:lnTo>
                <a:lnTo>
                  <a:pt x="36703" y="81787"/>
                </a:lnTo>
                <a:close/>
              </a:path>
              <a:path w="41909" h="181610">
                <a:moveTo>
                  <a:pt x="14224" y="68072"/>
                </a:moveTo>
                <a:lnTo>
                  <a:pt x="14291" y="68834"/>
                </a:lnTo>
                <a:lnTo>
                  <a:pt x="14224" y="68072"/>
                </a:lnTo>
                <a:close/>
              </a:path>
              <a:path w="41909" h="181610">
                <a:moveTo>
                  <a:pt x="33844" y="59055"/>
                </a:moveTo>
                <a:lnTo>
                  <a:pt x="33909" y="59436"/>
                </a:lnTo>
                <a:lnTo>
                  <a:pt x="33844" y="59055"/>
                </a:lnTo>
                <a:close/>
              </a:path>
              <a:path w="41909" h="181610">
                <a:moveTo>
                  <a:pt x="11938" y="53721"/>
                </a:moveTo>
                <a:lnTo>
                  <a:pt x="12017" y="54229"/>
                </a:lnTo>
                <a:lnTo>
                  <a:pt x="11938" y="53721"/>
                </a:lnTo>
                <a:close/>
              </a:path>
              <a:path w="41909" h="181610">
                <a:moveTo>
                  <a:pt x="28815" y="34798"/>
                </a:moveTo>
                <a:lnTo>
                  <a:pt x="8128" y="34798"/>
                </a:lnTo>
                <a:lnTo>
                  <a:pt x="8382" y="35941"/>
                </a:lnTo>
                <a:lnTo>
                  <a:pt x="8396" y="36449"/>
                </a:lnTo>
                <a:lnTo>
                  <a:pt x="9044" y="40386"/>
                </a:lnTo>
                <a:lnTo>
                  <a:pt x="11049" y="49656"/>
                </a:lnTo>
                <a:lnTo>
                  <a:pt x="32258" y="49530"/>
                </a:lnTo>
                <a:lnTo>
                  <a:pt x="31176" y="45085"/>
                </a:lnTo>
                <a:lnTo>
                  <a:pt x="29944" y="40259"/>
                </a:lnTo>
                <a:lnTo>
                  <a:pt x="29120" y="36449"/>
                </a:lnTo>
                <a:lnTo>
                  <a:pt x="28815" y="34798"/>
                </a:lnTo>
                <a:close/>
              </a:path>
              <a:path w="41909" h="181610">
                <a:moveTo>
                  <a:pt x="31115" y="44831"/>
                </a:moveTo>
                <a:lnTo>
                  <a:pt x="31115" y="45085"/>
                </a:lnTo>
                <a:lnTo>
                  <a:pt x="31115" y="44831"/>
                </a:lnTo>
                <a:close/>
              </a:path>
              <a:path w="41909" h="181610">
                <a:moveTo>
                  <a:pt x="28969" y="35750"/>
                </a:moveTo>
                <a:lnTo>
                  <a:pt x="29083" y="36449"/>
                </a:lnTo>
                <a:lnTo>
                  <a:pt x="28969" y="35750"/>
                </a:lnTo>
                <a:close/>
              </a:path>
              <a:path w="41909" h="181610">
                <a:moveTo>
                  <a:pt x="8198" y="35228"/>
                </a:moveTo>
                <a:lnTo>
                  <a:pt x="8314" y="35941"/>
                </a:lnTo>
                <a:lnTo>
                  <a:pt x="8198" y="35228"/>
                </a:lnTo>
                <a:close/>
              </a:path>
              <a:path w="41909" h="181610">
                <a:moveTo>
                  <a:pt x="8128" y="34798"/>
                </a:moveTo>
                <a:lnTo>
                  <a:pt x="8198" y="35228"/>
                </a:lnTo>
                <a:lnTo>
                  <a:pt x="8382" y="35941"/>
                </a:lnTo>
                <a:lnTo>
                  <a:pt x="8128" y="34798"/>
                </a:lnTo>
                <a:close/>
              </a:path>
              <a:path w="41909" h="181610">
                <a:moveTo>
                  <a:pt x="28959" y="35687"/>
                </a:moveTo>
                <a:close/>
              </a:path>
              <a:path w="41909" h="181610">
                <a:moveTo>
                  <a:pt x="6713" y="27418"/>
                </a:moveTo>
                <a:lnTo>
                  <a:pt x="6985" y="30225"/>
                </a:lnTo>
                <a:lnTo>
                  <a:pt x="7366" y="32004"/>
                </a:lnTo>
                <a:lnTo>
                  <a:pt x="8198" y="35228"/>
                </a:lnTo>
                <a:lnTo>
                  <a:pt x="8128" y="34798"/>
                </a:lnTo>
                <a:lnTo>
                  <a:pt x="28815" y="34798"/>
                </a:lnTo>
                <a:lnTo>
                  <a:pt x="28321" y="31750"/>
                </a:lnTo>
                <a:lnTo>
                  <a:pt x="28067" y="30606"/>
                </a:lnTo>
                <a:lnTo>
                  <a:pt x="27624" y="29083"/>
                </a:lnTo>
                <a:lnTo>
                  <a:pt x="7366" y="29083"/>
                </a:lnTo>
                <a:lnTo>
                  <a:pt x="6713" y="27418"/>
                </a:lnTo>
                <a:close/>
              </a:path>
              <a:path w="41909" h="181610">
                <a:moveTo>
                  <a:pt x="6604" y="26288"/>
                </a:moveTo>
                <a:lnTo>
                  <a:pt x="6713" y="27418"/>
                </a:lnTo>
                <a:lnTo>
                  <a:pt x="7366" y="29083"/>
                </a:lnTo>
                <a:lnTo>
                  <a:pt x="6604" y="26288"/>
                </a:lnTo>
                <a:close/>
              </a:path>
              <a:path w="41909" h="181610">
                <a:moveTo>
                  <a:pt x="27096" y="26288"/>
                </a:moveTo>
                <a:lnTo>
                  <a:pt x="6604" y="26288"/>
                </a:lnTo>
                <a:lnTo>
                  <a:pt x="7366" y="29083"/>
                </a:lnTo>
                <a:lnTo>
                  <a:pt x="27624" y="29083"/>
                </a:lnTo>
                <a:lnTo>
                  <a:pt x="27440" y="28448"/>
                </a:lnTo>
                <a:lnTo>
                  <a:pt x="27305" y="28448"/>
                </a:lnTo>
                <a:lnTo>
                  <a:pt x="26924" y="26669"/>
                </a:lnTo>
                <a:lnTo>
                  <a:pt x="27132" y="26669"/>
                </a:lnTo>
                <a:lnTo>
                  <a:pt x="27096" y="26288"/>
                </a:lnTo>
                <a:close/>
              </a:path>
              <a:path w="41909" h="181610">
                <a:moveTo>
                  <a:pt x="26924" y="26669"/>
                </a:moveTo>
                <a:lnTo>
                  <a:pt x="27305" y="28448"/>
                </a:lnTo>
                <a:lnTo>
                  <a:pt x="27237" y="27749"/>
                </a:lnTo>
                <a:lnTo>
                  <a:pt x="26924" y="26669"/>
                </a:lnTo>
                <a:close/>
              </a:path>
              <a:path w="41909" h="181610">
                <a:moveTo>
                  <a:pt x="27237" y="27749"/>
                </a:moveTo>
                <a:lnTo>
                  <a:pt x="27305" y="28448"/>
                </a:lnTo>
                <a:lnTo>
                  <a:pt x="27440" y="28448"/>
                </a:lnTo>
                <a:lnTo>
                  <a:pt x="27237" y="27749"/>
                </a:lnTo>
                <a:close/>
              </a:path>
              <a:path w="41909" h="181610">
                <a:moveTo>
                  <a:pt x="27132" y="26669"/>
                </a:moveTo>
                <a:lnTo>
                  <a:pt x="26924" y="26669"/>
                </a:lnTo>
                <a:lnTo>
                  <a:pt x="27237" y="27749"/>
                </a:lnTo>
                <a:lnTo>
                  <a:pt x="27132" y="26669"/>
                </a:lnTo>
                <a:close/>
              </a:path>
              <a:path w="41909" h="181610">
                <a:moveTo>
                  <a:pt x="12954" y="0"/>
                </a:moveTo>
                <a:lnTo>
                  <a:pt x="7747" y="1905"/>
                </a:lnTo>
                <a:lnTo>
                  <a:pt x="2667" y="3937"/>
                </a:lnTo>
                <a:lnTo>
                  <a:pt x="0" y="9779"/>
                </a:lnTo>
                <a:lnTo>
                  <a:pt x="1905" y="14859"/>
                </a:lnTo>
                <a:lnTo>
                  <a:pt x="4825" y="22479"/>
                </a:lnTo>
                <a:lnTo>
                  <a:pt x="6713" y="27418"/>
                </a:lnTo>
                <a:lnTo>
                  <a:pt x="6604" y="26288"/>
                </a:lnTo>
                <a:lnTo>
                  <a:pt x="27096" y="26288"/>
                </a:lnTo>
                <a:lnTo>
                  <a:pt x="26924" y="24511"/>
                </a:lnTo>
                <a:lnTo>
                  <a:pt x="26289" y="21717"/>
                </a:lnTo>
                <a:lnTo>
                  <a:pt x="18796" y="2540"/>
                </a:lnTo>
                <a:lnTo>
                  <a:pt x="12954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" name="object 34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415716" y="2991230"/>
            <a:ext cx="45389" cy="56642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525384" y="2946654"/>
            <a:ext cx="172466" cy="181610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372350" y="3238500"/>
            <a:ext cx="190500" cy="180975"/>
          </a:xfrm>
          <a:prstGeom prst="rect">
            <a:avLst/>
          </a:prstGeom>
        </p:spPr>
      </p:pic>
      <p:sp>
        <p:nvSpPr>
          <p:cNvPr id="37" name="object 3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429" y="213360"/>
            <a:ext cx="7606665" cy="3924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/>
              <a:t>Can</a:t>
            </a:r>
            <a:r>
              <a:rPr dirty="0" sz="2400" spc="-10"/>
              <a:t> </a:t>
            </a:r>
            <a:r>
              <a:rPr dirty="0" sz="2400"/>
              <a:t>reach</a:t>
            </a:r>
            <a:r>
              <a:rPr dirty="0" sz="2400" spc="-65"/>
              <a:t> </a:t>
            </a:r>
            <a:r>
              <a:rPr dirty="0" sz="2400"/>
              <a:t>local</a:t>
            </a:r>
            <a:r>
              <a:rPr dirty="0" sz="2400" spc="40"/>
              <a:t> </a:t>
            </a:r>
            <a:r>
              <a:rPr dirty="0" sz="2400"/>
              <a:t>minimum</a:t>
            </a:r>
            <a:r>
              <a:rPr dirty="0" sz="2400" spc="15"/>
              <a:t> </a:t>
            </a:r>
            <a:r>
              <a:rPr dirty="0" sz="2400"/>
              <a:t>with</a:t>
            </a:r>
            <a:r>
              <a:rPr dirty="0" sz="2400" spc="-65"/>
              <a:t> </a:t>
            </a:r>
            <a:r>
              <a:rPr dirty="0" sz="2400"/>
              <a:t>fixed</a:t>
            </a:r>
            <a:r>
              <a:rPr dirty="0" sz="2400" spc="15"/>
              <a:t> </a:t>
            </a:r>
            <a:r>
              <a:rPr dirty="0" sz="2400"/>
              <a:t>learning</a:t>
            </a:r>
            <a:r>
              <a:rPr dirty="0" sz="2400" spc="-40"/>
              <a:t> </a:t>
            </a:r>
            <a:r>
              <a:rPr dirty="0" sz="2400" spc="-20"/>
              <a:t>rate</a:t>
            </a:r>
            <a:endParaRPr sz="2400"/>
          </a:p>
        </p:txBody>
      </p:sp>
      <p:grpSp>
        <p:nvGrpSpPr>
          <p:cNvPr id="3" name="object 3" descr=""/>
          <p:cNvGrpSpPr/>
          <p:nvPr/>
        </p:nvGrpSpPr>
        <p:grpSpPr>
          <a:xfrm>
            <a:off x="5258180" y="1296924"/>
            <a:ext cx="3743960" cy="2955925"/>
            <a:chOff x="5258180" y="1296924"/>
            <a:chExt cx="3743960" cy="2955925"/>
          </a:xfrm>
        </p:grpSpPr>
        <p:sp>
          <p:nvSpPr>
            <p:cNvPr id="4" name="object 4" descr=""/>
            <p:cNvSpPr/>
            <p:nvPr/>
          </p:nvSpPr>
          <p:spPr>
            <a:xfrm>
              <a:off x="5258181" y="1343024"/>
              <a:ext cx="3691890" cy="2865755"/>
            </a:xfrm>
            <a:custGeom>
              <a:avLst/>
              <a:gdLst/>
              <a:ahLst/>
              <a:cxnLst/>
              <a:rect l="l" t="t" r="r" b="b"/>
              <a:pathLst>
                <a:path w="3691890" h="2865754">
                  <a:moveTo>
                    <a:pt x="79375" y="1124204"/>
                  </a:moveTo>
                  <a:lnTo>
                    <a:pt x="76073" y="1114552"/>
                  </a:lnTo>
                  <a:lnTo>
                    <a:pt x="58750" y="1120813"/>
                  </a:lnTo>
                  <a:lnTo>
                    <a:pt x="43586" y="1129880"/>
                  </a:lnTo>
                  <a:lnTo>
                    <a:pt x="11087" y="1173200"/>
                  </a:lnTo>
                  <a:lnTo>
                    <a:pt x="1231" y="1211961"/>
                  </a:lnTo>
                  <a:lnTo>
                    <a:pt x="0" y="1233805"/>
                  </a:lnTo>
                  <a:lnTo>
                    <a:pt x="1231" y="1255649"/>
                  </a:lnTo>
                  <a:lnTo>
                    <a:pt x="11087" y="1294320"/>
                  </a:lnTo>
                  <a:lnTo>
                    <a:pt x="43586" y="1337551"/>
                  </a:lnTo>
                  <a:lnTo>
                    <a:pt x="76073" y="1352804"/>
                  </a:lnTo>
                  <a:lnTo>
                    <a:pt x="78994" y="1343152"/>
                  </a:lnTo>
                  <a:lnTo>
                    <a:pt x="65443" y="1337132"/>
                  </a:lnTo>
                  <a:lnTo>
                    <a:pt x="53746" y="1328762"/>
                  </a:lnTo>
                  <a:lnTo>
                    <a:pt x="29768" y="1289748"/>
                  </a:lnTo>
                  <a:lnTo>
                    <a:pt x="21844" y="1232535"/>
                  </a:lnTo>
                  <a:lnTo>
                    <a:pt x="22720" y="1212202"/>
                  </a:lnTo>
                  <a:lnTo>
                    <a:pt x="35941" y="1162050"/>
                  </a:lnTo>
                  <a:lnTo>
                    <a:pt x="65659" y="1130211"/>
                  </a:lnTo>
                  <a:lnTo>
                    <a:pt x="79375" y="1124204"/>
                  </a:lnTo>
                  <a:close/>
                </a:path>
                <a:path w="3691890" h="2865754">
                  <a:moveTo>
                    <a:pt x="366395" y="1233805"/>
                  </a:moveTo>
                  <a:lnTo>
                    <a:pt x="361454" y="1191742"/>
                  </a:lnTo>
                  <a:lnTo>
                    <a:pt x="346710" y="1156335"/>
                  </a:lnTo>
                  <a:lnTo>
                    <a:pt x="307682" y="1120813"/>
                  </a:lnTo>
                  <a:lnTo>
                    <a:pt x="290449" y="1114552"/>
                  </a:lnTo>
                  <a:lnTo>
                    <a:pt x="287020" y="1124204"/>
                  </a:lnTo>
                  <a:lnTo>
                    <a:pt x="300799" y="1130211"/>
                  </a:lnTo>
                  <a:lnTo>
                    <a:pt x="312648" y="1138516"/>
                  </a:lnTo>
                  <a:lnTo>
                    <a:pt x="336740" y="1176959"/>
                  </a:lnTo>
                  <a:lnTo>
                    <a:pt x="344678" y="1232535"/>
                  </a:lnTo>
                  <a:lnTo>
                    <a:pt x="343789" y="1253515"/>
                  </a:lnTo>
                  <a:lnTo>
                    <a:pt x="330581" y="1304925"/>
                  </a:lnTo>
                  <a:lnTo>
                    <a:pt x="300964" y="1337132"/>
                  </a:lnTo>
                  <a:lnTo>
                    <a:pt x="287401" y="1343152"/>
                  </a:lnTo>
                  <a:lnTo>
                    <a:pt x="290449" y="1352804"/>
                  </a:lnTo>
                  <a:lnTo>
                    <a:pt x="335953" y="1325753"/>
                  </a:lnTo>
                  <a:lnTo>
                    <a:pt x="361518" y="1275816"/>
                  </a:lnTo>
                  <a:lnTo>
                    <a:pt x="365175" y="1255649"/>
                  </a:lnTo>
                  <a:lnTo>
                    <a:pt x="366395" y="1233805"/>
                  </a:lnTo>
                  <a:close/>
                </a:path>
                <a:path w="3691890" h="2865754">
                  <a:moveTo>
                    <a:pt x="3691890" y="2581275"/>
                  </a:moveTo>
                  <a:lnTo>
                    <a:pt x="3669030" y="2562225"/>
                  </a:lnTo>
                  <a:lnTo>
                    <a:pt x="3560064" y="2471420"/>
                  </a:lnTo>
                  <a:lnTo>
                    <a:pt x="3553447" y="2467826"/>
                  </a:lnTo>
                  <a:lnTo>
                    <a:pt x="3528949" y="2487765"/>
                  </a:lnTo>
                  <a:lnTo>
                    <a:pt x="3530981" y="2494750"/>
                  </a:lnTo>
                  <a:lnTo>
                    <a:pt x="3535680" y="2500630"/>
                  </a:lnTo>
                  <a:lnTo>
                    <a:pt x="3609556" y="2562225"/>
                  </a:lnTo>
                  <a:lnTo>
                    <a:pt x="552069" y="2562225"/>
                  </a:lnTo>
                  <a:lnTo>
                    <a:pt x="552069" y="82296"/>
                  </a:lnTo>
                  <a:lnTo>
                    <a:pt x="613664" y="156210"/>
                  </a:lnTo>
                  <a:lnTo>
                    <a:pt x="619544" y="160972"/>
                  </a:lnTo>
                  <a:lnTo>
                    <a:pt x="626529" y="162991"/>
                  </a:lnTo>
                  <a:lnTo>
                    <a:pt x="633780" y="162229"/>
                  </a:lnTo>
                  <a:lnTo>
                    <a:pt x="640461" y="158623"/>
                  </a:lnTo>
                  <a:lnTo>
                    <a:pt x="645210" y="152742"/>
                  </a:lnTo>
                  <a:lnTo>
                    <a:pt x="647230" y="145757"/>
                  </a:lnTo>
                  <a:lnTo>
                    <a:pt x="646468" y="138506"/>
                  </a:lnTo>
                  <a:lnTo>
                    <a:pt x="642874" y="131826"/>
                  </a:lnTo>
                  <a:lnTo>
                    <a:pt x="557784" y="29718"/>
                  </a:lnTo>
                  <a:lnTo>
                    <a:pt x="533019" y="0"/>
                  </a:lnTo>
                  <a:lnTo>
                    <a:pt x="423164" y="131826"/>
                  </a:lnTo>
                  <a:lnTo>
                    <a:pt x="419557" y="138506"/>
                  </a:lnTo>
                  <a:lnTo>
                    <a:pt x="418795" y="145757"/>
                  </a:lnTo>
                  <a:lnTo>
                    <a:pt x="420814" y="152742"/>
                  </a:lnTo>
                  <a:lnTo>
                    <a:pt x="425577" y="158623"/>
                  </a:lnTo>
                  <a:lnTo>
                    <a:pt x="432244" y="162229"/>
                  </a:lnTo>
                  <a:lnTo>
                    <a:pt x="439496" y="162991"/>
                  </a:lnTo>
                  <a:lnTo>
                    <a:pt x="446481" y="160972"/>
                  </a:lnTo>
                  <a:lnTo>
                    <a:pt x="452374" y="156210"/>
                  </a:lnTo>
                  <a:lnTo>
                    <a:pt x="513956" y="82296"/>
                  </a:lnTo>
                  <a:lnTo>
                    <a:pt x="513969" y="29718"/>
                  </a:lnTo>
                  <a:lnTo>
                    <a:pt x="513969" y="82296"/>
                  </a:lnTo>
                  <a:lnTo>
                    <a:pt x="513969" y="2562225"/>
                  </a:lnTo>
                  <a:lnTo>
                    <a:pt x="256794" y="2562225"/>
                  </a:lnTo>
                  <a:lnTo>
                    <a:pt x="256794" y="2600325"/>
                  </a:lnTo>
                  <a:lnTo>
                    <a:pt x="513969" y="2600325"/>
                  </a:lnTo>
                  <a:lnTo>
                    <a:pt x="513969" y="2865513"/>
                  </a:lnTo>
                  <a:lnTo>
                    <a:pt x="552069" y="2865513"/>
                  </a:lnTo>
                  <a:lnTo>
                    <a:pt x="552069" y="2600325"/>
                  </a:lnTo>
                  <a:lnTo>
                    <a:pt x="3609556" y="2600325"/>
                  </a:lnTo>
                  <a:lnTo>
                    <a:pt x="3535680" y="2661894"/>
                  </a:lnTo>
                  <a:lnTo>
                    <a:pt x="3530981" y="2667800"/>
                  </a:lnTo>
                  <a:lnTo>
                    <a:pt x="3528949" y="2674810"/>
                  </a:lnTo>
                  <a:lnTo>
                    <a:pt x="3529673" y="2682075"/>
                  </a:lnTo>
                  <a:lnTo>
                    <a:pt x="3533267" y="2688717"/>
                  </a:lnTo>
                  <a:lnTo>
                    <a:pt x="3539159" y="2693466"/>
                  </a:lnTo>
                  <a:lnTo>
                    <a:pt x="3546183" y="2695498"/>
                  </a:lnTo>
                  <a:lnTo>
                    <a:pt x="3553447" y="2694762"/>
                  </a:lnTo>
                  <a:lnTo>
                    <a:pt x="3560064" y="2691155"/>
                  </a:lnTo>
                  <a:lnTo>
                    <a:pt x="3669030" y="2600325"/>
                  </a:lnTo>
                  <a:lnTo>
                    <a:pt x="3691890" y="25812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62650" y="1724025"/>
              <a:ext cx="3038982" cy="217125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38744" y="1296924"/>
              <a:ext cx="692657" cy="32257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0926" y="4010955"/>
              <a:ext cx="174162" cy="241300"/>
            </a:xfrm>
            <a:prstGeom prst="rect">
              <a:avLst/>
            </a:prstGeom>
          </p:spPr>
        </p:pic>
      </p:grp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4947" y="1718564"/>
            <a:ext cx="212674" cy="144652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693254" y="1732914"/>
            <a:ext cx="183515" cy="81915"/>
          </a:xfrm>
          <a:custGeom>
            <a:avLst/>
            <a:gdLst/>
            <a:ahLst/>
            <a:cxnLst/>
            <a:rect l="l" t="t" r="r" b="b"/>
            <a:pathLst>
              <a:path w="183515" h="81914">
                <a:moveTo>
                  <a:pt x="183362" y="61849"/>
                </a:moveTo>
                <a:lnTo>
                  <a:pt x="0" y="61849"/>
                </a:lnTo>
                <a:lnTo>
                  <a:pt x="0" y="81661"/>
                </a:lnTo>
                <a:lnTo>
                  <a:pt x="183362" y="81661"/>
                </a:lnTo>
                <a:lnTo>
                  <a:pt x="183362" y="61849"/>
                </a:lnTo>
                <a:close/>
              </a:path>
              <a:path w="183515" h="81914">
                <a:moveTo>
                  <a:pt x="183362" y="0"/>
                </a:moveTo>
                <a:lnTo>
                  <a:pt x="0" y="0"/>
                </a:lnTo>
                <a:lnTo>
                  <a:pt x="0" y="19812"/>
                </a:lnTo>
                <a:lnTo>
                  <a:pt x="183362" y="19812"/>
                </a:lnTo>
                <a:lnTo>
                  <a:pt x="1833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3597" y="1718564"/>
            <a:ext cx="212674" cy="144652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1312417" y="1345691"/>
            <a:ext cx="1967864" cy="840740"/>
            <a:chOff x="1312417" y="1345691"/>
            <a:chExt cx="1967864" cy="840740"/>
          </a:xfrm>
        </p:grpSpPr>
        <p:sp>
          <p:nvSpPr>
            <p:cNvPr id="12" name="object 12" descr=""/>
            <p:cNvSpPr/>
            <p:nvPr/>
          </p:nvSpPr>
          <p:spPr>
            <a:xfrm>
              <a:off x="1312417" y="1763793"/>
              <a:ext cx="183515" cy="20320"/>
            </a:xfrm>
            <a:custGeom>
              <a:avLst/>
              <a:gdLst/>
              <a:ahLst/>
              <a:cxnLst/>
              <a:rect l="l" t="t" r="r" b="b"/>
              <a:pathLst>
                <a:path w="183515" h="20319">
                  <a:moveTo>
                    <a:pt x="183349" y="0"/>
                  </a:moveTo>
                  <a:lnTo>
                    <a:pt x="0" y="0"/>
                  </a:lnTo>
                  <a:lnTo>
                    <a:pt x="0" y="19794"/>
                  </a:lnTo>
                  <a:lnTo>
                    <a:pt x="183349" y="19794"/>
                  </a:lnTo>
                  <a:lnTo>
                    <a:pt x="1833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7760" y="1345691"/>
              <a:ext cx="1742395" cy="840740"/>
            </a:xfrm>
            <a:prstGeom prst="rect">
              <a:avLst/>
            </a:prstGeom>
          </p:spPr>
        </p:pic>
      </p:grpSp>
      <p:sp>
        <p:nvSpPr>
          <p:cNvPr id="14" name="object 14" descr=""/>
          <p:cNvSpPr/>
          <p:nvPr/>
        </p:nvSpPr>
        <p:spPr>
          <a:xfrm>
            <a:off x="716475" y="3249548"/>
            <a:ext cx="1272540" cy="79375"/>
          </a:xfrm>
          <a:custGeom>
            <a:avLst/>
            <a:gdLst/>
            <a:ahLst/>
            <a:cxnLst/>
            <a:rect l="l" t="t" r="r" b="b"/>
            <a:pathLst>
              <a:path w="1272539" h="79375">
                <a:moveTo>
                  <a:pt x="5476" y="69173"/>
                </a:moveTo>
                <a:lnTo>
                  <a:pt x="8935" y="72008"/>
                </a:lnTo>
                <a:lnTo>
                  <a:pt x="10371" y="73025"/>
                </a:lnTo>
                <a:lnTo>
                  <a:pt x="17749" y="77088"/>
                </a:lnTo>
                <a:lnTo>
                  <a:pt x="21889" y="79248"/>
                </a:lnTo>
                <a:lnTo>
                  <a:pt x="27058" y="77850"/>
                </a:lnTo>
                <a:lnTo>
                  <a:pt x="29471" y="73787"/>
                </a:lnTo>
                <a:lnTo>
                  <a:pt x="31340" y="70753"/>
                </a:lnTo>
                <a:lnTo>
                  <a:pt x="30487" y="70738"/>
                </a:lnTo>
                <a:lnTo>
                  <a:pt x="28506" y="70612"/>
                </a:lnTo>
                <a:lnTo>
                  <a:pt x="25757" y="69976"/>
                </a:lnTo>
                <a:lnTo>
                  <a:pt x="8859" y="69976"/>
                </a:lnTo>
                <a:lnTo>
                  <a:pt x="6891" y="69595"/>
                </a:lnTo>
                <a:lnTo>
                  <a:pt x="6372" y="69281"/>
                </a:lnTo>
                <a:lnTo>
                  <a:pt x="5476" y="69173"/>
                </a:lnTo>
                <a:close/>
              </a:path>
              <a:path w="1272539" h="79375">
                <a:moveTo>
                  <a:pt x="24107" y="52450"/>
                </a:moveTo>
                <a:lnTo>
                  <a:pt x="14676" y="52450"/>
                </a:lnTo>
                <a:lnTo>
                  <a:pt x="12161" y="52577"/>
                </a:lnTo>
                <a:lnTo>
                  <a:pt x="10929" y="52577"/>
                </a:lnTo>
                <a:lnTo>
                  <a:pt x="9049" y="52862"/>
                </a:lnTo>
                <a:lnTo>
                  <a:pt x="11577" y="53848"/>
                </a:lnTo>
                <a:lnTo>
                  <a:pt x="18105" y="56514"/>
                </a:lnTo>
                <a:lnTo>
                  <a:pt x="19794" y="57403"/>
                </a:lnTo>
                <a:lnTo>
                  <a:pt x="30716" y="64515"/>
                </a:lnTo>
                <a:lnTo>
                  <a:pt x="31728" y="69087"/>
                </a:lnTo>
                <a:lnTo>
                  <a:pt x="31819" y="69976"/>
                </a:lnTo>
                <a:lnTo>
                  <a:pt x="31340" y="70753"/>
                </a:lnTo>
                <a:lnTo>
                  <a:pt x="48509" y="70993"/>
                </a:lnTo>
                <a:lnTo>
                  <a:pt x="93911" y="71119"/>
                </a:lnTo>
                <a:lnTo>
                  <a:pt x="94457" y="71119"/>
                </a:lnTo>
                <a:lnTo>
                  <a:pt x="110231" y="70231"/>
                </a:lnTo>
                <a:lnTo>
                  <a:pt x="110027" y="70231"/>
                </a:lnTo>
                <a:lnTo>
                  <a:pt x="122258" y="69976"/>
                </a:lnTo>
                <a:lnTo>
                  <a:pt x="135427" y="69976"/>
                </a:lnTo>
                <a:lnTo>
                  <a:pt x="149118" y="69214"/>
                </a:lnTo>
                <a:lnTo>
                  <a:pt x="163126" y="68580"/>
                </a:lnTo>
                <a:lnTo>
                  <a:pt x="184195" y="67182"/>
                </a:lnTo>
                <a:lnTo>
                  <a:pt x="223197" y="64007"/>
                </a:lnTo>
                <a:lnTo>
                  <a:pt x="222880" y="64007"/>
                </a:lnTo>
                <a:lnTo>
                  <a:pt x="245917" y="62992"/>
                </a:lnTo>
                <a:lnTo>
                  <a:pt x="262796" y="62356"/>
                </a:lnTo>
                <a:lnTo>
                  <a:pt x="285484" y="61215"/>
                </a:lnTo>
                <a:lnTo>
                  <a:pt x="321872" y="61213"/>
                </a:lnTo>
                <a:lnTo>
                  <a:pt x="334944" y="60959"/>
                </a:lnTo>
                <a:lnTo>
                  <a:pt x="526555" y="60959"/>
                </a:lnTo>
                <a:lnTo>
                  <a:pt x="535960" y="60325"/>
                </a:lnTo>
                <a:lnTo>
                  <a:pt x="535719" y="60325"/>
                </a:lnTo>
                <a:lnTo>
                  <a:pt x="553359" y="59689"/>
                </a:lnTo>
                <a:lnTo>
                  <a:pt x="579432" y="58293"/>
                </a:lnTo>
                <a:lnTo>
                  <a:pt x="608007" y="56387"/>
                </a:lnTo>
                <a:lnTo>
                  <a:pt x="607880" y="56387"/>
                </a:lnTo>
                <a:lnTo>
                  <a:pt x="679910" y="52705"/>
                </a:lnTo>
                <a:lnTo>
                  <a:pt x="23007" y="52705"/>
                </a:lnTo>
                <a:lnTo>
                  <a:pt x="24107" y="52450"/>
                </a:lnTo>
                <a:close/>
              </a:path>
              <a:path w="1272539" h="79375">
                <a:moveTo>
                  <a:pt x="23007" y="69342"/>
                </a:moveTo>
                <a:lnTo>
                  <a:pt x="28506" y="70612"/>
                </a:lnTo>
                <a:lnTo>
                  <a:pt x="30487" y="70738"/>
                </a:lnTo>
                <a:lnTo>
                  <a:pt x="31340" y="70753"/>
                </a:lnTo>
                <a:lnTo>
                  <a:pt x="31819" y="69976"/>
                </a:lnTo>
                <a:lnTo>
                  <a:pt x="31841" y="69595"/>
                </a:lnTo>
                <a:lnTo>
                  <a:pt x="24785" y="69595"/>
                </a:lnTo>
                <a:lnTo>
                  <a:pt x="23007" y="69342"/>
                </a:lnTo>
                <a:close/>
              </a:path>
              <a:path w="1272539" h="79375">
                <a:moveTo>
                  <a:pt x="6372" y="69281"/>
                </a:moveTo>
                <a:lnTo>
                  <a:pt x="6891" y="69595"/>
                </a:lnTo>
                <a:lnTo>
                  <a:pt x="8859" y="69976"/>
                </a:lnTo>
                <a:lnTo>
                  <a:pt x="10815" y="69723"/>
                </a:lnTo>
                <a:lnTo>
                  <a:pt x="12940" y="69508"/>
                </a:lnTo>
                <a:lnTo>
                  <a:pt x="12161" y="69468"/>
                </a:lnTo>
                <a:lnTo>
                  <a:pt x="7919" y="69468"/>
                </a:lnTo>
                <a:lnTo>
                  <a:pt x="6372" y="69281"/>
                </a:lnTo>
                <a:close/>
              </a:path>
              <a:path w="1272539" h="79375">
                <a:moveTo>
                  <a:pt x="12940" y="69508"/>
                </a:moveTo>
                <a:lnTo>
                  <a:pt x="10815" y="69723"/>
                </a:lnTo>
                <a:lnTo>
                  <a:pt x="8859" y="69976"/>
                </a:lnTo>
                <a:lnTo>
                  <a:pt x="25757" y="69976"/>
                </a:lnTo>
                <a:lnTo>
                  <a:pt x="24107" y="69595"/>
                </a:lnTo>
                <a:lnTo>
                  <a:pt x="14676" y="69595"/>
                </a:lnTo>
                <a:lnTo>
                  <a:pt x="12940" y="69508"/>
                </a:lnTo>
                <a:close/>
              </a:path>
              <a:path w="1272539" h="79375">
                <a:moveTo>
                  <a:pt x="31531" y="68199"/>
                </a:moveTo>
                <a:lnTo>
                  <a:pt x="4706" y="68199"/>
                </a:lnTo>
                <a:lnTo>
                  <a:pt x="8275" y="69468"/>
                </a:lnTo>
                <a:lnTo>
                  <a:pt x="13330" y="69468"/>
                </a:lnTo>
                <a:lnTo>
                  <a:pt x="12940" y="69508"/>
                </a:lnTo>
                <a:lnTo>
                  <a:pt x="14676" y="69595"/>
                </a:lnTo>
                <a:lnTo>
                  <a:pt x="24107" y="69595"/>
                </a:lnTo>
                <a:lnTo>
                  <a:pt x="23007" y="69342"/>
                </a:lnTo>
                <a:lnTo>
                  <a:pt x="31785" y="69342"/>
                </a:lnTo>
                <a:lnTo>
                  <a:pt x="31531" y="68199"/>
                </a:lnTo>
                <a:close/>
              </a:path>
              <a:path w="1272539" h="79375">
                <a:moveTo>
                  <a:pt x="31785" y="69342"/>
                </a:moveTo>
                <a:lnTo>
                  <a:pt x="23007" y="69342"/>
                </a:lnTo>
                <a:lnTo>
                  <a:pt x="24785" y="69595"/>
                </a:lnTo>
                <a:lnTo>
                  <a:pt x="31841" y="69595"/>
                </a:lnTo>
                <a:lnTo>
                  <a:pt x="31785" y="69342"/>
                </a:lnTo>
                <a:close/>
              </a:path>
              <a:path w="1272539" h="79375">
                <a:moveTo>
                  <a:pt x="13330" y="69468"/>
                </a:moveTo>
                <a:lnTo>
                  <a:pt x="12161" y="69468"/>
                </a:lnTo>
                <a:lnTo>
                  <a:pt x="12940" y="69508"/>
                </a:lnTo>
                <a:lnTo>
                  <a:pt x="13330" y="69468"/>
                </a:lnTo>
                <a:close/>
              </a:path>
              <a:path w="1272539" h="79375">
                <a:moveTo>
                  <a:pt x="4706" y="68199"/>
                </a:moveTo>
                <a:lnTo>
                  <a:pt x="5214" y="68580"/>
                </a:lnTo>
                <a:lnTo>
                  <a:pt x="6372" y="69281"/>
                </a:lnTo>
                <a:lnTo>
                  <a:pt x="7919" y="69468"/>
                </a:lnTo>
                <a:lnTo>
                  <a:pt x="8275" y="69468"/>
                </a:lnTo>
                <a:lnTo>
                  <a:pt x="4706" y="68199"/>
                </a:lnTo>
                <a:close/>
              </a:path>
              <a:path w="1272539" h="79375">
                <a:moveTo>
                  <a:pt x="7341" y="53384"/>
                </a:moveTo>
                <a:lnTo>
                  <a:pt x="5084" y="53560"/>
                </a:lnTo>
                <a:lnTo>
                  <a:pt x="3030" y="55625"/>
                </a:lnTo>
                <a:lnTo>
                  <a:pt x="1532" y="57049"/>
                </a:lnTo>
                <a:lnTo>
                  <a:pt x="134" y="61543"/>
                </a:lnTo>
                <a:lnTo>
                  <a:pt x="1023" y="64007"/>
                </a:lnTo>
                <a:lnTo>
                  <a:pt x="1771" y="66171"/>
                </a:lnTo>
                <a:lnTo>
                  <a:pt x="3513" y="67563"/>
                </a:lnTo>
                <a:lnTo>
                  <a:pt x="5476" y="69173"/>
                </a:lnTo>
                <a:lnTo>
                  <a:pt x="6372" y="69281"/>
                </a:lnTo>
                <a:lnTo>
                  <a:pt x="5214" y="68580"/>
                </a:lnTo>
                <a:lnTo>
                  <a:pt x="4706" y="68199"/>
                </a:lnTo>
                <a:lnTo>
                  <a:pt x="31531" y="68199"/>
                </a:lnTo>
                <a:lnTo>
                  <a:pt x="30716" y="64515"/>
                </a:lnTo>
                <a:lnTo>
                  <a:pt x="19794" y="57403"/>
                </a:lnTo>
                <a:lnTo>
                  <a:pt x="18105" y="56514"/>
                </a:lnTo>
                <a:lnTo>
                  <a:pt x="13131" y="54482"/>
                </a:lnTo>
                <a:lnTo>
                  <a:pt x="4706" y="54482"/>
                </a:lnTo>
                <a:lnTo>
                  <a:pt x="5214" y="54228"/>
                </a:lnTo>
                <a:lnTo>
                  <a:pt x="7341" y="53384"/>
                </a:lnTo>
                <a:close/>
              </a:path>
              <a:path w="1272539" h="79375">
                <a:moveTo>
                  <a:pt x="1771" y="66171"/>
                </a:moveTo>
                <a:lnTo>
                  <a:pt x="2077" y="67056"/>
                </a:lnTo>
                <a:lnTo>
                  <a:pt x="4770" y="69087"/>
                </a:lnTo>
                <a:lnTo>
                  <a:pt x="5476" y="69173"/>
                </a:lnTo>
                <a:lnTo>
                  <a:pt x="3513" y="67563"/>
                </a:lnTo>
                <a:lnTo>
                  <a:pt x="1771" y="66171"/>
                </a:lnTo>
                <a:close/>
              </a:path>
              <a:path w="1272539" h="79375">
                <a:moveTo>
                  <a:pt x="134" y="61543"/>
                </a:moveTo>
                <a:lnTo>
                  <a:pt x="32" y="62356"/>
                </a:lnTo>
                <a:lnTo>
                  <a:pt x="973" y="65531"/>
                </a:lnTo>
                <a:lnTo>
                  <a:pt x="1771" y="66171"/>
                </a:lnTo>
                <a:lnTo>
                  <a:pt x="1023" y="64007"/>
                </a:lnTo>
                <a:lnTo>
                  <a:pt x="134" y="61543"/>
                </a:lnTo>
                <a:close/>
              </a:path>
              <a:path w="1272539" h="79375">
                <a:moveTo>
                  <a:pt x="526555" y="60959"/>
                </a:moveTo>
                <a:lnTo>
                  <a:pt x="440735" y="60959"/>
                </a:lnTo>
                <a:lnTo>
                  <a:pt x="459747" y="62230"/>
                </a:lnTo>
                <a:lnTo>
                  <a:pt x="484741" y="62230"/>
                </a:lnTo>
                <a:lnTo>
                  <a:pt x="501670" y="61975"/>
                </a:lnTo>
                <a:lnTo>
                  <a:pt x="518663" y="61468"/>
                </a:lnTo>
                <a:lnTo>
                  <a:pt x="519031" y="61468"/>
                </a:lnTo>
                <a:lnTo>
                  <a:pt x="526555" y="60959"/>
                </a:lnTo>
                <a:close/>
              </a:path>
              <a:path w="1272539" h="79375">
                <a:moveTo>
                  <a:pt x="1532" y="57049"/>
                </a:moveTo>
                <a:lnTo>
                  <a:pt x="757" y="57784"/>
                </a:lnTo>
                <a:lnTo>
                  <a:pt x="0" y="60959"/>
                </a:lnTo>
                <a:lnTo>
                  <a:pt x="15" y="61213"/>
                </a:lnTo>
                <a:lnTo>
                  <a:pt x="134" y="61543"/>
                </a:lnTo>
                <a:lnTo>
                  <a:pt x="1532" y="57049"/>
                </a:lnTo>
                <a:close/>
              </a:path>
              <a:path w="1272539" h="79375">
                <a:moveTo>
                  <a:pt x="321872" y="61213"/>
                </a:moveTo>
                <a:lnTo>
                  <a:pt x="285484" y="61215"/>
                </a:lnTo>
                <a:lnTo>
                  <a:pt x="315336" y="61340"/>
                </a:lnTo>
                <a:lnTo>
                  <a:pt x="321872" y="61213"/>
                </a:lnTo>
                <a:close/>
              </a:path>
              <a:path w="1272539" h="79375">
                <a:moveTo>
                  <a:pt x="5084" y="53560"/>
                </a:moveTo>
                <a:lnTo>
                  <a:pt x="4656" y="53593"/>
                </a:lnTo>
                <a:lnTo>
                  <a:pt x="1887" y="55880"/>
                </a:lnTo>
                <a:lnTo>
                  <a:pt x="1532" y="57049"/>
                </a:lnTo>
                <a:lnTo>
                  <a:pt x="3030" y="55625"/>
                </a:lnTo>
                <a:lnTo>
                  <a:pt x="5084" y="53560"/>
                </a:lnTo>
                <a:close/>
              </a:path>
              <a:path w="1272539" h="79375">
                <a:moveTo>
                  <a:pt x="8275" y="53339"/>
                </a:moveTo>
                <a:lnTo>
                  <a:pt x="7919" y="53339"/>
                </a:lnTo>
                <a:lnTo>
                  <a:pt x="7341" y="53384"/>
                </a:lnTo>
                <a:lnTo>
                  <a:pt x="5214" y="54228"/>
                </a:lnTo>
                <a:lnTo>
                  <a:pt x="4706" y="54482"/>
                </a:lnTo>
                <a:lnTo>
                  <a:pt x="8275" y="53339"/>
                </a:lnTo>
                <a:close/>
              </a:path>
              <a:path w="1272539" h="79375">
                <a:moveTo>
                  <a:pt x="10273" y="53339"/>
                </a:moveTo>
                <a:lnTo>
                  <a:pt x="8275" y="53339"/>
                </a:lnTo>
                <a:lnTo>
                  <a:pt x="4706" y="54482"/>
                </a:lnTo>
                <a:lnTo>
                  <a:pt x="13131" y="54482"/>
                </a:lnTo>
                <a:lnTo>
                  <a:pt x="10273" y="53339"/>
                </a:lnTo>
                <a:close/>
              </a:path>
              <a:path w="1272539" h="79375">
                <a:moveTo>
                  <a:pt x="8643" y="52705"/>
                </a:moveTo>
                <a:lnTo>
                  <a:pt x="5303" y="53339"/>
                </a:lnTo>
                <a:lnTo>
                  <a:pt x="5084" y="53560"/>
                </a:lnTo>
                <a:lnTo>
                  <a:pt x="7341" y="53384"/>
                </a:lnTo>
                <a:lnTo>
                  <a:pt x="8415" y="52958"/>
                </a:lnTo>
                <a:lnTo>
                  <a:pt x="9049" y="52862"/>
                </a:lnTo>
                <a:lnTo>
                  <a:pt x="8643" y="52705"/>
                </a:lnTo>
                <a:close/>
              </a:path>
              <a:path w="1272539" h="79375">
                <a:moveTo>
                  <a:pt x="9049" y="52862"/>
                </a:moveTo>
                <a:lnTo>
                  <a:pt x="8415" y="52958"/>
                </a:lnTo>
                <a:lnTo>
                  <a:pt x="7341" y="53384"/>
                </a:lnTo>
                <a:lnTo>
                  <a:pt x="7919" y="53339"/>
                </a:lnTo>
                <a:lnTo>
                  <a:pt x="10273" y="53339"/>
                </a:lnTo>
                <a:lnTo>
                  <a:pt x="9049" y="52862"/>
                </a:lnTo>
                <a:close/>
              </a:path>
              <a:path w="1272539" h="79375">
                <a:moveTo>
                  <a:pt x="93911" y="50926"/>
                </a:moveTo>
                <a:lnTo>
                  <a:pt x="78798" y="50926"/>
                </a:lnTo>
                <a:lnTo>
                  <a:pt x="60802" y="51053"/>
                </a:lnTo>
                <a:lnTo>
                  <a:pt x="48509" y="51053"/>
                </a:lnTo>
                <a:lnTo>
                  <a:pt x="38069" y="51181"/>
                </a:lnTo>
                <a:lnTo>
                  <a:pt x="30487" y="51181"/>
                </a:lnTo>
                <a:lnTo>
                  <a:pt x="28506" y="51434"/>
                </a:lnTo>
                <a:lnTo>
                  <a:pt x="23007" y="52705"/>
                </a:lnTo>
                <a:lnTo>
                  <a:pt x="24785" y="52450"/>
                </a:lnTo>
                <a:lnTo>
                  <a:pt x="109327" y="52450"/>
                </a:lnTo>
                <a:lnTo>
                  <a:pt x="94914" y="51053"/>
                </a:lnTo>
                <a:lnTo>
                  <a:pt x="93911" y="50926"/>
                </a:lnTo>
                <a:close/>
              </a:path>
              <a:path w="1272539" h="79375">
                <a:moveTo>
                  <a:pt x="109327" y="52450"/>
                </a:moveTo>
                <a:lnTo>
                  <a:pt x="24785" y="52450"/>
                </a:lnTo>
                <a:lnTo>
                  <a:pt x="23007" y="52705"/>
                </a:lnTo>
                <a:lnTo>
                  <a:pt x="679910" y="52705"/>
                </a:lnTo>
                <a:lnTo>
                  <a:pt x="682122" y="52577"/>
                </a:lnTo>
                <a:lnTo>
                  <a:pt x="110637" y="52577"/>
                </a:lnTo>
                <a:lnTo>
                  <a:pt x="109327" y="52450"/>
                </a:lnTo>
                <a:close/>
              </a:path>
              <a:path w="1272539" h="79375">
                <a:moveTo>
                  <a:pt x="518218" y="40386"/>
                </a:moveTo>
                <a:lnTo>
                  <a:pt x="484296" y="41020"/>
                </a:lnTo>
                <a:lnTo>
                  <a:pt x="460408" y="41148"/>
                </a:lnTo>
                <a:lnTo>
                  <a:pt x="459747" y="41148"/>
                </a:lnTo>
                <a:lnTo>
                  <a:pt x="440735" y="42290"/>
                </a:lnTo>
                <a:lnTo>
                  <a:pt x="416847" y="42418"/>
                </a:lnTo>
                <a:lnTo>
                  <a:pt x="334602" y="42418"/>
                </a:lnTo>
                <a:lnTo>
                  <a:pt x="315158" y="42799"/>
                </a:lnTo>
                <a:lnTo>
                  <a:pt x="284640" y="42799"/>
                </a:lnTo>
                <a:lnTo>
                  <a:pt x="261958" y="43942"/>
                </a:lnTo>
                <a:lnTo>
                  <a:pt x="222016" y="45719"/>
                </a:lnTo>
                <a:lnTo>
                  <a:pt x="221673" y="45846"/>
                </a:lnTo>
                <a:lnTo>
                  <a:pt x="182811" y="49149"/>
                </a:lnTo>
                <a:lnTo>
                  <a:pt x="162059" y="50545"/>
                </a:lnTo>
                <a:lnTo>
                  <a:pt x="162199" y="50545"/>
                </a:lnTo>
                <a:lnTo>
                  <a:pt x="148153" y="51307"/>
                </a:lnTo>
                <a:lnTo>
                  <a:pt x="134488" y="52069"/>
                </a:lnTo>
                <a:lnTo>
                  <a:pt x="121737" y="52069"/>
                </a:lnTo>
                <a:lnTo>
                  <a:pt x="109494" y="52450"/>
                </a:lnTo>
                <a:lnTo>
                  <a:pt x="110637" y="52577"/>
                </a:lnTo>
                <a:lnTo>
                  <a:pt x="682122" y="52577"/>
                </a:lnTo>
                <a:lnTo>
                  <a:pt x="792030" y="45593"/>
                </a:lnTo>
                <a:lnTo>
                  <a:pt x="792157" y="45465"/>
                </a:lnTo>
                <a:lnTo>
                  <a:pt x="826701" y="42671"/>
                </a:lnTo>
                <a:lnTo>
                  <a:pt x="826447" y="42671"/>
                </a:lnTo>
                <a:lnTo>
                  <a:pt x="859594" y="40512"/>
                </a:lnTo>
                <a:lnTo>
                  <a:pt x="517697" y="40512"/>
                </a:lnTo>
                <a:lnTo>
                  <a:pt x="518218" y="40386"/>
                </a:lnTo>
                <a:close/>
              </a:path>
              <a:path w="1272539" h="79375">
                <a:moveTo>
                  <a:pt x="1256215" y="1015"/>
                </a:moveTo>
                <a:lnTo>
                  <a:pt x="1166045" y="1015"/>
                </a:lnTo>
                <a:lnTo>
                  <a:pt x="1134676" y="2031"/>
                </a:lnTo>
                <a:lnTo>
                  <a:pt x="1134803" y="2031"/>
                </a:lnTo>
                <a:lnTo>
                  <a:pt x="1114356" y="2412"/>
                </a:lnTo>
                <a:lnTo>
                  <a:pt x="1064064" y="4190"/>
                </a:lnTo>
                <a:lnTo>
                  <a:pt x="1010470" y="7619"/>
                </a:lnTo>
                <a:lnTo>
                  <a:pt x="1010597" y="7619"/>
                </a:lnTo>
                <a:lnTo>
                  <a:pt x="982149" y="9525"/>
                </a:lnTo>
                <a:lnTo>
                  <a:pt x="890455" y="16637"/>
                </a:lnTo>
                <a:lnTo>
                  <a:pt x="857943" y="19557"/>
                </a:lnTo>
                <a:lnTo>
                  <a:pt x="858197" y="19557"/>
                </a:lnTo>
                <a:lnTo>
                  <a:pt x="825177" y="21717"/>
                </a:lnTo>
                <a:lnTo>
                  <a:pt x="824923" y="21843"/>
                </a:lnTo>
                <a:lnTo>
                  <a:pt x="790379" y="24637"/>
                </a:lnTo>
                <a:lnTo>
                  <a:pt x="754819" y="27177"/>
                </a:lnTo>
                <a:lnTo>
                  <a:pt x="754946" y="27177"/>
                </a:lnTo>
                <a:lnTo>
                  <a:pt x="678746" y="31876"/>
                </a:lnTo>
                <a:lnTo>
                  <a:pt x="678873" y="31876"/>
                </a:lnTo>
                <a:lnTo>
                  <a:pt x="656902" y="32765"/>
                </a:lnTo>
                <a:lnTo>
                  <a:pt x="606737" y="35306"/>
                </a:lnTo>
                <a:lnTo>
                  <a:pt x="578162" y="37211"/>
                </a:lnTo>
                <a:lnTo>
                  <a:pt x="578289" y="37211"/>
                </a:lnTo>
                <a:lnTo>
                  <a:pt x="552356" y="38607"/>
                </a:lnTo>
                <a:lnTo>
                  <a:pt x="552495" y="38607"/>
                </a:lnTo>
                <a:lnTo>
                  <a:pt x="534855" y="39369"/>
                </a:lnTo>
                <a:lnTo>
                  <a:pt x="534614" y="39369"/>
                </a:lnTo>
                <a:lnTo>
                  <a:pt x="517697" y="40512"/>
                </a:lnTo>
                <a:lnTo>
                  <a:pt x="859848" y="40512"/>
                </a:lnTo>
                <a:lnTo>
                  <a:pt x="892233" y="37592"/>
                </a:lnTo>
                <a:lnTo>
                  <a:pt x="893795" y="37592"/>
                </a:lnTo>
                <a:lnTo>
                  <a:pt x="953828" y="32638"/>
                </a:lnTo>
                <a:lnTo>
                  <a:pt x="953701" y="32638"/>
                </a:lnTo>
                <a:lnTo>
                  <a:pt x="983546" y="30480"/>
                </a:lnTo>
                <a:lnTo>
                  <a:pt x="983419" y="30480"/>
                </a:lnTo>
                <a:lnTo>
                  <a:pt x="1065080" y="25653"/>
                </a:lnTo>
                <a:lnTo>
                  <a:pt x="1064826" y="25653"/>
                </a:lnTo>
                <a:lnTo>
                  <a:pt x="1114991" y="23875"/>
                </a:lnTo>
                <a:lnTo>
                  <a:pt x="1114737" y="23875"/>
                </a:lnTo>
                <a:lnTo>
                  <a:pt x="1135184" y="23494"/>
                </a:lnTo>
                <a:lnTo>
                  <a:pt x="1153472" y="23368"/>
                </a:lnTo>
                <a:lnTo>
                  <a:pt x="1166680" y="22987"/>
                </a:lnTo>
                <a:lnTo>
                  <a:pt x="1254974" y="22987"/>
                </a:lnTo>
                <a:lnTo>
                  <a:pt x="1250500" y="19684"/>
                </a:lnTo>
                <a:lnTo>
                  <a:pt x="1249868" y="16128"/>
                </a:lnTo>
                <a:lnTo>
                  <a:pt x="1247833" y="16128"/>
                </a:lnTo>
                <a:lnTo>
                  <a:pt x="1245674" y="13969"/>
                </a:lnTo>
                <a:lnTo>
                  <a:pt x="1245547" y="8127"/>
                </a:lnTo>
                <a:lnTo>
                  <a:pt x="1247833" y="5842"/>
                </a:lnTo>
                <a:lnTo>
                  <a:pt x="1251304" y="5842"/>
                </a:lnTo>
                <a:lnTo>
                  <a:pt x="1253421" y="2031"/>
                </a:lnTo>
                <a:lnTo>
                  <a:pt x="1256215" y="1015"/>
                </a:lnTo>
                <a:close/>
              </a:path>
              <a:path w="1272539" h="79375">
                <a:moveTo>
                  <a:pt x="893795" y="37592"/>
                </a:moveTo>
                <a:lnTo>
                  <a:pt x="892233" y="37592"/>
                </a:lnTo>
                <a:lnTo>
                  <a:pt x="893795" y="37592"/>
                </a:lnTo>
                <a:close/>
              </a:path>
              <a:path w="1272539" h="79375">
                <a:moveTo>
                  <a:pt x="1249230" y="11811"/>
                </a:moveTo>
                <a:lnTo>
                  <a:pt x="1249469" y="13843"/>
                </a:lnTo>
                <a:lnTo>
                  <a:pt x="1250500" y="19684"/>
                </a:lnTo>
                <a:lnTo>
                  <a:pt x="1255834" y="23621"/>
                </a:lnTo>
                <a:lnTo>
                  <a:pt x="1260406" y="23113"/>
                </a:lnTo>
                <a:lnTo>
                  <a:pt x="1259263" y="23113"/>
                </a:lnTo>
                <a:lnTo>
                  <a:pt x="1259517" y="22987"/>
                </a:lnTo>
                <a:lnTo>
                  <a:pt x="1260533" y="22987"/>
                </a:lnTo>
                <a:lnTo>
                  <a:pt x="1261826" y="22956"/>
                </a:lnTo>
                <a:lnTo>
                  <a:pt x="1266340" y="22454"/>
                </a:lnTo>
                <a:lnTo>
                  <a:pt x="1269700" y="19557"/>
                </a:lnTo>
                <a:lnTo>
                  <a:pt x="1270353" y="18808"/>
                </a:lnTo>
                <a:lnTo>
                  <a:pt x="1270811" y="16128"/>
                </a:lnTo>
                <a:lnTo>
                  <a:pt x="1254183" y="16128"/>
                </a:lnTo>
                <a:lnTo>
                  <a:pt x="1249230" y="11811"/>
                </a:lnTo>
                <a:close/>
              </a:path>
              <a:path w="1272539" h="79375">
                <a:moveTo>
                  <a:pt x="1254974" y="22987"/>
                </a:moveTo>
                <a:lnTo>
                  <a:pt x="1166680" y="22987"/>
                </a:lnTo>
                <a:lnTo>
                  <a:pt x="1166426" y="23113"/>
                </a:lnTo>
                <a:lnTo>
                  <a:pt x="1255146" y="23113"/>
                </a:lnTo>
                <a:lnTo>
                  <a:pt x="1254974" y="22987"/>
                </a:lnTo>
                <a:close/>
              </a:path>
              <a:path w="1272539" h="79375">
                <a:moveTo>
                  <a:pt x="1261826" y="22956"/>
                </a:moveTo>
                <a:lnTo>
                  <a:pt x="1260533" y="22987"/>
                </a:lnTo>
                <a:lnTo>
                  <a:pt x="1259517" y="22987"/>
                </a:lnTo>
                <a:lnTo>
                  <a:pt x="1259263" y="23113"/>
                </a:lnTo>
                <a:lnTo>
                  <a:pt x="1260406" y="23113"/>
                </a:lnTo>
                <a:lnTo>
                  <a:pt x="1261826" y="22956"/>
                </a:lnTo>
                <a:close/>
              </a:path>
              <a:path w="1272539" h="79375">
                <a:moveTo>
                  <a:pt x="1266340" y="22454"/>
                </a:moveTo>
                <a:lnTo>
                  <a:pt x="1261826" y="22956"/>
                </a:lnTo>
                <a:lnTo>
                  <a:pt x="1265867" y="22859"/>
                </a:lnTo>
                <a:lnTo>
                  <a:pt x="1266340" y="22454"/>
                </a:lnTo>
                <a:close/>
              </a:path>
              <a:path w="1272539" h="79375">
                <a:moveTo>
                  <a:pt x="1269642" y="19624"/>
                </a:moveTo>
                <a:lnTo>
                  <a:pt x="1266340" y="22454"/>
                </a:lnTo>
                <a:lnTo>
                  <a:pt x="1267264" y="22351"/>
                </a:lnTo>
                <a:lnTo>
                  <a:pt x="1269642" y="19624"/>
                </a:lnTo>
                <a:close/>
              </a:path>
              <a:path w="1272539" h="79375">
                <a:moveTo>
                  <a:pt x="1270353" y="18808"/>
                </a:moveTo>
                <a:lnTo>
                  <a:pt x="1269642" y="19624"/>
                </a:lnTo>
                <a:lnTo>
                  <a:pt x="1270312" y="19050"/>
                </a:lnTo>
                <a:lnTo>
                  <a:pt x="1270353" y="18808"/>
                </a:lnTo>
                <a:close/>
              </a:path>
              <a:path w="1272539" h="79375">
                <a:moveTo>
                  <a:pt x="1271374" y="12662"/>
                </a:moveTo>
                <a:lnTo>
                  <a:pt x="1271136" y="14224"/>
                </a:lnTo>
                <a:lnTo>
                  <a:pt x="1270353" y="18808"/>
                </a:lnTo>
                <a:lnTo>
                  <a:pt x="1271582" y="17399"/>
                </a:lnTo>
                <a:lnTo>
                  <a:pt x="1271374" y="12662"/>
                </a:lnTo>
                <a:close/>
              </a:path>
              <a:path w="1272539" h="79375">
                <a:moveTo>
                  <a:pt x="1251304" y="5842"/>
                </a:moveTo>
                <a:lnTo>
                  <a:pt x="1247833" y="5842"/>
                </a:lnTo>
                <a:lnTo>
                  <a:pt x="1245547" y="8127"/>
                </a:lnTo>
                <a:lnTo>
                  <a:pt x="1245674" y="13969"/>
                </a:lnTo>
                <a:lnTo>
                  <a:pt x="1247833" y="16128"/>
                </a:lnTo>
                <a:lnTo>
                  <a:pt x="1249868" y="16128"/>
                </a:lnTo>
                <a:lnTo>
                  <a:pt x="1249469" y="13843"/>
                </a:lnTo>
                <a:lnTo>
                  <a:pt x="1249230" y="11811"/>
                </a:lnTo>
                <a:lnTo>
                  <a:pt x="1271336" y="11811"/>
                </a:lnTo>
                <a:lnTo>
                  <a:pt x="1271186" y="8381"/>
                </a:lnTo>
                <a:lnTo>
                  <a:pt x="1249738" y="8381"/>
                </a:lnTo>
                <a:lnTo>
                  <a:pt x="1250881" y="6603"/>
                </a:lnTo>
                <a:lnTo>
                  <a:pt x="1251304" y="5842"/>
                </a:lnTo>
                <a:close/>
              </a:path>
              <a:path w="1272539" h="79375">
                <a:moveTo>
                  <a:pt x="1271336" y="11811"/>
                </a:moveTo>
                <a:lnTo>
                  <a:pt x="1249230" y="11811"/>
                </a:lnTo>
                <a:lnTo>
                  <a:pt x="1254183" y="16128"/>
                </a:lnTo>
                <a:lnTo>
                  <a:pt x="1270811" y="16128"/>
                </a:lnTo>
                <a:lnTo>
                  <a:pt x="1271201" y="13843"/>
                </a:lnTo>
                <a:lnTo>
                  <a:pt x="1271374" y="12662"/>
                </a:lnTo>
                <a:lnTo>
                  <a:pt x="1271336" y="11811"/>
                </a:lnTo>
                <a:close/>
              </a:path>
              <a:path w="1272539" h="79375">
                <a:moveTo>
                  <a:pt x="1271134" y="7193"/>
                </a:moveTo>
                <a:lnTo>
                  <a:pt x="1271374" y="12662"/>
                </a:lnTo>
                <a:lnTo>
                  <a:pt x="1271963" y="8636"/>
                </a:lnTo>
                <a:lnTo>
                  <a:pt x="1271134" y="7193"/>
                </a:lnTo>
                <a:close/>
              </a:path>
              <a:path w="1272539" h="79375">
                <a:moveTo>
                  <a:pt x="1259009" y="0"/>
                </a:moveTo>
                <a:lnTo>
                  <a:pt x="1253421" y="2031"/>
                </a:lnTo>
                <a:lnTo>
                  <a:pt x="1250881" y="6603"/>
                </a:lnTo>
                <a:lnTo>
                  <a:pt x="1249738" y="8381"/>
                </a:lnTo>
                <a:lnTo>
                  <a:pt x="1254183" y="5842"/>
                </a:lnTo>
                <a:lnTo>
                  <a:pt x="1270357" y="5842"/>
                </a:lnTo>
                <a:lnTo>
                  <a:pt x="1269445" y="4257"/>
                </a:lnTo>
                <a:lnTo>
                  <a:pt x="1268546" y="3382"/>
                </a:lnTo>
                <a:lnTo>
                  <a:pt x="1262300" y="1181"/>
                </a:lnTo>
                <a:lnTo>
                  <a:pt x="1260533" y="1143"/>
                </a:lnTo>
                <a:lnTo>
                  <a:pt x="1259517" y="1015"/>
                </a:lnTo>
                <a:lnTo>
                  <a:pt x="1261839" y="1015"/>
                </a:lnTo>
                <a:lnTo>
                  <a:pt x="1259009" y="0"/>
                </a:lnTo>
                <a:close/>
              </a:path>
              <a:path w="1272539" h="79375">
                <a:moveTo>
                  <a:pt x="1270357" y="5842"/>
                </a:moveTo>
                <a:lnTo>
                  <a:pt x="1254183" y="5842"/>
                </a:lnTo>
                <a:lnTo>
                  <a:pt x="1249738" y="8381"/>
                </a:lnTo>
                <a:lnTo>
                  <a:pt x="1271186" y="8381"/>
                </a:lnTo>
                <a:lnTo>
                  <a:pt x="1271134" y="7193"/>
                </a:lnTo>
                <a:lnTo>
                  <a:pt x="1270357" y="5842"/>
                </a:lnTo>
                <a:close/>
              </a:path>
              <a:path w="1272539" h="79375">
                <a:moveTo>
                  <a:pt x="1269445" y="4257"/>
                </a:moveTo>
                <a:lnTo>
                  <a:pt x="1271134" y="7193"/>
                </a:lnTo>
                <a:lnTo>
                  <a:pt x="1271074" y="5842"/>
                </a:lnTo>
                <a:lnTo>
                  <a:pt x="1269445" y="4257"/>
                </a:lnTo>
                <a:close/>
              </a:path>
              <a:path w="1272539" h="79375">
                <a:moveTo>
                  <a:pt x="1268546" y="3382"/>
                </a:moveTo>
                <a:lnTo>
                  <a:pt x="1269445" y="4257"/>
                </a:lnTo>
                <a:lnTo>
                  <a:pt x="1269042" y="3556"/>
                </a:lnTo>
                <a:lnTo>
                  <a:pt x="1268546" y="3382"/>
                </a:lnTo>
                <a:close/>
              </a:path>
              <a:path w="1272539" h="79375">
                <a:moveTo>
                  <a:pt x="1262300" y="1181"/>
                </a:moveTo>
                <a:lnTo>
                  <a:pt x="1268546" y="3382"/>
                </a:lnTo>
                <a:lnTo>
                  <a:pt x="1266375" y="1269"/>
                </a:lnTo>
                <a:lnTo>
                  <a:pt x="1262300" y="1181"/>
                </a:lnTo>
                <a:close/>
              </a:path>
              <a:path w="1272539" h="79375">
                <a:moveTo>
                  <a:pt x="1261839" y="1015"/>
                </a:moveTo>
                <a:lnTo>
                  <a:pt x="1259517" y="1015"/>
                </a:lnTo>
                <a:lnTo>
                  <a:pt x="1260533" y="1143"/>
                </a:lnTo>
                <a:lnTo>
                  <a:pt x="1262300" y="1181"/>
                </a:lnTo>
                <a:lnTo>
                  <a:pt x="1261839" y="1015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0479" y="3609721"/>
            <a:ext cx="1484658" cy="41021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4919" y="2979166"/>
            <a:ext cx="574804" cy="37211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69318" y="2959226"/>
            <a:ext cx="1200347" cy="33020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315912" y="2659951"/>
            <a:ext cx="4211320" cy="17018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953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Near</a:t>
            </a:r>
            <a:r>
              <a:rPr dirty="0" sz="2000" spc="-10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</a:t>
            </a:r>
            <a:r>
              <a:rPr dirty="0" sz="2000" spc="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local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minimum,</a:t>
            </a:r>
            <a:endParaRPr sz="2000">
              <a:latin typeface="Verdana"/>
              <a:cs typeface="Verdana"/>
            </a:endParaRPr>
          </a:p>
          <a:p>
            <a:pPr marL="431165" indent="-200660">
              <a:lnSpc>
                <a:spcPct val="100000"/>
              </a:lnSpc>
              <a:spcBef>
                <a:spcPts val="5"/>
              </a:spcBef>
              <a:buChar char="-"/>
              <a:tabLst>
                <a:tab pos="431165" algn="l"/>
              </a:tabLst>
            </a:pPr>
            <a:r>
              <a:rPr dirty="0" sz="2000">
                <a:latin typeface="Verdana"/>
                <a:cs typeface="Verdana"/>
              </a:rPr>
              <a:t>Derivative</a:t>
            </a:r>
            <a:r>
              <a:rPr dirty="0" sz="2000" spc="-8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becomes</a:t>
            </a:r>
            <a:r>
              <a:rPr dirty="0" sz="2000" spc="-7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smaller</a:t>
            </a:r>
            <a:endParaRPr sz="2000">
              <a:latin typeface="Verdana"/>
              <a:cs typeface="Verdana"/>
            </a:endParaRPr>
          </a:p>
          <a:p>
            <a:pPr marL="431165" indent="-200660">
              <a:lnSpc>
                <a:spcPct val="100000"/>
              </a:lnSpc>
              <a:spcBef>
                <a:spcPts val="5"/>
              </a:spcBef>
              <a:buChar char="-"/>
              <a:tabLst>
                <a:tab pos="431165" algn="l"/>
              </a:tabLst>
            </a:pPr>
            <a:r>
              <a:rPr dirty="0" sz="2000">
                <a:latin typeface="Verdana"/>
                <a:cs typeface="Verdana"/>
              </a:rPr>
              <a:t>Update</a:t>
            </a:r>
            <a:r>
              <a:rPr dirty="0" sz="2000" spc="-5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steps</a:t>
            </a:r>
            <a:r>
              <a:rPr dirty="0" sz="2000" spc="-5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become</a:t>
            </a:r>
            <a:r>
              <a:rPr dirty="0" sz="2000" spc="-5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smaller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dirty="0" sz="2000">
                <a:latin typeface="Verdana"/>
                <a:cs typeface="Verdana"/>
              </a:rPr>
              <a:t>Can</a:t>
            </a:r>
            <a:r>
              <a:rPr dirty="0" sz="2000" spc="-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reach</a:t>
            </a:r>
            <a:r>
              <a:rPr dirty="0" sz="2000" spc="-10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minimum</a:t>
            </a:r>
            <a:r>
              <a:rPr dirty="0" sz="2000" spc="3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without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Verdana"/>
                <a:cs typeface="Verdana"/>
              </a:rPr>
              <a:t>decreasing</a:t>
            </a:r>
            <a:r>
              <a:rPr dirty="0" sz="2000" spc="-16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learning</a:t>
            </a:r>
            <a:r>
              <a:rPr dirty="0" sz="2000" spc="-10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rate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51754" y="544448"/>
            <a:ext cx="804545" cy="55245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16646" y="603758"/>
            <a:ext cx="1776403" cy="287400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76642" y="2267076"/>
            <a:ext cx="1973821" cy="112775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521328" y="4108640"/>
            <a:ext cx="165862" cy="173990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6333490" y="3929379"/>
            <a:ext cx="1065530" cy="560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30"/>
              </a:spcBef>
            </a:pPr>
            <a:r>
              <a:rPr dirty="0" sz="2000" spc="-50">
                <a:latin typeface="Cambria Math"/>
                <a:cs typeface="Cambria Math"/>
              </a:rPr>
              <a:t>𝑤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>
                <a:solidFill>
                  <a:srgbClr val="4285F4"/>
                </a:solidFill>
                <a:latin typeface="Verdana"/>
                <a:cs typeface="Verdana"/>
              </a:rPr>
              <a:t>minimum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620134" y="1119822"/>
            <a:ext cx="1929130" cy="15982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solidFill>
                  <a:srgbClr val="FF9300"/>
                </a:solidFill>
                <a:latin typeface="Verdana"/>
                <a:cs typeface="Verdana"/>
              </a:rPr>
              <a:t>not</a:t>
            </a:r>
            <a:r>
              <a:rPr dirty="0" sz="1550" spc="55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dirty="0" sz="1550">
                <a:solidFill>
                  <a:srgbClr val="FF9300"/>
                </a:solidFill>
                <a:latin typeface="Verdana"/>
                <a:cs typeface="Verdana"/>
              </a:rPr>
              <a:t>as</a:t>
            </a:r>
            <a:r>
              <a:rPr dirty="0" sz="1550" spc="85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dirty="0" sz="1550" spc="-10">
                <a:solidFill>
                  <a:srgbClr val="FF9300"/>
                </a:solidFill>
                <a:latin typeface="Verdana"/>
                <a:cs typeface="Verdana"/>
              </a:rPr>
              <a:t>large</a:t>
            </a:r>
            <a:endParaRPr sz="15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Verdana"/>
              <a:cs typeface="Verdana"/>
            </a:endParaRPr>
          </a:p>
          <a:p>
            <a:pPr marL="48895">
              <a:lnSpc>
                <a:spcPct val="100000"/>
              </a:lnSpc>
              <a:spcBef>
                <a:spcPts val="5"/>
              </a:spcBef>
            </a:pPr>
            <a:r>
              <a:rPr dirty="0" sz="1550" spc="-10">
                <a:solidFill>
                  <a:srgbClr val="FF40FF"/>
                </a:solidFill>
                <a:latin typeface="Verdana"/>
                <a:cs typeface="Verdana"/>
              </a:rPr>
              <a:t>large</a:t>
            </a:r>
            <a:endParaRPr sz="15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70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Cambria Math"/>
                <a:cs typeface="Cambria Math"/>
              </a:rPr>
              <a:t>𝐽</a:t>
            </a:r>
            <a:r>
              <a:rPr dirty="0" sz="2000" spc="365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𝑤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34363" y="1112900"/>
            <a:ext cx="1646047" cy="179070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623441" y="858011"/>
            <a:ext cx="1738630" cy="191770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658171" y="778446"/>
            <a:ext cx="742188" cy="164464"/>
          </a:xfrm>
          <a:prstGeom prst="rect">
            <a:avLst/>
          </a:prstGeom>
        </p:spPr>
      </p:pic>
      <p:sp>
        <p:nvSpPr>
          <p:cNvPr id="28" name="object 2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1589" y="1102994"/>
            <a:ext cx="2628265" cy="3924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/>
              <a:t>Machine</a:t>
            </a:r>
            <a:r>
              <a:rPr dirty="0" sz="2400" spc="10"/>
              <a:t> </a:t>
            </a:r>
            <a:r>
              <a:rPr dirty="0" sz="2400" spc="-10"/>
              <a:t>learning</a:t>
            </a:r>
            <a:endParaRPr sz="2400"/>
          </a:p>
        </p:txBody>
      </p:sp>
      <p:sp>
        <p:nvSpPr>
          <p:cNvPr id="3" name="object 3" descr=""/>
          <p:cNvSpPr txBox="1"/>
          <p:nvPr/>
        </p:nvSpPr>
        <p:spPr>
          <a:xfrm>
            <a:off x="890905" y="1838007"/>
            <a:ext cx="3426460" cy="17608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1270">
              <a:lnSpc>
                <a:spcPct val="99700"/>
              </a:lnSpc>
              <a:spcBef>
                <a:spcPts val="105"/>
              </a:spcBef>
            </a:pPr>
            <a:r>
              <a:rPr dirty="0" sz="1800">
                <a:latin typeface="Verdana"/>
                <a:cs typeface="Verdana"/>
              </a:rPr>
              <a:t>“Field</a:t>
            </a:r>
            <a:r>
              <a:rPr dirty="0" sz="1800" spc="7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of</a:t>
            </a:r>
            <a:r>
              <a:rPr dirty="0" sz="1800" spc="-10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study</a:t>
            </a:r>
            <a:r>
              <a:rPr dirty="0" sz="1800" spc="-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that</a:t>
            </a:r>
            <a:r>
              <a:rPr dirty="0" sz="1800" spc="3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gives </a:t>
            </a:r>
            <a:r>
              <a:rPr dirty="0" sz="1800">
                <a:latin typeface="Verdana"/>
                <a:cs typeface="Verdana"/>
              </a:rPr>
              <a:t>computers</a:t>
            </a:r>
            <a:r>
              <a:rPr dirty="0" sz="1800" spc="-7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the</a:t>
            </a:r>
            <a:r>
              <a:rPr dirty="0" sz="1800" spc="1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ability</a:t>
            </a:r>
            <a:r>
              <a:rPr dirty="0" sz="1800" spc="7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to</a:t>
            </a:r>
            <a:r>
              <a:rPr dirty="0" sz="1800" spc="-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learn </a:t>
            </a:r>
            <a:r>
              <a:rPr dirty="0" sz="1800">
                <a:latin typeface="Verdana"/>
                <a:cs typeface="Verdana"/>
              </a:rPr>
              <a:t>without</a:t>
            </a:r>
            <a:r>
              <a:rPr dirty="0" sz="1800" spc="-1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being</a:t>
            </a:r>
            <a:r>
              <a:rPr dirty="0" sz="1800" spc="-4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explicitly programmed.”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>
              <a:latin typeface="Verdana"/>
              <a:cs typeface="Verdana"/>
            </a:endParaRPr>
          </a:p>
          <a:p>
            <a:pPr algn="ctr" marR="1270">
              <a:lnSpc>
                <a:spcPct val="100000"/>
              </a:lnSpc>
            </a:pPr>
            <a:r>
              <a:rPr dirty="0" sz="1800">
                <a:latin typeface="Verdana"/>
                <a:cs typeface="Verdana"/>
              </a:rPr>
              <a:t>Arthur</a:t>
            </a:r>
            <a:r>
              <a:rPr dirty="0" sz="1800" spc="-5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Samuel</a:t>
            </a:r>
            <a:r>
              <a:rPr dirty="0" sz="1800" spc="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(1959)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076888" y="1019238"/>
            <a:ext cx="2676525" cy="2676525"/>
            <a:chOff x="5076888" y="1019238"/>
            <a:chExt cx="2676525" cy="2676525"/>
          </a:xfrm>
        </p:grpSpPr>
        <p:sp>
          <p:nvSpPr>
            <p:cNvPr id="5" name="object 5" descr=""/>
            <p:cNvSpPr/>
            <p:nvPr/>
          </p:nvSpPr>
          <p:spPr>
            <a:xfrm>
              <a:off x="5424551" y="102400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424551" y="102400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424551" y="13573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424551" y="13573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424551" y="16907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424551" y="16907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424551" y="202412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424551" y="202412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424551" y="235750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424551" y="235750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424551" y="26908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424551" y="26908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424551" y="30242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424551" y="30242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424551" y="335762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424551" y="335762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757926" y="3357625"/>
              <a:ext cx="323850" cy="333375"/>
            </a:xfrm>
            <a:custGeom>
              <a:avLst/>
              <a:gdLst/>
              <a:ahLst/>
              <a:cxnLst/>
              <a:rect l="l" t="t" r="r" b="b"/>
              <a:pathLst>
                <a:path w="323850" h="333375">
                  <a:moveTo>
                    <a:pt x="323850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23850" y="333375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757926" y="3357625"/>
              <a:ext cx="323850" cy="333375"/>
            </a:xfrm>
            <a:custGeom>
              <a:avLst/>
              <a:gdLst/>
              <a:ahLst/>
              <a:cxnLst/>
              <a:rect l="l" t="t" r="r" b="b"/>
              <a:pathLst>
                <a:path w="323850" h="333375">
                  <a:moveTo>
                    <a:pt x="0" y="333375"/>
                  </a:moveTo>
                  <a:lnTo>
                    <a:pt x="323850" y="333375"/>
                  </a:lnTo>
                  <a:lnTo>
                    <a:pt x="323850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757926" y="3024250"/>
              <a:ext cx="323850" cy="333375"/>
            </a:xfrm>
            <a:custGeom>
              <a:avLst/>
              <a:gdLst/>
              <a:ahLst/>
              <a:cxnLst/>
              <a:rect l="l" t="t" r="r" b="b"/>
              <a:pathLst>
                <a:path w="323850" h="333375">
                  <a:moveTo>
                    <a:pt x="323850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23850" y="333375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757926" y="3024250"/>
              <a:ext cx="323850" cy="333375"/>
            </a:xfrm>
            <a:custGeom>
              <a:avLst/>
              <a:gdLst/>
              <a:ahLst/>
              <a:cxnLst/>
              <a:rect l="l" t="t" r="r" b="b"/>
              <a:pathLst>
                <a:path w="323850" h="333375">
                  <a:moveTo>
                    <a:pt x="0" y="333375"/>
                  </a:moveTo>
                  <a:lnTo>
                    <a:pt x="323850" y="333375"/>
                  </a:lnTo>
                  <a:lnTo>
                    <a:pt x="323850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757926" y="2690875"/>
              <a:ext cx="323850" cy="333375"/>
            </a:xfrm>
            <a:custGeom>
              <a:avLst/>
              <a:gdLst/>
              <a:ahLst/>
              <a:cxnLst/>
              <a:rect l="l" t="t" r="r" b="b"/>
              <a:pathLst>
                <a:path w="323850" h="333375">
                  <a:moveTo>
                    <a:pt x="323850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23850" y="333375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757926" y="2690875"/>
              <a:ext cx="323850" cy="333375"/>
            </a:xfrm>
            <a:custGeom>
              <a:avLst/>
              <a:gdLst/>
              <a:ahLst/>
              <a:cxnLst/>
              <a:rect l="l" t="t" r="r" b="b"/>
              <a:pathLst>
                <a:path w="323850" h="333375">
                  <a:moveTo>
                    <a:pt x="0" y="333375"/>
                  </a:moveTo>
                  <a:lnTo>
                    <a:pt x="323850" y="333375"/>
                  </a:lnTo>
                  <a:lnTo>
                    <a:pt x="323850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757926" y="2357500"/>
              <a:ext cx="323850" cy="333375"/>
            </a:xfrm>
            <a:custGeom>
              <a:avLst/>
              <a:gdLst/>
              <a:ahLst/>
              <a:cxnLst/>
              <a:rect l="l" t="t" r="r" b="b"/>
              <a:pathLst>
                <a:path w="323850" h="333375">
                  <a:moveTo>
                    <a:pt x="323850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23850" y="333375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757926" y="2357500"/>
              <a:ext cx="323850" cy="333375"/>
            </a:xfrm>
            <a:custGeom>
              <a:avLst/>
              <a:gdLst/>
              <a:ahLst/>
              <a:cxnLst/>
              <a:rect l="l" t="t" r="r" b="b"/>
              <a:pathLst>
                <a:path w="323850" h="333375">
                  <a:moveTo>
                    <a:pt x="0" y="333375"/>
                  </a:moveTo>
                  <a:lnTo>
                    <a:pt x="323850" y="333375"/>
                  </a:lnTo>
                  <a:lnTo>
                    <a:pt x="323850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757926" y="2024125"/>
              <a:ext cx="323850" cy="333375"/>
            </a:xfrm>
            <a:custGeom>
              <a:avLst/>
              <a:gdLst/>
              <a:ahLst/>
              <a:cxnLst/>
              <a:rect l="l" t="t" r="r" b="b"/>
              <a:pathLst>
                <a:path w="323850" h="333375">
                  <a:moveTo>
                    <a:pt x="323850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23850" y="333375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757926" y="2024125"/>
              <a:ext cx="323850" cy="333375"/>
            </a:xfrm>
            <a:custGeom>
              <a:avLst/>
              <a:gdLst/>
              <a:ahLst/>
              <a:cxnLst/>
              <a:rect l="l" t="t" r="r" b="b"/>
              <a:pathLst>
                <a:path w="323850" h="333375">
                  <a:moveTo>
                    <a:pt x="0" y="333375"/>
                  </a:moveTo>
                  <a:lnTo>
                    <a:pt x="323850" y="333375"/>
                  </a:lnTo>
                  <a:lnTo>
                    <a:pt x="323850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757926" y="1690750"/>
              <a:ext cx="323850" cy="333375"/>
            </a:xfrm>
            <a:custGeom>
              <a:avLst/>
              <a:gdLst/>
              <a:ahLst/>
              <a:cxnLst/>
              <a:rect l="l" t="t" r="r" b="b"/>
              <a:pathLst>
                <a:path w="323850" h="333375">
                  <a:moveTo>
                    <a:pt x="323850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23850" y="333375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757926" y="1690750"/>
              <a:ext cx="323850" cy="333375"/>
            </a:xfrm>
            <a:custGeom>
              <a:avLst/>
              <a:gdLst/>
              <a:ahLst/>
              <a:cxnLst/>
              <a:rect l="l" t="t" r="r" b="b"/>
              <a:pathLst>
                <a:path w="323850" h="333375">
                  <a:moveTo>
                    <a:pt x="0" y="333375"/>
                  </a:moveTo>
                  <a:lnTo>
                    <a:pt x="323850" y="333375"/>
                  </a:lnTo>
                  <a:lnTo>
                    <a:pt x="323850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757926" y="1357375"/>
              <a:ext cx="323850" cy="333375"/>
            </a:xfrm>
            <a:custGeom>
              <a:avLst/>
              <a:gdLst/>
              <a:ahLst/>
              <a:cxnLst/>
              <a:rect l="l" t="t" r="r" b="b"/>
              <a:pathLst>
                <a:path w="323850" h="333375">
                  <a:moveTo>
                    <a:pt x="323850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23850" y="333375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757926" y="1357375"/>
              <a:ext cx="323850" cy="333375"/>
            </a:xfrm>
            <a:custGeom>
              <a:avLst/>
              <a:gdLst/>
              <a:ahLst/>
              <a:cxnLst/>
              <a:rect l="l" t="t" r="r" b="b"/>
              <a:pathLst>
                <a:path w="323850" h="333375">
                  <a:moveTo>
                    <a:pt x="0" y="333375"/>
                  </a:moveTo>
                  <a:lnTo>
                    <a:pt x="323850" y="333375"/>
                  </a:lnTo>
                  <a:lnTo>
                    <a:pt x="323850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5757926" y="1024000"/>
              <a:ext cx="323850" cy="333375"/>
            </a:xfrm>
            <a:custGeom>
              <a:avLst/>
              <a:gdLst/>
              <a:ahLst/>
              <a:cxnLst/>
              <a:rect l="l" t="t" r="r" b="b"/>
              <a:pathLst>
                <a:path w="323850" h="333375">
                  <a:moveTo>
                    <a:pt x="323850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23850" y="333375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5757926" y="1024000"/>
              <a:ext cx="323850" cy="333375"/>
            </a:xfrm>
            <a:custGeom>
              <a:avLst/>
              <a:gdLst/>
              <a:ahLst/>
              <a:cxnLst/>
              <a:rect l="l" t="t" r="r" b="b"/>
              <a:pathLst>
                <a:path w="323850" h="333375">
                  <a:moveTo>
                    <a:pt x="0" y="333375"/>
                  </a:moveTo>
                  <a:lnTo>
                    <a:pt x="323850" y="333375"/>
                  </a:lnTo>
                  <a:lnTo>
                    <a:pt x="323850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081776" y="102400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081776" y="102400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6081776" y="13573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6081776" y="13573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6081776" y="16907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6081776" y="16907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6081776" y="202412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6081776" y="202412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6081776" y="235750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6081776" y="235750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6081776" y="26908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6081776" y="26908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6081776" y="30242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6081776" y="30242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6081776" y="335762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6081776" y="335762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6415151" y="335762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6415151" y="335762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6415151" y="30242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6415151" y="30242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6415151" y="26908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6415151" y="26908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6415151" y="235750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6415151" y="235750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6415151" y="202412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6415151" y="202412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6415151" y="16907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6415151" y="16907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6415151" y="13573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6415151" y="13573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6415151" y="102400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6415151" y="102400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6748526" y="102400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6748526" y="102400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6748526" y="13573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6748526" y="13573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6748526" y="16907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6748526" y="16907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6748526" y="202412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6748526" y="202412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6748526" y="235750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6748526" y="235750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6748526" y="26908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6748526" y="26908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6748526" y="30242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6748526" y="30242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6748526" y="335762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6748526" y="335762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7081901" y="335762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7081901" y="335762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7081901" y="30242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7081901" y="30242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7081901" y="26908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7081901" y="26908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7081901" y="235750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7081901" y="235750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7081901" y="202412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7081901" y="202412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7081901" y="16907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7081901" y="16907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7081901" y="13573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7081901" y="13573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7081901" y="102400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7081901" y="102400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7415276" y="102400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7415276" y="102400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7415276" y="13573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7415276" y="13573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7415276" y="16907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7415276" y="16907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7415276" y="202412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7415276" y="202412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7415276" y="235750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7415276" y="235750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7415276" y="26908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7415276" y="26908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7415276" y="30242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7415276" y="30242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7415276" y="335762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7415276" y="335762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5081651" y="335762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5081651" y="335762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5081651" y="30242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5081651" y="30242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5081651" y="26908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5081651" y="26908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5081651" y="235750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5081651" y="235750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5081651" y="202412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5081651" y="202412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5081651" y="16907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5081651" y="16907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5081651" y="13573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5081651" y="13573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5081651" y="102400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5081651" y="1024000"/>
              <a:ext cx="676275" cy="333375"/>
            </a:xfrm>
            <a:custGeom>
              <a:avLst/>
              <a:gdLst/>
              <a:ahLst/>
              <a:cxnLst/>
              <a:rect l="l" t="t" r="r" b="b"/>
              <a:pathLst>
                <a:path w="6762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  <a:path w="676275" h="333375">
                  <a:moveTo>
                    <a:pt x="342900" y="333375"/>
                  </a:moveTo>
                  <a:lnTo>
                    <a:pt x="676275" y="333375"/>
                  </a:lnTo>
                  <a:lnTo>
                    <a:pt x="676275" y="0"/>
                  </a:lnTo>
                  <a:lnTo>
                    <a:pt x="342900" y="0"/>
                  </a:lnTo>
                  <a:lnTo>
                    <a:pt x="34290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5438775" y="1057274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133350" y="0"/>
                  </a:moveTo>
                  <a:lnTo>
                    <a:pt x="91196" y="6797"/>
                  </a:lnTo>
                  <a:lnTo>
                    <a:pt x="54589" y="25725"/>
                  </a:lnTo>
                  <a:lnTo>
                    <a:pt x="25725" y="54589"/>
                  </a:lnTo>
                  <a:lnTo>
                    <a:pt x="6797" y="91196"/>
                  </a:lnTo>
                  <a:lnTo>
                    <a:pt x="0" y="133350"/>
                  </a:lnTo>
                  <a:lnTo>
                    <a:pt x="6797" y="175503"/>
                  </a:lnTo>
                  <a:lnTo>
                    <a:pt x="25725" y="212110"/>
                  </a:lnTo>
                  <a:lnTo>
                    <a:pt x="54589" y="240974"/>
                  </a:lnTo>
                  <a:lnTo>
                    <a:pt x="91196" y="259902"/>
                  </a:lnTo>
                  <a:lnTo>
                    <a:pt x="133350" y="266700"/>
                  </a:lnTo>
                  <a:lnTo>
                    <a:pt x="175503" y="259902"/>
                  </a:lnTo>
                  <a:lnTo>
                    <a:pt x="212110" y="240974"/>
                  </a:lnTo>
                  <a:lnTo>
                    <a:pt x="240974" y="212110"/>
                  </a:lnTo>
                  <a:lnTo>
                    <a:pt x="259902" y="175503"/>
                  </a:lnTo>
                  <a:lnTo>
                    <a:pt x="266700" y="133350"/>
                  </a:lnTo>
                  <a:lnTo>
                    <a:pt x="259902" y="91196"/>
                  </a:lnTo>
                  <a:lnTo>
                    <a:pt x="240974" y="54589"/>
                  </a:lnTo>
                  <a:lnTo>
                    <a:pt x="212110" y="25725"/>
                  </a:lnTo>
                  <a:lnTo>
                    <a:pt x="175503" y="6797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6081776" y="102400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6105525" y="1057274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133350" y="0"/>
                  </a:moveTo>
                  <a:lnTo>
                    <a:pt x="91196" y="6797"/>
                  </a:lnTo>
                  <a:lnTo>
                    <a:pt x="54589" y="25725"/>
                  </a:lnTo>
                  <a:lnTo>
                    <a:pt x="25725" y="54589"/>
                  </a:lnTo>
                  <a:lnTo>
                    <a:pt x="6797" y="91196"/>
                  </a:lnTo>
                  <a:lnTo>
                    <a:pt x="0" y="133350"/>
                  </a:lnTo>
                  <a:lnTo>
                    <a:pt x="6797" y="175503"/>
                  </a:lnTo>
                  <a:lnTo>
                    <a:pt x="25725" y="212110"/>
                  </a:lnTo>
                  <a:lnTo>
                    <a:pt x="54589" y="240974"/>
                  </a:lnTo>
                  <a:lnTo>
                    <a:pt x="91196" y="259902"/>
                  </a:lnTo>
                  <a:lnTo>
                    <a:pt x="133350" y="266700"/>
                  </a:lnTo>
                  <a:lnTo>
                    <a:pt x="175503" y="259902"/>
                  </a:lnTo>
                  <a:lnTo>
                    <a:pt x="212110" y="240974"/>
                  </a:lnTo>
                  <a:lnTo>
                    <a:pt x="240974" y="212110"/>
                  </a:lnTo>
                  <a:lnTo>
                    <a:pt x="259902" y="175503"/>
                  </a:lnTo>
                  <a:lnTo>
                    <a:pt x="266700" y="133350"/>
                  </a:lnTo>
                  <a:lnTo>
                    <a:pt x="259902" y="91196"/>
                  </a:lnTo>
                  <a:lnTo>
                    <a:pt x="240974" y="54589"/>
                  </a:lnTo>
                  <a:lnTo>
                    <a:pt x="212110" y="25725"/>
                  </a:lnTo>
                  <a:lnTo>
                    <a:pt x="175503" y="6797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7081901" y="13573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7105650" y="1390649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133350" y="0"/>
                  </a:moveTo>
                  <a:lnTo>
                    <a:pt x="91196" y="6797"/>
                  </a:lnTo>
                  <a:lnTo>
                    <a:pt x="54589" y="25725"/>
                  </a:lnTo>
                  <a:lnTo>
                    <a:pt x="25725" y="54589"/>
                  </a:lnTo>
                  <a:lnTo>
                    <a:pt x="6797" y="91196"/>
                  </a:lnTo>
                  <a:lnTo>
                    <a:pt x="0" y="133350"/>
                  </a:lnTo>
                  <a:lnTo>
                    <a:pt x="6797" y="175503"/>
                  </a:lnTo>
                  <a:lnTo>
                    <a:pt x="25725" y="212110"/>
                  </a:lnTo>
                  <a:lnTo>
                    <a:pt x="54589" y="240974"/>
                  </a:lnTo>
                  <a:lnTo>
                    <a:pt x="91196" y="259902"/>
                  </a:lnTo>
                  <a:lnTo>
                    <a:pt x="133350" y="266700"/>
                  </a:lnTo>
                  <a:lnTo>
                    <a:pt x="175503" y="259902"/>
                  </a:lnTo>
                  <a:lnTo>
                    <a:pt x="212110" y="240974"/>
                  </a:lnTo>
                  <a:lnTo>
                    <a:pt x="240974" y="212110"/>
                  </a:lnTo>
                  <a:lnTo>
                    <a:pt x="259902" y="175503"/>
                  </a:lnTo>
                  <a:lnTo>
                    <a:pt x="266700" y="133350"/>
                  </a:lnTo>
                  <a:lnTo>
                    <a:pt x="259902" y="91196"/>
                  </a:lnTo>
                  <a:lnTo>
                    <a:pt x="240974" y="54589"/>
                  </a:lnTo>
                  <a:lnTo>
                    <a:pt x="212110" y="25725"/>
                  </a:lnTo>
                  <a:lnTo>
                    <a:pt x="175503" y="6797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6415151" y="13573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6438900" y="1390649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133350" y="0"/>
                  </a:moveTo>
                  <a:lnTo>
                    <a:pt x="91196" y="6797"/>
                  </a:lnTo>
                  <a:lnTo>
                    <a:pt x="54589" y="25725"/>
                  </a:lnTo>
                  <a:lnTo>
                    <a:pt x="25725" y="54589"/>
                  </a:lnTo>
                  <a:lnTo>
                    <a:pt x="6797" y="91196"/>
                  </a:lnTo>
                  <a:lnTo>
                    <a:pt x="0" y="133350"/>
                  </a:lnTo>
                  <a:lnTo>
                    <a:pt x="6797" y="175503"/>
                  </a:lnTo>
                  <a:lnTo>
                    <a:pt x="25725" y="212110"/>
                  </a:lnTo>
                  <a:lnTo>
                    <a:pt x="54589" y="240974"/>
                  </a:lnTo>
                  <a:lnTo>
                    <a:pt x="91196" y="259902"/>
                  </a:lnTo>
                  <a:lnTo>
                    <a:pt x="133350" y="266700"/>
                  </a:lnTo>
                  <a:lnTo>
                    <a:pt x="175503" y="259902"/>
                  </a:lnTo>
                  <a:lnTo>
                    <a:pt x="212110" y="240974"/>
                  </a:lnTo>
                  <a:lnTo>
                    <a:pt x="240974" y="212110"/>
                  </a:lnTo>
                  <a:lnTo>
                    <a:pt x="259902" y="175503"/>
                  </a:lnTo>
                  <a:lnTo>
                    <a:pt x="266700" y="133350"/>
                  </a:lnTo>
                  <a:lnTo>
                    <a:pt x="259902" y="91196"/>
                  </a:lnTo>
                  <a:lnTo>
                    <a:pt x="240974" y="54589"/>
                  </a:lnTo>
                  <a:lnTo>
                    <a:pt x="212110" y="25725"/>
                  </a:lnTo>
                  <a:lnTo>
                    <a:pt x="175503" y="6797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5757926" y="1357375"/>
              <a:ext cx="323850" cy="333375"/>
            </a:xfrm>
            <a:custGeom>
              <a:avLst/>
              <a:gdLst/>
              <a:ahLst/>
              <a:cxnLst/>
              <a:rect l="l" t="t" r="r" b="b"/>
              <a:pathLst>
                <a:path w="323850" h="333375">
                  <a:moveTo>
                    <a:pt x="0" y="333375"/>
                  </a:moveTo>
                  <a:lnTo>
                    <a:pt x="323850" y="333375"/>
                  </a:lnTo>
                  <a:lnTo>
                    <a:pt x="323850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5772150" y="1390649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133350" y="0"/>
                  </a:moveTo>
                  <a:lnTo>
                    <a:pt x="91196" y="6797"/>
                  </a:lnTo>
                  <a:lnTo>
                    <a:pt x="54589" y="25725"/>
                  </a:lnTo>
                  <a:lnTo>
                    <a:pt x="25725" y="54589"/>
                  </a:lnTo>
                  <a:lnTo>
                    <a:pt x="6797" y="91196"/>
                  </a:lnTo>
                  <a:lnTo>
                    <a:pt x="0" y="133350"/>
                  </a:lnTo>
                  <a:lnTo>
                    <a:pt x="6797" y="175503"/>
                  </a:lnTo>
                  <a:lnTo>
                    <a:pt x="25725" y="212110"/>
                  </a:lnTo>
                  <a:lnTo>
                    <a:pt x="54589" y="240974"/>
                  </a:lnTo>
                  <a:lnTo>
                    <a:pt x="91196" y="259902"/>
                  </a:lnTo>
                  <a:lnTo>
                    <a:pt x="133350" y="266700"/>
                  </a:lnTo>
                  <a:lnTo>
                    <a:pt x="175503" y="259902"/>
                  </a:lnTo>
                  <a:lnTo>
                    <a:pt x="212110" y="240974"/>
                  </a:lnTo>
                  <a:lnTo>
                    <a:pt x="240974" y="212110"/>
                  </a:lnTo>
                  <a:lnTo>
                    <a:pt x="259902" y="175503"/>
                  </a:lnTo>
                  <a:lnTo>
                    <a:pt x="266700" y="133350"/>
                  </a:lnTo>
                  <a:lnTo>
                    <a:pt x="259902" y="91196"/>
                  </a:lnTo>
                  <a:lnTo>
                    <a:pt x="240974" y="54589"/>
                  </a:lnTo>
                  <a:lnTo>
                    <a:pt x="212110" y="25725"/>
                  </a:lnTo>
                  <a:lnTo>
                    <a:pt x="175503" y="6797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7415276" y="102400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7439025" y="1057274"/>
              <a:ext cx="257175" cy="266700"/>
            </a:xfrm>
            <a:custGeom>
              <a:avLst/>
              <a:gdLst/>
              <a:ahLst/>
              <a:cxnLst/>
              <a:rect l="l" t="t" r="r" b="b"/>
              <a:pathLst>
                <a:path w="257175" h="266700">
                  <a:moveTo>
                    <a:pt x="128650" y="0"/>
                  </a:moveTo>
                  <a:lnTo>
                    <a:pt x="78545" y="10477"/>
                  </a:lnTo>
                  <a:lnTo>
                    <a:pt x="37655" y="39052"/>
                  </a:lnTo>
                  <a:lnTo>
                    <a:pt x="10100" y="81438"/>
                  </a:lnTo>
                  <a:lnTo>
                    <a:pt x="0" y="133350"/>
                  </a:lnTo>
                  <a:lnTo>
                    <a:pt x="10100" y="185261"/>
                  </a:lnTo>
                  <a:lnTo>
                    <a:pt x="37655" y="227647"/>
                  </a:lnTo>
                  <a:lnTo>
                    <a:pt x="78545" y="256222"/>
                  </a:lnTo>
                  <a:lnTo>
                    <a:pt x="128650" y="266700"/>
                  </a:lnTo>
                  <a:lnTo>
                    <a:pt x="178683" y="256222"/>
                  </a:lnTo>
                  <a:lnTo>
                    <a:pt x="219535" y="227647"/>
                  </a:lnTo>
                  <a:lnTo>
                    <a:pt x="247076" y="185261"/>
                  </a:lnTo>
                  <a:lnTo>
                    <a:pt x="257175" y="133350"/>
                  </a:lnTo>
                  <a:lnTo>
                    <a:pt x="247076" y="81438"/>
                  </a:lnTo>
                  <a:lnTo>
                    <a:pt x="219535" y="39052"/>
                  </a:lnTo>
                  <a:lnTo>
                    <a:pt x="178683" y="10477"/>
                  </a:lnTo>
                  <a:lnTo>
                    <a:pt x="128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6748526" y="102400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6772275" y="1057274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133350" y="0"/>
                  </a:moveTo>
                  <a:lnTo>
                    <a:pt x="91196" y="6797"/>
                  </a:lnTo>
                  <a:lnTo>
                    <a:pt x="54589" y="25725"/>
                  </a:lnTo>
                  <a:lnTo>
                    <a:pt x="25725" y="54589"/>
                  </a:lnTo>
                  <a:lnTo>
                    <a:pt x="6797" y="91196"/>
                  </a:lnTo>
                  <a:lnTo>
                    <a:pt x="0" y="133350"/>
                  </a:lnTo>
                  <a:lnTo>
                    <a:pt x="6797" y="175503"/>
                  </a:lnTo>
                  <a:lnTo>
                    <a:pt x="25725" y="212110"/>
                  </a:lnTo>
                  <a:lnTo>
                    <a:pt x="54589" y="240974"/>
                  </a:lnTo>
                  <a:lnTo>
                    <a:pt x="91196" y="259902"/>
                  </a:lnTo>
                  <a:lnTo>
                    <a:pt x="133350" y="266700"/>
                  </a:lnTo>
                  <a:lnTo>
                    <a:pt x="175503" y="259902"/>
                  </a:lnTo>
                  <a:lnTo>
                    <a:pt x="212110" y="240974"/>
                  </a:lnTo>
                  <a:lnTo>
                    <a:pt x="240974" y="212110"/>
                  </a:lnTo>
                  <a:lnTo>
                    <a:pt x="259902" y="175503"/>
                  </a:lnTo>
                  <a:lnTo>
                    <a:pt x="266700" y="133350"/>
                  </a:lnTo>
                  <a:lnTo>
                    <a:pt x="259902" y="91196"/>
                  </a:lnTo>
                  <a:lnTo>
                    <a:pt x="240974" y="54589"/>
                  </a:lnTo>
                  <a:lnTo>
                    <a:pt x="212110" y="25725"/>
                  </a:lnTo>
                  <a:lnTo>
                    <a:pt x="175503" y="6797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5081651" y="13573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5105400" y="1390649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133350" y="0"/>
                  </a:moveTo>
                  <a:lnTo>
                    <a:pt x="91196" y="6797"/>
                  </a:lnTo>
                  <a:lnTo>
                    <a:pt x="54589" y="25725"/>
                  </a:lnTo>
                  <a:lnTo>
                    <a:pt x="25725" y="54589"/>
                  </a:lnTo>
                  <a:lnTo>
                    <a:pt x="6797" y="91196"/>
                  </a:lnTo>
                  <a:lnTo>
                    <a:pt x="0" y="133350"/>
                  </a:lnTo>
                  <a:lnTo>
                    <a:pt x="6797" y="175503"/>
                  </a:lnTo>
                  <a:lnTo>
                    <a:pt x="25725" y="212110"/>
                  </a:lnTo>
                  <a:lnTo>
                    <a:pt x="54589" y="240974"/>
                  </a:lnTo>
                  <a:lnTo>
                    <a:pt x="91196" y="259902"/>
                  </a:lnTo>
                  <a:lnTo>
                    <a:pt x="133350" y="266700"/>
                  </a:lnTo>
                  <a:lnTo>
                    <a:pt x="175503" y="259902"/>
                  </a:lnTo>
                  <a:lnTo>
                    <a:pt x="212110" y="240974"/>
                  </a:lnTo>
                  <a:lnTo>
                    <a:pt x="240974" y="212110"/>
                  </a:lnTo>
                  <a:lnTo>
                    <a:pt x="259902" y="175503"/>
                  </a:lnTo>
                  <a:lnTo>
                    <a:pt x="266700" y="133350"/>
                  </a:lnTo>
                  <a:lnTo>
                    <a:pt x="259902" y="91196"/>
                  </a:lnTo>
                  <a:lnTo>
                    <a:pt x="240974" y="54589"/>
                  </a:lnTo>
                  <a:lnTo>
                    <a:pt x="212110" y="25725"/>
                  </a:lnTo>
                  <a:lnTo>
                    <a:pt x="175503" y="6797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7415276" y="16907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7439025" y="1724024"/>
              <a:ext cx="257175" cy="266700"/>
            </a:xfrm>
            <a:custGeom>
              <a:avLst/>
              <a:gdLst/>
              <a:ahLst/>
              <a:cxnLst/>
              <a:rect l="l" t="t" r="r" b="b"/>
              <a:pathLst>
                <a:path w="257175" h="266700">
                  <a:moveTo>
                    <a:pt x="128650" y="0"/>
                  </a:moveTo>
                  <a:lnTo>
                    <a:pt x="78545" y="10477"/>
                  </a:lnTo>
                  <a:lnTo>
                    <a:pt x="37655" y="39052"/>
                  </a:lnTo>
                  <a:lnTo>
                    <a:pt x="10100" y="81438"/>
                  </a:lnTo>
                  <a:lnTo>
                    <a:pt x="0" y="133350"/>
                  </a:lnTo>
                  <a:lnTo>
                    <a:pt x="10100" y="185261"/>
                  </a:lnTo>
                  <a:lnTo>
                    <a:pt x="37655" y="227647"/>
                  </a:lnTo>
                  <a:lnTo>
                    <a:pt x="78545" y="256222"/>
                  </a:lnTo>
                  <a:lnTo>
                    <a:pt x="128650" y="266700"/>
                  </a:lnTo>
                  <a:lnTo>
                    <a:pt x="178683" y="256222"/>
                  </a:lnTo>
                  <a:lnTo>
                    <a:pt x="219535" y="227647"/>
                  </a:lnTo>
                  <a:lnTo>
                    <a:pt x="247076" y="185261"/>
                  </a:lnTo>
                  <a:lnTo>
                    <a:pt x="257175" y="133350"/>
                  </a:lnTo>
                  <a:lnTo>
                    <a:pt x="247076" y="81438"/>
                  </a:lnTo>
                  <a:lnTo>
                    <a:pt x="219535" y="39052"/>
                  </a:lnTo>
                  <a:lnTo>
                    <a:pt x="178683" y="10477"/>
                  </a:lnTo>
                  <a:lnTo>
                    <a:pt x="128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6748526" y="16907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6772275" y="1724024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133350" y="0"/>
                  </a:moveTo>
                  <a:lnTo>
                    <a:pt x="91196" y="6797"/>
                  </a:lnTo>
                  <a:lnTo>
                    <a:pt x="54589" y="25725"/>
                  </a:lnTo>
                  <a:lnTo>
                    <a:pt x="25725" y="54589"/>
                  </a:lnTo>
                  <a:lnTo>
                    <a:pt x="6797" y="91196"/>
                  </a:lnTo>
                  <a:lnTo>
                    <a:pt x="0" y="133350"/>
                  </a:lnTo>
                  <a:lnTo>
                    <a:pt x="6797" y="175503"/>
                  </a:lnTo>
                  <a:lnTo>
                    <a:pt x="25725" y="212110"/>
                  </a:lnTo>
                  <a:lnTo>
                    <a:pt x="54589" y="240974"/>
                  </a:lnTo>
                  <a:lnTo>
                    <a:pt x="91196" y="259902"/>
                  </a:lnTo>
                  <a:lnTo>
                    <a:pt x="133350" y="266700"/>
                  </a:lnTo>
                  <a:lnTo>
                    <a:pt x="175503" y="259902"/>
                  </a:lnTo>
                  <a:lnTo>
                    <a:pt x="212110" y="240974"/>
                  </a:lnTo>
                  <a:lnTo>
                    <a:pt x="240974" y="212110"/>
                  </a:lnTo>
                  <a:lnTo>
                    <a:pt x="259902" y="175503"/>
                  </a:lnTo>
                  <a:lnTo>
                    <a:pt x="266700" y="133350"/>
                  </a:lnTo>
                  <a:lnTo>
                    <a:pt x="259902" y="91196"/>
                  </a:lnTo>
                  <a:lnTo>
                    <a:pt x="240974" y="54589"/>
                  </a:lnTo>
                  <a:lnTo>
                    <a:pt x="212110" y="25725"/>
                  </a:lnTo>
                  <a:lnTo>
                    <a:pt x="175503" y="6797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6081776" y="16907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6105525" y="1724024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133350" y="0"/>
                  </a:moveTo>
                  <a:lnTo>
                    <a:pt x="91196" y="6797"/>
                  </a:lnTo>
                  <a:lnTo>
                    <a:pt x="54589" y="25725"/>
                  </a:lnTo>
                  <a:lnTo>
                    <a:pt x="25725" y="54589"/>
                  </a:lnTo>
                  <a:lnTo>
                    <a:pt x="6797" y="91196"/>
                  </a:lnTo>
                  <a:lnTo>
                    <a:pt x="0" y="133350"/>
                  </a:lnTo>
                  <a:lnTo>
                    <a:pt x="6797" y="175503"/>
                  </a:lnTo>
                  <a:lnTo>
                    <a:pt x="25725" y="212110"/>
                  </a:lnTo>
                  <a:lnTo>
                    <a:pt x="54589" y="240974"/>
                  </a:lnTo>
                  <a:lnTo>
                    <a:pt x="91196" y="259902"/>
                  </a:lnTo>
                  <a:lnTo>
                    <a:pt x="133350" y="266700"/>
                  </a:lnTo>
                  <a:lnTo>
                    <a:pt x="175503" y="259902"/>
                  </a:lnTo>
                  <a:lnTo>
                    <a:pt x="212110" y="240974"/>
                  </a:lnTo>
                  <a:lnTo>
                    <a:pt x="240974" y="212110"/>
                  </a:lnTo>
                  <a:lnTo>
                    <a:pt x="259902" y="175503"/>
                  </a:lnTo>
                  <a:lnTo>
                    <a:pt x="266700" y="133350"/>
                  </a:lnTo>
                  <a:lnTo>
                    <a:pt x="259902" y="91196"/>
                  </a:lnTo>
                  <a:lnTo>
                    <a:pt x="240974" y="54589"/>
                  </a:lnTo>
                  <a:lnTo>
                    <a:pt x="212110" y="25725"/>
                  </a:lnTo>
                  <a:lnTo>
                    <a:pt x="175503" y="6797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5415026" y="16907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3333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333375" y="333375"/>
                  </a:lnTo>
                  <a:lnTo>
                    <a:pt x="333375" y="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5415026" y="16907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5438775" y="1724024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133350" y="0"/>
                  </a:moveTo>
                  <a:lnTo>
                    <a:pt x="91196" y="6797"/>
                  </a:lnTo>
                  <a:lnTo>
                    <a:pt x="54589" y="25725"/>
                  </a:lnTo>
                  <a:lnTo>
                    <a:pt x="25725" y="54589"/>
                  </a:lnTo>
                  <a:lnTo>
                    <a:pt x="6797" y="91196"/>
                  </a:lnTo>
                  <a:lnTo>
                    <a:pt x="0" y="133350"/>
                  </a:lnTo>
                  <a:lnTo>
                    <a:pt x="6797" y="175503"/>
                  </a:lnTo>
                  <a:lnTo>
                    <a:pt x="25725" y="212110"/>
                  </a:lnTo>
                  <a:lnTo>
                    <a:pt x="54589" y="240974"/>
                  </a:lnTo>
                  <a:lnTo>
                    <a:pt x="91196" y="259902"/>
                  </a:lnTo>
                  <a:lnTo>
                    <a:pt x="133350" y="266700"/>
                  </a:lnTo>
                  <a:lnTo>
                    <a:pt x="175503" y="259902"/>
                  </a:lnTo>
                  <a:lnTo>
                    <a:pt x="212110" y="240974"/>
                  </a:lnTo>
                  <a:lnTo>
                    <a:pt x="240974" y="212110"/>
                  </a:lnTo>
                  <a:lnTo>
                    <a:pt x="259902" y="175503"/>
                  </a:lnTo>
                  <a:lnTo>
                    <a:pt x="266700" y="133350"/>
                  </a:lnTo>
                  <a:lnTo>
                    <a:pt x="259902" y="91196"/>
                  </a:lnTo>
                  <a:lnTo>
                    <a:pt x="240974" y="54589"/>
                  </a:lnTo>
                  <a:lnTo>
                    <a:pt x="212110" y="25725"/>
                  </a:lnTo>
                  <a:lnTo>
                    <a:pt x="175503" y="6797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5757926" y="2690875"/>
              <a:ext cx="323850" cy="333375"/>
            </a:xfrm>
            <a:custGeom>
              <a:avLst/>
              <a:gdLst/>
              <a:ahLst/>
              <a:cxnLst/>
              <a:rect l="l" t="t" r="r" b="b"/>
              <a:pathLst>
                <a:path w="323850" h="333375">
                  <a:moveTo>
                    <a:pt x="0" y="333375"/>
                  </a:moveTo>
                  <a:lnTo>
                    <a:pt x="323850" y="333375"/>
                  </a:lnTo>
                  <a:lnTo>
                    <a:pt x="323850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5772150" y="2724149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133350" y="0"/>
                  </a:moveTo>
                  <a:lnTo>
                    <a:pt x="91196" y="6797"/>
                  </a:lnTo>
                  <a:lnTo>
                    <a:pt x="54589" y="25725"/>
                  </a:lnTo>
                  <a:lnTo>
                    <a:pt x="25725" y="54589"/>
                  </a:lnTo>
                  <a:lnTo>
                    <a:pt x="6797" y="91196"/>
                  </a:lnTo>
                  <a:lnTo>
                    <a:pt x="0" y="133350"/>
                  </a:lnTo>
                  <a:lnTo>
                    <a:pt x="6797" y="175503"/>
                  </a:lnTo>
                  <a:lnTo>
                    <a:pt x="25725" y="212110"/>
                  </a:lnTo>
                  <a:lnTo>
                    <a:pt x="54589" y="240974"/>
                  </a:lnTo>
                  <a:lnTo>
                    <a:pt x="91196" y="259902"/>
                  </a:lnTo>
                  <a:lnTo>
                    <a:pt x="133350" y="266700"/>
                  </a:lnTo>
                  <a:lnTo>
                    <a:pt x="175503" y="259902"/>
                  </a:lnTo>
                  <a:lnTo>
                    <a:pt x="212110" y="240974"/>
                  </a:lnTo>
                  <a:lnTo>
                    <a:pt x="240974" y="212110"/>
                  </a:lnTo>
                  <a:lnTo>
                    <a:pt x="259902" y="175503"/>
                  </a:lnTo>
                  <a:lnTo>
                    <a:pt x="266700" y="133350"/>
                  </a:lnTo>
                  <a:lnTo>
                    <a:pt x="259902" y="91196"/>
                  </a:lnTo>
                  <a:lnTo>
                    <a:pt x="240974" y="54589"/>
                  </a:lnTo>
                  <a:lnTo>
                    <a:pt x="212110" y="25725"/>
                  </a:lnTo>
                  <a:lnTo>
                    <a:pt x="175503" y="6797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6081776" y="30242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6105525" y="3057524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133350" y="0"/>
                  </a:moveTo>
                  <a:lnTo>
                    <a:pt x="91196" y="6797"/>
                  </a:lnTo>
                  <a:lnTo>
                    <a:pt x="54589" y="25725"/>
                  </a:lnTo>
                  <a:lnTo>
                    <a:pt x="25725" y="54589"/>
                  </a:lnTo>
                  <a:lnTo>
                    <a:pt x="6797" y="91196"/>
                  </a:lnTo>
                  <a:lnTo>
                    <a:pt x="0" y="133350"/>
                  </a:lnTo>
                  <a:lnTo>
                    <a:pt x="6797" y="175503"/>
                  </a:lnTo>
                  <a:lnTo>
                    <a:pt x="25725" y="212110"/>
                  </a:lnTo>
                  <a:lnTo>
                    <a:pt x="54589" y="240974"/>
                  </a:lnTo>
                  <a:lnTo>
                    <a:pt x="91196" y="259902"/>
                  </a:lnTo>
                  <a:lnTo>
                    <a:pt x="133350" y="266700"/>
                  </a:lnTo>
                  <a:lnTo>
                    <a:pt x="175503" y="259902"/>
                  </a:lnTo>
                  <a:lnTo>
                    <a:pt x="212110" y="240974"/>
                  </a:lnTo>
                  <a:lnTo>
                    <a:pt x="240974" y="212110"/>
                  </a:lnTo>
                  <a:lnTo>
                    <a:pt x="259902" y="175503"/>
                  </a:lnTo>
                  <a:lnTo>
                    <a:pt x="266700" y="133350"/>
                  </a:lnTo>
                  <a:lnTo>
                    <a:pt x="259902" y="91196"/>
                  </a:lnTo>
                  <a:lnTo>
                    <a:pt x="240974" y="54589"/>
                  </a:lnTo>
                  <a:lnTo>
                    <a:pt x="212110" y="25725"/>
                  </a:lnTo>
                  <a:lnTo>
                    <a:pt x="175503" y="6797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5424551" y="30242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5438775" y="3057524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133350" y="0"/>
                  </a:moveTo>
                  <a:lnTo>
                    <a:pt x="91196" y="6797"/>
                  </a:lnTo>
                  <a:lnTo>
                    <a:pt x="54589" y="25725"/>
                  </a:lnTo>
                  <a:lnTo>
                    <a:pt x="25725" y="54589"/>
                  </a:lnTo>
                  <a:lnTo>
                    <a:pt x="6797" y="91196"/>
                  </a:lnTo>
                  <a:lnTo>
                    <a:pt x="0" y="133350"/>
                  </a:lnTo>
                  <a:lnTo>
                    <a:pt x="6797" y="175503"/>
                  </a:lnTo>
                  <a:lnTo>
                    <a:pt x="25725" y="212110"/>
                  </a:lnTo>
                  <a:lnTo>
                    <a:pt x="54589" y="240974"/>
                  </a:lnTo>
                  <a:lnTo>
                    <a:pt x="91196" y="259902"/>
                  </a:lnTo>
                  <a:lnTo>
                    <a:pt x="133350" y="266700"/>
                  </a:lnTo>
                  <a:lnTo>
                    <a:pt x="175503" y="259902"/>
                  </a:lnTo>
                  <a:lnTo>
                    <a:pt x="212110" y="240974"/>
                  </a:lnTo>
                  <a:lnTo>
                    <a:pt x="240974" y="212110"/>
                  </a:lnTo>
                  <a:lnTo>
                    <a:pt x="259902" y="175503"/>
                  </a:lnTo>
                  <a:lnTo>
                    <a:pt x="266700" y="133350"/>
                  </a:lnTo>
                  <a:lnTo>
                    <a:pt x="259902" y="91196"/>
                  </a:lnTo>
                  <a:lnTo>
                    <a:pt x="240974" y="54589"/>
                  </a:lnTo>
                  <a:lnTo>
                    <a:pt x="212110" y="25725"/>
                  </a:lnTo>
                  <a:lnTo>
                    <a:pt x="175503" y="6797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5757926" y="3357625"/>
              <a:ext cx="323850" cy="333375"/>
            </a:xfrm>
            <a:custGeom>
              <a:avLst/>
              <a:gdLst/>
              <a:ahLst/>
              <a:cxnLst/>
              <a:rect l="l" t="t" r="r" b="b"/>
              <a:pathLst>
                <a:path w="323850" h="333375">
                  <a:moveTo>
                    <a:pt x="0" y="333375"/>
                  </a:moveTo>
                  <a:lnTo>
                    <a:pt x="323850" y="333375"/>
                  </a:lnTo>
                  <a:lnTo>
                    <a:pt x="323850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5772150" y="3390899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133350" y="0"/>
                  </a:moveTo>
                  <a:lnTo>
                    <a:pt x="91196" y="6797"/>
                  </a:lnTo>
                  <a:lnTo>
                    <a:pt x="54589" y="25725"/>
                  </a:lnTo>
                  <a:lnTo>
                    <a:pt x="25725" y="54589"/>
                  </a:lnTo>
                  <a:lnTo>
                    <a:pt x="6797" y="91196"/>
                  </a:lnTo>
                  <a:lnTo>
                    <a:pt x="0" y="133350"/>
                  </a:lnTo>
                  <a:lnTo>
                    <a:pt x="6797" y="175503"/>
                  </a:lnTo>
                  <a:lnTo>
                    <a:pt x="25725" y="212110"/>
                  </a:lnTo>
                  <a:lnTo>
                    <a:pt x="54589" y="240974"/>
                  </a:lnTo>
                  <a:lnTo>
                    <a:pt x="91196" y="259902"/>
                  </a:lnTo>
                  <a:lnTo>
                    <a:pt x="133350" y="266700"/>
                  </a:lnTo>
                  <a:lnTo>
                    <a:pt x="175503" y="259902"/>
                  </a:lnTo>
                  <a:lnTo>
                    <a:pt x="212110" y="240974"/>
                  </a:lnTo>
                  <a:lnTo>
                    <a:pt x="240974" y="212110"/>
                  </a:lnTo>
                  <a:lnTo>
                    <a:pt x="259902" y="175503"/>
                  </a:lnTo>
                  <a:lnTo>
                    <a:pt x="266700" y="133350"/>
                  </a:lnTo>
                  <a:lnTo>
                    <a:pt x="259902" y="91196"/>
                  </a:lnTo>
                  <a:lnTo>
                    <a:pt x="240974" y="54589"/>
                  </a:lnTo>
                  <a:lnTo>
                    <a:pt x="212110" y="25725"/>
                  </a:lnTo>
                  <a:lnTo>
                    <a:pt x="175503" y="6797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6415151" y="335762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6438900" y="3390899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133350" y="0"/>
                  </a:moveTo>
                  <a:lnTo>
                    <a:pt x="91196" y="6797"/>
                  </a:lnTo>
                  <a:lnTo>
                    <a:pt x="54589" y="25725"/>
                  </a:lnTo>
                  <a:lnTo>
                    <a:pt x="25725" y="54589"/>
                  </a:lnTo>
                  <a:lnTo>
                    <a:pt x="6797" y="91196"/>
                  </a:lnTo>
                  <a:lnTo>
                    <a:pt x="0" y="133350"/>
                  </a:lnTo>
                  <a:lnTo>
                    <a:pt x="6797" y="175503"/>
                  </a:lnTo>
                  <a:lnTo>
                    <a:pt x="25725" y="212110"/>
                  </a:lnTo>
                  <a:lnTo>
                    <a:pt x="54589" y="240974"/>
                  </a:lnTo>
                  <a:lnTo>
                    <a:pt x="91196" y="259902"/>
                  </a:lnTo>
                  <a:lnTo>
                    <a:pt x="133350" y="266700"/>
                  </a:lnTo>
                  <a:lnTo>
                    <a:pt x="175503" y="259902"/>
                  </a:lnTo>
                  <a:lnTo>
                    <a:pt x="212110" y="240974"/>
                  </a:lnTo>
                  <a:lnTo>
                    <a:pt x="240974" y="212110"/>
                  </a:lnTo>
                  <a:lnTo>
                    <a:pt x="259902" y="175503"/>
                  </a:lnTo>
                  <a:lnTo>
                    <a:pt x="266700" y="133350"/>
                  </a:lnTo>
                  <a:lnTo>
                    <a:pt x="259902" y="91196"/>
                  </a:lnTo>
                  <a:lnTo>
                    <a:pt x="240974" y="54589"/>
                  </a:lnTo>
                  <a:lnTo>
                    <a:pt x="212110" y="25725"/>
                  </a:lnTo>
                  <a:lnTo>
                    <a:pt x="175503" y="6797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6748526" y="30242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6772275" y="3057524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133350" y="0"/>
                  </a:moveTo>
                  <a:lnTo>
                    <a:pt x="91196" y="6797"/>
                  </a:lnTo>
                  <a:lnTo>
                    <a:pt x="54589" y="25725"/>
                  </a:lnTo>
                  <a:lnTo>
                    <a:pt x="25725" y="54589"/>
                  </a:lnTo>
                  <a:lnTo>
                    <a:pt x="6797" y="91196"/>
                  </a:lnTo>
                  <a:lnTo>
                    <a:pt x="0" y="133350"/>
                  </a:lnTo>
                  <a:lnTo>
                    <a:pt x="6797" y="175503"/>
                  </a:lnTo>
                  <a:lnTo>
                    <a:pt x="25725" y="212110"/>
                  </a:lnTo>
                  <a:lnTo>
                    <a:pt x="54589" y="240974"/>
                  </a:lnTo>
                  <a:lnTo>
                    <a:pt x="91196" y="259902"/>
                  </a:lnTo>
                  <a:lnTo>
                    <a:pt x="133350" y="266700"/>
                  </a:lnTo>
                  <a:lnTo>
                    <a:pt x="175503" y="259902"/>
                  </a:lnTo>
                  <a:lnTo>
                    <a:pt x="212110" y="240974"/>
                  </a:lnTo>
                  <a:lnTo>
                    <a:pt x="240974" y="212110"/>
                  </a:lnTo>
                  <a:lnTo>
                    <a:pt x="259902" y="175503"/>
                  </a:lnTo>
                  <a:lnTo>
                    <a:pt x="266700" y="133350"/>
                  </a:lnTo>
                  <a:lnTo>
                    <a:pt x="259902" y="91196"/>
                  </a:lnTo>
                  <a:lnTo>
                    <a:pt x="240974" y="54589"/>
                  </a:lnTo>
                  <a:lnTo>
                    <a:pt x="212110" y="25725"/>
                  </a:lnTo>
                  <a:lnTo>
                    <a:pt x="175503" y="6797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5081651" y="335762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5105400" y="3390899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133350" y="0"/>
                  </a:moveTo>
                  <a:lnTo>
                    <a:pt x="91196" y="6797"/>
                  </a:lnTo>
                  <a:lnTo>
                    <a:pt x="54589" y="25725"/>
                  </a:lnTo>
                  <a:lnTo>
                    <a:pt x="25725" y="54589"/>
                  </a:lnTo>
                  <a:lnTo>
                    <a:pt x="6797" y="91196"/>
                  </a:lnTo>
                  <a:lnTo>
                    <a:pt x="0" y="133350"/>
                  </a:lnTo>
                  <a:lnTo>
                    <a:pt x="6797" y="175503"/>
                  </a:lnTo>
                  <a:lnTo>
                    <a:pt x="25725" y="212110"/>
                  </a:lnTo>
                  <a:lnTo>
                    <a:pt x="54589" y="240974"/>
                  </a:lnTo>
                  <a:lnTo>
                    <a:pt x="91196" y="259902"/>
                  </a:lnTo>
                  <a:lnTo>
                    <a:pt x="133350" y="266700"/>
                  </a:lnTo>
                  <a:lnTo>
                    <a:pt x="175503" y="259902"/>
                  </a:lnTo>
                  <a:lnTo>
                    <a:pt x="212110" y="240974"/>
                  </a:lnTo>
                  <a:lnTo>
                    <a:pt x="240974" y="212110"/>
                  </a:lnTo>
                  <a:lnTo>
                    <a:pt x="259902" y="175503"/>
                  </a:lnTo>
                  <a:lnTo>
                    <a:pt x="266700" y="133350"/>
                  </a:lnTo>
                  <a:lnTo>
                    <a:pt x="259902" y="91196"/>
                  </a:lnTo>
                  <a:lnTo>
                    <a:pt x="240974" y="54589"/>
                  </a:lnTo>
                  <a:lnTo>
                    <a:pt x="212110" y="25725"/>
                  </a:lnTo>
                  <a:lnTo>
                    <a:pt x="175503" y="6797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7081901" y="335762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7105650" y="3390899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133350" y="0"/>
                  </a:moveTo>
                  <a:lnTo>
                    <a:pt x="91196" y="6797"/>
                  </a:lnTo>
                  <a:lnTo>
                    <a:pt x="54589" y="25725"/>
                  </a:lnTo>
                  <a:lnTo>
                    <a:pt x="25725" y="54589"/>
                  </a:lnTo>
                  <a:lnTo>
                    <a:pt x="6797" y="91196"/>
                  </a:lnTo>
                  <a:lnTo>
                    <a:pt x="0" y="133350"/>
                  </a:lnTo>
                  <a:lnTo>
                    <a:pt x="6797" y="175503"/>
                  </a:lnTo>
                  <a:lnTo>
                    <a:pt x="25725" y="212110"/>
                  </a:lnTo>
                  <a:lnTo>
                    <a:pt x="54589" y="240974"/>
                  </a:lnTo>
                  <a:lnTo>
                    <a:pt x="91196" y="259902"/>
                  </a:lnTo>
                  <a:lnTo>
                    <a:pt x="133350" y="266700"/>
                  </a:lnTo>
                  <a:lnTo>
                    <a:pt x="175503" y="259902"/>
                  </a:lnTo>
                  <a:lnTo>
                    <a:pt x="212110" y="240974"/>
                  </a:lnTo>
                  <a:lnTo>
                    <a:pt x="240974" y="212110"/>
                  </a:lnTo>
                  <a:lnTo>
                    <a:pt x="259902" y="175503"/>
                  </a:lnTo>
                  <a:lnTo>
                    <a:pt x="266700" y="133350"/>
                  </a:lnTo>
                  <a:lnTo>
                    <a:pt x="259902" y="91196"/>
                  </a:lnTo>
                  <a:lnTo>
                    <a:pt x="240974" y="54589"/>
                  </a:lnTo>
                  <a:lnTo>
                    <a:pt x="212110" y="25725"/>
                  </a:lnTo>
                  <a:lnTo>
                    <a:pt x="175503" y="6797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7415276" y="3024250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 descr=""/>
            <p:cNvSpPr/>
            <p:nvPr/>
          </p:nvSpPr>
          <p:spPr>
            <a:xfrm>
              <a:off x="7439025" y="3057524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133350" y="0"/>
                  </a:moveTo>
                  <a:lnTo>
                    <a:pt x="91196" y="6797"/>
                  </a:lnTo>
                  <a:lnTo>
                    <a:pt x="54589" y="25725"/>
                  </a:lnTo>
                  <a:lnTo>
                    <a:pt x="25725" y="54589"/>
                  </a:lnTo>
                  <a:lnTo>
                    <a:pt x="6797" y="91196"/>
                  </a:lnTo>
                  <a:lnTo>
                    <a:pt x="0" y="133350"/>
                  </a:lnTo>
                  <a:lnTo>
                    <a:pt x="6797" y="175503"/>
                  </a:lnTo>
                  <a:lnTo>
                    <a:pt x="25725" y="212110"/>
                  </a:lnTo>
                  <a:lnTo>
                    <a:pt x="54589" y="240974"/>
                  </a:lnTo>
                  <a:lnTo>
                    <a:pt x="91196" y="259902"/>
                  </a:lnTo>
                  <a:lnTo>
                    <a:pt x="133350" y="266700"/>
                  </a:lnTo>
                  <a:lnTo>
                    <a:pt x="175503" y="259902"/>
                  </a:lnTo>
                  <a:lnTo>
                    <a:pt x="212110" y="240974"/>
                  </a:lnTo>
                  <a:lnTo>
                    <a:pt x="240974" y="212110"/>
                  </a:lnTo>
                  <a:lnTo>
                    <a:pt x="259902" y="175503"/>
                  </a:lnTo>
                  <a:lnTo>
                    <a:pt x="266700" y="133350"/>
                  </a:lnTo>
                  <a:lnTo>
                    <a:pt x="259902" y="91196"/>
                  </a:lnTo>
                  <a:lnTo>
                    <a:pt x="240974" y="54589"/>
                  </a:lnTo>
                  <a:lnTo>
                    <a:pt x="212110" y="25725"/>
                  </a:lnTo>
                  <a:lnTo>
                    <a:pt x="175503" y="6797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 descr=""/>
            <p:cNvSpPr/>
            <p:nvPr/>
          </p:nvSpPr>
          <p:spPr>
            <a:xfrm>
              <a:off x="5081651" y="26908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5105400" y="2724149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133350" y="0"/>
                  </a:moveTo>
                  <a:lnTo>
                    <a:pt x="91196" y="6797"/>
                  </a:lnTo>
                  <a:lnTo>
                    <a:pt x="54589" y="25725"/>
                  </a:lnTo>
                  <a:lnTo>
                    <a:pt x="25725" y="54589"/>
                  </a:lnTo>
                  <a:lnTo>
                    <a:pt x="6797" y="91196"/>
                  </a:lnTo>
                  <a:lnTo>
                    <a:pt x="0" y="133350"/>
                  </a:lnTo>
                  <a:lnTo>
                    <a:pt x="6797" y="175503"/>
                  </a:lnTo>
                  <a:lnTo>
                    <a:pt x="25725" y="212110"/>
                  </a:lnTo>
                  <a:lnTo>
                    <a:pt x="54589" y="240974"/>
                  </a:lnTo>
                  <a:lnTo>
                    <a:pt x="91196" y="259902"/>
                  </a:lnTo>
                  <a:lnTo>
                    <a:pt x="133350" y="266700"/>
                  </a:lnTo>
                  <a:lnTo>
                    <a:pt x="175503" y="259902"/>
                  </a:lnTo>
                  <a:lnTo>
                    <a:pt x="212110" y="240974"/>
                  </a:lnTo>
                  <a:lnTo>
                    <a:pt x="240974" y="212110"/>
                  </a:lnTo>
                  <a:lnTo>
                    <a:pt x="259902" y="175503"/>
                  </a:lnTo>
                  <a:lnTo>
                    <a:pt x="266700" y="133350"/>
                  </a:lnTo>
                  <a:lnTo>
                    <a:pt x="259902" y="91196"/>
                  </a:lnTo>
                  <a:lnTo>
                    <a:pt x="240974" y="54589"/>
                  </a:lnTo>
                  <a:lnTo>
                    <a:pt x="212110" y="25725"/>
                  </a:lnTo>
                  <a:lnTo>
                    <a:pt x="175503" y="6797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7081901" y="26908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7105650" y="2724149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133350" y="0"/>
                  </a:moveTo>
                  <a:lnTo>
                    <a:pt x="91196" y="6797"/>
                  </a:lnTo>
                  <a:lnTo>
                    <a:pt x="54589" y="25725"/>
                  </a:lnTo>
                  <a:lnTo>
                    <a:pt x="25725" y="54589"/>
                  </a:lnTo>
                  <a:lnTo>
                    <a:pt x="6797" y="91196"/>
                  </a:lnTo>
                  <a:lnTo>
                    <a:pt x="0" y="133350"/>
                  </a:lnTo>
                  <a:lnTo>
                    <a:pt x="6797" y="175503"/>
                  </a:lnTo>
                  <a:lnTo>
                    <a:pt x="25725" y="212110"/>
                  </a:lnTo>
                  <a:lnTo>
                    <a:pt x="54589" y="240974"/>
                  </a:lnTo>
                  <a:lnTo>
                    <a:pt x="91196" y="259902"/>
                  </a:lnTo>
                  <a:lnTo>
                    <a:pt x="133350" y="266700"/>
                  </a:lnTo>
                  <a:lnTo>
                    <a:pt x="175503" y="259902"/>
                  </a:lnTo>
                  <a:lnTo>
                    <a:pt x="212110" y="240974"/>
                  </a:lnTo>
                  <a:lnTo>
                    <a:pt x="240974" y="212110"/>
                  </a:lnTo>
                  <a:lnTo>
                    <a:pt x="259902" y="175503"/>
                  </a:lnTo>
                  <a:lnTo>
                    <a:pt x="266700" y="133350"/>
                  </a:lnTo>
                  <a:lnTo>
                    <a:pt x="259902" y="91196"/>
                  </a:lnTo>
                  <a:lnTo>
                    <a:pt x="240974" y="54589"/>
                  </a:lnTo>
                  <a:lnTo>
                    <a:pt x="212110" y="25725"/>
                  </a:lnTo>
                  <a:lnTo>
                    <a:pt x="175503" y="6797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6415151" y="269087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0" y="333375"/>
                  </a:moveTo>
                  <a:lnTo>
                    <a:pt x="333375" y="333375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6438900" y="2724149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133350" y="0"/>
                  </a:moveTo>
                  <a:lnTo>
                    <a:pt x="91196" y="6797"/>
                  </a:lnTo>
                  <a:lnTo>
                    <a:pt x="54589" y="25725"/>
                  </a:lnTo>
                  <a:lnTo>
                    <a:pt x="25725" y="54589"/>
                  </a:lnTo>
                  <a:lnTo>
                    <a:pt x="6797" y="91196"/>
                  </a:lnTo>
                  <a:lnTo>
                    <a:pt x="0" y="133350"/>
                  </a:lnTo>
                  <a:lnTo>
                    <a:pt x="6797" y="175503"/>
                  </a:lnTo>
                  <a:lnTo>
                    <a:pt x="25725" y="212110"/>
                  </a:lnTo>
                  <a:lnTo>
                    <a:pt x="54589" y="240974"/>
                  </a:lnTo>
                  <a:lnTo>
                    <a:pt x="91196" y="259902"/>
                  </a:lnTo>
                  <a:lnTo>
                    <a:pt x="133350" y="266700"/>
                  </a:lnTo>
                  <a:lnTo>
                    <a:pt x="175503" y="259902"/>
                  </a:lnTo>
                  <a:lnTo>
                    <a:pt x="212110" y="240974"/>
                  </a:lnTo>
                  <a:lnTo>
                    <a:pt x="240974" y="212110"/>
                  </a:lnTo>
                  <a:lnTo>
                    <a:pt x="259902" y="175503"/>
                  </a:lnTo>
                  <a:lnTo>
                    <a:pt x="266700" y="133350"/>
                  </a:lnTo>
                  <a:lnTo>
                    <a:pt x="259902" y="91196"/>
                  </a:lnTo>
                  <a:lnTo>
                    <a:pt x="240974" y="54589"/>
                  </a:lnTo>
                  <a:lnTo>
                    <a:pt x="212110" y="25725"/>
                  </a:lnTo>
                  <a:lnTo>
                    <a:pt x="175503" y="6797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1" name="object 18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3019" rIns="0" bIns="0" rtlCol="0" vert="horz">
            <a:spAutoFit/>
          </a:bodyPr>
          <a:lstStyle/>
          <a:p>
            <a:pPr marL="1061085" marR="5080" indent="-619760">
              <a:lnSpc>
                <a:spcPts val="5710"/>
              </a:lnSpc>
              <a:spcBef>
                <a:spcPts val="259"/>
              </a:spcBef>
            </a:pPr>
            <a:r>
              <a:rPr dirty="0" sz="4800">
                <a:solidFill>
                  <a:srgbClr val="0070EA"/>
                </a:solidFill>
              </a:rPr>
              <a:t>Training</a:t>
            </a:r>
            <a:r>
              <a:rPr dirty="0" sz="4800" spc="-40">
                <a:solidFill>
                  <a:srgbClr val="0070EA"/>
                </a:solidFill>
              </a:rPr>
              <a:t> </a:t>
            </a:r>
            <a:r>
              <a:rPr dirty="0" sz="4800" spc="-10">
                <a:solidFill>
                  <a:srgbClr val="0070EA"/>
                </a:solidFill>
              </a:rPr>
              <a:t>Linear Regression</a:t>
            </a:r>
            <a:endParaRPr sz="4800"/>
          </a:p>
        </p:txBody>
      </p:sp>
      <p:sp>
        <p:nvSpPr>
          <p:cNvPr id="3" name="object 3" descr=""/>
          <p:cNvSpPr txBox="1"/>
          <p:nvPr/>
        </p:nvSpPr>
        <p:spPr>
          <a:xfrm>
            <a:off x="3155695" y="2927350"/>
            <a:ext cx="5445125" cy="14376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504825">
              <a:lnSpc>
                <a:spcPct val="117300"/>
              </a:lnSpc>
              <a:spcBef>
                <a:spcPts val="90"/>
              </a:spcBef>
            </a:pPr>
            <a:r>
              <a:rPr dirty="0" sz="3950">
                <a:latin typeface="Verdana"/>
                <a:cs typeface="Verdana"/>
              </a:rPr>
              <a:t>Gradient</a:t>
            </a:r>
            <a:r>
              <a:rPr dirty="0" sz="3950" spc="55">
                <a:latin typeface="Verdana"/>
                <a:cs typeface="Verdana"/>
              </a:rPr>
              <a:t> </a:t>
            </a:r>
            <a:r>
              <a:rPr dirty="0" sz="3950" spc="-10">
                <a:latin typeface="Verdana"/>
                <a:cs typeface="Verdana"/>
              </a:rPr>
              <a:t>Descent </a:t>
            </a:r>
            <a:r>
              <a:rPr dirty="0" sz="3950">
                <a:latin typeface="Verdana"/>
                <a:cs typeface="Verdana"/>
              </a:rPr>
              <a:t>for</a:t>
            </a:r>
            <a:r>
              <a:rPr dirty="0" sz="3950" spc="95">
                <a:latin typeface="Verdana"/>
                <a:cs typeface="Verdana"/>
              </a:rPr>
              <a:t> </a:t>
            </a:r>
            <a:r>
              <a:rPr dirty="0" sz="3950">
                <a:latin typeface="Verdana"/>
                <a:cs typeface="Verdana"/>
              </a:rPr>
              <a:t>Linear</a:t>
            </a:r>
            <a:r>
              <a:rPr dirty="0" sz="3950" spc="-45">
                <a:latin typeface="Verdana"/>
                <a:cs typeface="Verdana"/>
              </a:rPr>
              <a:t> </a:t>
            </a:r>
            <a:r>
              <a:rPr dirty="0" sz="3950" spc="-10">
                <a:latin typeface="Verdana"/>
                <a:cs typeface="Verdana"/>
              </a:rPr>
              <a:t>Regression</a:t>
            </a:r>
            <a:endParaRPr sz="3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7507" y="161543"/>
            <a:ext cx="371538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>
                <a:latin typeface="Verdana"/>
                <a:cs typeface="Verdana"/>
              </a:rPr>
              <a:t>Linear</a:t>
            </a:r>
            <a:r>
              <a:rPr dirty="0" sz="2400" spc="20">
                <a:latin typeface="Verdana"/>
                <a:cs typeface="Verdana"/>
              </a:rPr>
              <a:t> </a:t>
            </a:r>
            <a:r>
              <a:rPr dirty="0" sz="2400">
                <a:latin typeface="Verdana"/>
                <a:cs typeface="Verdana"/>
              </a:rPr>
              <a:t>regression</a:t>
            </a:r>
            <a:r>
              <a:rPr dirty="0" sz="2400" spc="-20">
                <a:latin typeface="Verdana"/>
                <a:cs typeface="Verdana"/>
              </a:rPr>
              <a:t> </a:t>
            </a:r>
            <a:r>
              <a:rPr dirty="0" sz="2400" spc="-10">
                <a:latin typeface="Verdana"/>
                <a:cs typeface="Verdana"/>
              </a:rPr>
              <a:t>model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915790" y="842899"/>
            <a:ext cx="755015" cy="240029"/>
            <a:chOff x="3915790" y="842899"/>
            <a:chExt cx="755015" cy="240029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5790" y="862584"/>
              <a:ext cx="114173" cy="21996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066285" y="842899"/>
              <a:ext cx="604520" cy="238760"/>
            </a:xfrm>
            <a:custGeom>
              <a:avLst/>
              <a:gdLst/>
              <a:ahLst/>
              <a:cxnLst/>
              <a:rect l="l" t="t" r="r" b="b"/>
              <a:pathLst>
                <a:path w="604520" h="238759">
                  <a:moveTo>
                    <a:pt x="528447" y="0"/>
                  </a:moveTo>
                  <a:lnTo>
                    <a:pt x="525144" y="9778"/>
                  </a:lnTo>
                  <a:lnTo>
                    <a:pt x="538880" y="15708"/>
                  </a:lnTo>
                  <a:lnTo>
                    <a:pt x="550735" y="23971"/>
                  </a:lnTo>
                  <a:lnTo>
                    <a:pt x="574800" y="62404"/>
                  </a:lnTo>
                  <a:lnTo>
                    <a:pt x="582676" y="117983"/>
                  </a:lnTo>
                  <a:lnTo>
                    <a:pt x="581794" y="139009"/>
                  </a:lnTo>
                  <a:lnTo>
                    <a:pt x="568578" y="190373"/>
                  </a:lnTo>
                  <a:lnTo>
                    <a:pt x="539021" y="222573"/>
                  </a:lnTo>
                  <a:lnTo>
                    <a:pt x="525399" y="228600"/>
                  </a:lnTo>
                  <a:lnTo>
                    <a:pt x="528447" y="238251"/>
                  </a:lnTo>
                  <a:lnTo>
                    <a:pt x="573952" y="211195"/>
                  </a:lnTo>
                  <a:lnTo>
                    <a:pt x="599519" y="161305"/>
                  </a:lnTo>
                  <a:lnTo>
                    <a:pt x="604392" y="119252"/>
                  </a:lnTo>
                  <a:lnTo>
                    <a:pt x="603176" y="97414"/>
                  </a:lnTo>
                  <a:lnTo>
                    <a:pt x="593409" y="58691"/>
                  </a:lnTo>
                  <a:lnTo>
                    <a:pt x="560927" y="15319"/>
                  </a:lnTo>
                  <a:lnTo>
                    <a:pt x="545758" y="6260"/>
                  </a:lnTo>
                  <a:lnTo>
                    <a:pt x="528447" y="0"/>
                  </a:lnTo>
                  <a:close/>
                </a:path>
                <a:path w="604520" h="238759">
                  <a:moveTo>
                    <a:pt x="75946" y="0"/>
                  </a:moveTo>
                  <a:lnTo>
                    <a:pt x="30565" y="27164"/>
                  </a:lnTo>
                  <a:lnTo>
                    <a:pt x="4937" y="77231"/>
                  </a:lnTo>
                  <a:lnTo>
                    <a:pt x="0" y="119252"/>
                  </a:lnTo>
                  <a:lnTo>
                    <a:pt x="1216" y="141106"/>
                  </a:lnTo>
                  <a:lnTo>
                    <a:pt x="10983" y="179814"/>
                  </a:lnTo>
                  <a:lnTo>
                    <a:pt x="43465" y="222996"/>
                  </a:lnTo>
                  <a:lnTo>
                    <a:pt x="75946" y="238251"/>
                  </a:lnTo>
                  <a:lnTo>
                    <a:pt x="78993" y="228600"/>
                  </a:lnTo>
                  <a:lnTo>
                    <a:pt x="65424" y="222573"/>
                  </a:lnTo>
                  <a:lnTo>
                    <a:pt x="53689" y="214201"/>
                  </a:lnTo>
                  <a:lnTo>
                    <a:pt x="29646" y="175204"/>
                  </a:lnTo>
                  <a:lnTo>
                    <a:pt x="21716" y="117983"/>
                  </a:lnTo>
                  <a:lnTo>
                    <a:pt x="22598" y="97647"/>
                  </a:lnTo>
                  <a:lnTo>
                    <a:pt x="35813" y="47498"/>
                  </a:lnTo>
                  <a:lnTo>
                    <a:pt x="65639" y="15708"/>
                  </a:lnTo>
                  <a:lnTo>
                    <a:pt x="79375" y="9778"/>
                  </a:lnTo>
                  <a:lnTo>
                    <a:pt x="759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5312" y="913892"/>
              <a:ext cx="224154" cy="15468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5761" y="854329"/>
              <a:ext cx="113918" cy="181610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367665" y="779462"/>
            <a:ext cx="4232275" cy="1602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80720">
              <a:lnSpc>
                <a:spcPct val="100000"/>
              </a:lnSpc>
              <a:spcBef>
                <a:spcPts val="100"/>
              </a:spcBef>
            </a:pPr>
            <a:r>
              <a:rPr dirty="0" sz="2400" spc="-345">
                <a:latin typeface="Cambria Math"/>
                <a:cs typeface="Cambria Math"/>
              </a:rPr>
              <a:t>𝑓</a:t>
            </a:r>
            <a:r>
              <a:rPr dirty="0" baseline="-17973" sz="2550" spc="22">
                <a:latin typeface="Cambria Math"/>
                <a:cs typeface="Cambria Math"/>
              </a:rPr>
              <a:t>w</a:t>
            </a:r>
            <a:r>
              <a:rPr dirty="0" baseline="-17973" sz="2550" spc="37">
                <a:latin typeface="Cambria Math"/>
                <a:cs typeface="Cambria Math"/>
              </a:rPr>
              <a:t>,</a:t>
            </a:r>
            <a:r>
              <a:rPr dirty="0" baseline="-17973" sz="2550" spc="254">
                <a:latin typeface="Cambria Math"/>
                <a:cs typeface="Cambria Math"/>
              </a:rPr>
              <a:t>𝑏</a:t>
            </a:r>
            <a:r>
              <a:rPr dirty="0" sz="2400" spc="55">
                <a:latin typeface="Cambria Math"/>
                <a:cs typeface="Cambria Math"/>
              </a:rPr>
              <a:t>(</a:t>
            </a:r>
            <a:r>
              <a:rPr dirty="0" sz="2400" spc="75">
                <a:latin typeface="Cambria Math"/>
                <a:cs typeface="Cambria Math"/>
              </a:rPr>
              <a:t>𝑥</a:t>
            </a:r>
            <a:r>
              <a:rPr dirty="0" sz="2400" spc="5">
                <a:latin typeface="Cambria Math"/>
                <a:cs typeface="Cambria Math"/>
              </a:rPr>
              <a:t>)</a:t>
            </a:r>
            <a:r>
              <a:rPr dirty="0" sz="2400" spc="165">
                <a:latin typeface="Cambria Math"/>
                <a:cs typeface="Cambria Math"/>
              </a:rPr>
              <a:t> </a:t>
            </a:r>
            <a:r>
              <a:rPr dirty="0" sz="2400">
                <a:latin typeface="Cambria Math"/>
                <a:cs typeface="Cambria Math"/>
              </a:rPr>
              <a:t>=</a:t>
            </a:r>
            <a:r>
              <a:rPr dirty="0" sz="2400" spc="125">
                <a:latin typeface="Cambria Math"/>
                <a:cs typeface="Cambria Math"/>
              </a:rPr>
              <a:t> </a:t>
            </a:r>
            <a:r>
              <a:rPr dirty="0" sz="2400">
                <a:latin typeface="Cambria Math"/>
                <a:cs typeface="Cambria Math"/>
              </a:rPr>
              <a:t>𝑤𝑥</a:t>
            </a:r>
            <a:r>
              <a:rPr dirty="0" sz="2400" spc="100">
                <a:latin typeface="Cambria Math"/>
                <a:cs typeface="Cambria Math"/>
              </a:rPr>
              <a:t> </a:t>
            </a:r>
            <a:r>
              <a:rPr dirty="0" sz="2400">
                <a:latin typeface="Cambria Math"/>
                <a:cs typeface="Cambria Math"/>
              </a:rPr>
              <a:t>+</a:t>
            </a:r>
            <a:r>
              <a:rPr dirty="0" sz="2400" spc="40">
                <a:latin typeface="Cambria Math"/>
                <a:cs typeface="Cambria Math"/>
              </a:rPr>
              <a:t> </a:t>
            </a:r>
            <a:r>
              <a:rPr dirty="0" sz="2400" spc="-50">
                <a:latin typeface="Cambria Math"/>
                <a:cs typeface="Cambria Math"/>
              </a:rPr>
              <a:t>𝑏</a:t>
            </a:r>
            <a:endParaRPr sz="24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</a:pPr>
            <a:r>
              <a:rPr dirty="0" sz="2400">
                <a:latin typeface="Verdana"/>
                <a:cs typeface="Verdana"/>
              </a:rPr>
              <a:t>Gradient</a:t>
            </a:r>
            <a:r>
              <a:rPr dirty="0" sz="2400" spc="-30">
                <a:latin typeface="Verdana"/>
                <a:cs typeface="Verdana"/>
              </a:rPr>
              <a:t> </a:t>
            </a:r>
            <a:r>
              <a:rPr dirty="0" sz="2400">
                <a:latin typeface="Verdana"/>
                <a:cs typeface="Verdana"/>
              </a:rPr>
              <a:t>descent</a:t>
            </a:r>
            <a:r>
              <a:rPr dirty="0" sz="2400" spc="-85">
                <a:latin typeface="Verdana"/>
                <a:cs typeface="Verdana"/>
              </a:rPr>
              <a:t> </a:t>
            </a:r>
            <a:r>
              <a:rPr dirty="0" sz="2400" spc="-10">
                <a:latin typeface="Verdana"/>
                <a:cs typeface="Verdana"/>
              </a:rPr>
              <a:t>algorithm</a:t>
            </a:r>
            <a:endParaRPr sz="2400">
              <a:latin typeface="Verdana"/>
              <a:cs typeface="Verdana"/>
            </a:endParaRPr>
          </a:p>
          <a:p>
            <a:pPr algn="ctr" marL="57785">
              <a:lnSpc>
                <a:spcPct val="100000"/>
              </a:lnSpc>
              <a:spcBef>
                <a:spcPts val="505"/>
              </a:spcBef>
            </a:pPr>
            <a:r>
              <a:rPr dirty="0" sz="2150">
                <a:latin typeface="Arial"/>
                <a:cs typeface="Arial"/>
              </a:rPr>
              <a:t>repeat</a:t>
            </a:r>
            <a:r>
              <a:rPr dirty="0" sz="2150" spc="80">
                <a:latin typeface="Arial"/>
                <a:cs typeface="Arial"/>
              </a:rPr>
              <a:t> </a:t>
            </a:r>
            <a:r>
              <a:rPr dirty="0" sz="2150">
                <a:latin typeface="Arial"/>
                <a:cs typeface="Arial"/>
              </a:rPr>
              <a:t>until</a:t>
            </a:r>
            <a:r>
              <a:rPr dirty="0" sz="2150" spc="60">
                <a:latin typeface="Arial"/>
                <a:cs typeface="Arial"/>
              </a:rPr>
              <a:t> </a:t>
            </a:r>
            <a:r>
              <a:rPr dirty="0" sz="2150">
                <a:latin typeface="Arial"/>
                <a:cs typeface="Arial"/>
              </a:rPr>
              <a:t>convergence</a:t>
            </a:r>
            <a:r>
              <a:rPr dirty="0" sz="2150" spc="355">
                <a:latin typeface="Arial"/>
                <a:cs typeface="Arial"/>
              </a:rPr>
              <a:t> </a:t>
            </a:r>
            <a:r>
              <a:rPr dirty="0" sz="2400" spc="-50">
                <a:latin typeface="Cambria Math"/>
                <a:cs typeface="Cambria Math"/>
              </a:rPr>
              <a:t>{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4776724" y="926083"/>
            <a:ext cx="154940" cy="69215"/>
          </a:xfrm>
          <a:custGeom>
            <a:avLst/>
            <a:gdLst/>
            <a:ahLst/>
            <a:cxnLst/>
            <a:rect l="l" t="t" r="r" b="b"/>
            <a:pathLst>
              <a:path w="154939" h="69215">
                <a:moveTo>
                  <a:pt x="154686" y="52070"/>
                </a:moveTo>
                <a:lnTo>
                  <a:pt x="0" y="52070"/>
                </a:lnTo>
                <a:lnTo>
                  <a:pt x="0" y="68834"/>
                </a:lnTo>
                <a:lnTo>
                  <a:pt x="154686" y="68834"/>
                </a:lnTo>
                <a:lnTo>
                  <a:pt x="154686" y="52070"/>
                </a:lnTo>
                <a:close/>
              </a:path>
              <a:path w="154939" h="69215">
                <a:moveTo>
                  <a:pt x="154686" y="0"/>
                </a:moveTo>
                <a:lnTo>
                  <a:pt x="0" y="0"/>
                </a:lnTo>
                <a:lnTo>
                  <a:pt x="0" y="16637"/>
                </a:lnTo>
                <a:lnTo>
                  <a:pt x="154686" y="16637"/>
                </a:lnTo>
                <a:lnTo>
                  <a:pt x="154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5015229" y="715009"/>
            <a:ext cx="1235710" cy="644525"/>
            <a:chOff x="5015229" y="715009"/>
            <a:chExt cx="1235710" cy="644525"/>
          </a:xfrm>
        </p:grpSpPr>
        <p:sp>
          <p:nvSpPr>
            <p:cNvPr id="11" name="object 11" descr=""/>
            <p:cNvSpPr/>
            <p:nvPr/>
          </p:nvSpPr>
          <p:spPr>
            <a:xfrm>
              <a:off x="5015230" y="715009"/>
              <a:ext cx="718820" cy="644525"/>
            </a:xfrm>
            <a:custGeom>
              <a:avLst/>
              <a:gdLst/>
              <a:ahLst/>
              <a:cxnLst/>
              <a:rect l="l" t="t" r="r" b="b"/>
              <a:pathLst>
                <a:path w="718820" h="644525">
                  <a:moveTo>
                    <a:pt x="361950" y="233172"/>
                  </a:moveTo>
                  <a:lnTo>
                    <a:pt x="0" y="233172"/>
                  </a:lnTo>
                  <a:lnTo>
                    <a:pt x="0" y="252222"/>
                  </a:lnTo>
                  <a:lnTo>
                    <a:pt x="361950" y="252222"/>
                  </a:lnTo>
                  <a:lnTo>
                    <a:pt x="361950" y="233172"/>
                  </a:lnTo>
                  <a:close/>
                </a:path>
                <a:path w="718820" h="644525">
                  <a:moveTo>
                    <a:pt x="467487" y="511302"/>
                  </a:moveTo>
                  <a:lnTo>
                    <a:pt x="448818" y="511302"/>
                  </a:lnTo>
                  <a:lnTo>
                    <a:pt x="444500" y="531241"/>
                  </a:lnTo>
                  <a:lnTo>
                    <a:pt x="462915" y="531241"/>
                  </a:lnTo>
                  <a:lnTo>
                    <a:pt x="467487" y="511302"/>
                  </a:lnTo>
                  <a:close/>
                </a:path>
                <a:path w="718820" h="644525">
                  <a:moveTo>
                    <a:pt x="470916" y="626618"/>
                  </a:moveTo>
                  <a:lnTo>
                    <a:pt x="464693" y="620395"/>
                  </a:lnTo>
                  <a:lnTo>
                    <a:pt x="462788" y="622554"/>
                  </a:lnTo>
                  <a:lnTo>
                    <a:pt x="459613" y="625729"/>
                  </a:lnTo>
                  <a:lnTo>
                    <a:pt x="456692" y="628396"/>
                  </a:lnTo>
                  <a:lnTo>
                    <a:pt x="454152" y="630174"/>
                  </a:lnTo>
                  <a:lnTo>
                    <a:pt x="452882" y="630936"/>
                  </a:lnTo>
                  <a:lnTo>
                    <a:pt x="451739" y="631317"/>
                  </a:lnTo>
                  <a:lnTo>
                    <a:pt x="450723" y="631825"/>
                  </a:lnTo>
                  <a:lnTo>
                    <a:pt x="449580" y="631952"/>
                  </a:lnTo>
                  <a:lnTo>
                    <a:pt x="446532" y="631952"/>
                  </a:lnTo>
                  <a:lnTo>
                    <a:pt x="445135" y="631444"/>
                  </a:lnTo>
                  <a:lnTo>
                    <a:pt x="444119" y="630428"/>
                  </a:lnTo>
                  <a:lnTo>
                    <a:pt x="443103" y="629285"/>
                  </a:lnTo>
                  <a:lnTo>
                    <a:pt x="442722" y="627634"/>
                  </a:lnTo>
                  <a:lnTo>
                    <a:pt x="442849" y="621538"/>
                  </a:lnTo>
                  <a:lnTo>
                    <a:pt x="443230" y="619379"/>
                  </a:lnTo>
                  <a:lnTo>
                    <a:pt x="443484" y="617220"/>
                  </a:lnTo>
                  <a:lnTo>
                    <a:pt x="444119" y="614299"/>
                  </a:lnTo>
                  <a:lnTo>
                    <a:pt x="445008" y="610616"/>
                  </a:lnTo>
                  <a:lnTo>
                    <a:pt x="458724" y="548767"/>
                  </a:lnTo>
                  <a:lnTo>
                    <a:pt x="454279" y="548767"/>
                  </a:lnTo>
                  <a:lnTo>
                    <a:pt x="427228" y="549783"/>
                  </a:lnTo>
                  <a:lnTo>
                    <a:pt x="426085" y="556133"/>
                  </a:lnTo>
                  <a:lnTo>
                    <a:pt x="430149" y="556260"/>
                  </a:lnTo>
                  <a:lnTo>
                    <a:pt x="432943" y="556768"/>
                  </a:lnTo>
                  <a:lnTo>
                    <a:pt x="434594" y="557911"/>
                  </a:lnTo>
                  <a:lnTo>
                    <a:pt x="436118" y="559054"/>
                  </a:lnTo>
                  <a:lnTo>
                    <a:pt x="437007" y="560832"/>
                  </a:lnTo>
                  <a:lnTo>
                    <a:pt x="437007" y="565404"/>
                  </a:lnTo>
                  <a:lnTo>
                    <a:pt x="436880" y="565912"/>
                  </a:lnTo>
                  <a:lnTo>
                    <a:pt x="436626" y="568833"/>
                  </a:lnTo>
                  <a:lnTo>
                    <a:pt x="436118" y="572135"/>
                  </a:lnTo>
                  <a:lnTo>
                    <a:pt x="435356" y="575691"/>
                  </a:lnTo>
                  <a:lnTo>
                    <a:pt x="434721" y="579247"/>
                  </a:lnTo>
                  <a:lnTo>
                    <a:pt x="433832" y="582930"/>
                  </a:lnTo>
                  <a:lnTo>
                    <a:pt x="432943" y="586740"/>
                  </a:lnTo>
                  <a:lnTo>
                    <a:pt x="432054" y="590677"/>
                  </a:lnTo>
                  <a:lnTo>
                    <a:pt x="431165" y="594487"/>
                  </a:lnTo>
                  <a:lnTo>
                    <a:pt x="430276" y="598424"/>
                  </a:lnTo>
                  <a:lnTo>
                    <a:pt x="429260" y="602361"/>
                  </a:lnTo>
                  <a:lnTo>
                    <a:pt x="428498" y="606044"/>
                  </a:lnTo>
                  <a:lnTo>
                    <a:pt x="425094" y="629920"/>
                  </a:lnTo>
                  <a:lnTo>
                    <a:pt x="425323" y="631952"/>
                  </a:lnTo>
                  <a:lnTo>
                    <a:pt x="438150" y="644398"/>
                  </a:lnTo>
                  <a:lnTo>
                    <a:pt x="443103" y="644398"/>
                  </a:lnTo>
                  <a:lnTo>
                    <a:pt x="454660" y="640461"/>
                  </a:lnTo>
                  <a:lnTo>
                    <a:pt x="457073" y="639064"/>
                  </a:lnTo>
                  <a:lnTo>
                    <a:pt x="459486" y="637159"/>
                  </a:lnTo>
                  <a:lnTo>
                    <a:pt x="464820" y="632587"/>
                  </a:lnTo>
                  <a:lnTo>
                    <a:pt x="465505" y="631952"/>
                  </a:lnTo>
                  <a:lnTo>
                    <a:pt x="467741" y="629920"/>
                  </a:lnTo>
                  <a:lnTo>
                    <a:pt x="470916" y="626618"/>
                  </a:lnTo>
                  <a:close/>
                </a:path>
                <a:path w="718820" h="644525">
                  <a:moveTo>
                    <a:pt x="608584" y="601472"/>
                  </a:moveTo>
                  <a:lnTo>
                    <a:pt x="501523" y="601472"/>
                  </a:lnTo>
                  <a:lnTo>
                    <a:pt x="501523" y="615696"/>
                  </a:lnTo>
                  <a:lnTo>
                    <a:pt x="608584" y="615696"/>
                  </a:lnTo>
                  <a:lnTo>
                    <a:pt x="608584" y="601472"/>
                  </a:lnTo>
                  <a:close/>
                </a:path>
                <a:path w="718820" h="644525">
                  <a:moveTo>
                    <a:pt x="608584" y="560959"/>
                  </a:moveTo>
                  <a:lnTo>
                    <a:pt x="501523" y="560959"/>
                  </a:lnTo>
                  <a:lnTo>
                    <a:pt x="501523" y="575183"/>
                  </a:lnTo>
                  <a:lnTo>
                    <a:pt x="608584" y="575183"/>
                  </a:lnTo>
                  <a:lnTo>
                    <a:pt x="608584" y="560959"/>
                  </a:lnTo>
                  <a:close/>
                </a:path>
                <a:path w="718820" h="644525">
                  <a:moveTo>
                    <a:pt x="718439" y="398907"/>
                  </a:moveTo>
                  <a:lnTo>
                    <a:pt x="699897" y="398907"/>
                  </a:lnTo>
                  <a:lnTo>
                    <a:pt x="697001" y="414985"/>
                  </a:lnTo>
                  <a:lnTo>
                    <a:pt x="693864" y="427926"/>
                  </a:lnTo>
                  <a:lnTo>
                    <a:pt x="690422" y="437743"/>
                  </a:lnTo>
                  <a:lnTo>
                    <a:pt x="686689" y="444373"/>
                  </a:lnTo>
                  <a:lnTo>
                    <a:pt x="681609" y="451104"/>
                  </a:lnTo>
                  <a:lnTo>
                    <a:pt x="674243" y="454533"/>
                  </a:lnTo>
                  <a:lnTo>
                    <a:pt x="446786" y="454533"/>
                  </a:lnTo>
                  <a:lnTo>
                    <a:pt x="608457" y="235077"/>
                  </a:lnTo>
                  <a:lnTo>
                    <a:pt x="608457" y="219837"/>
                  </a:lnTo>
                  <a:lnTo>
                    <a:pt x="458724" y="16383"/>
                  </a:lnTo>
                  <a:lnTo>
                    <a:pt x="656844" y="16383"/>
                  </a:lnTo>
                  <a:lnTo>
                    <a:pt x="687514" y="40513"/>
                  </a:lnTo>
                  <a:lnTo>
                    <a:pt x="695198" y="74295"/>
                  </a:lnTo>
                  <a:lnTo>
                    <a:pt x="711708" y="74295"/>
                  </a:lnTo>
                  <a:lnTo>
                    <a:pt x="711708" y="0"/>
                  </a:lnTo>
                  <a:lnTo>
                    <a:pt x="408432" y="0"/>
                  </a:lnTo>
                  <a:lnTo>
                    <a:pt x="408432" y="11938"/>
                  </a:lnTo>
                  <a:lnTo>
                    <a:pt x="579247" y="240030"/>
                  </a:lnTo>
                  <a:lnTo>
                    <a:pt x="403352" y="478536"/>
                  </a:lnTo>
                  <a:lnTo>
                    <a:pt x="403352" y="490982"/>
                  </a:lnTo>
                  <a:lnTo>
                    <a:pt x="712089" y="490982"/>
                  </a:lnTo>
                  <a:lnTo>
                    <a:pt x="718439" y="398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60897" y="1237995"/>
              <a:ext cx="78866" cy="11976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1260" y="852423"/>
              <a:ext cx="479547" cy="264287"/>
            </a:xfrm>
            <a:prstGeom prst="rect">
              <a:avLst/>
            </a:prstGeom>
          </p:spPr>
        </p:pic>
      </p:grpSp>
      <p:pic>
        <p:nvPicPr>
          <p:cNvPr id="14" name="object 1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42357" y="670051"/>
            <a:ext cx="99948" cy="173355"/>
          </a:xfrm>
          <a:prstGeom prst="rect">
            <a:avLst/>
          </a:prstGeom>
        </p:spPr>
      </p:pic>
      <p:sp>
        <p:nvSpPr>
          <p:cNvPr id="15" name="object 15" descr=""/>
          <p:cNvSpPr/>
          <p:nvPr/>
        </p:nvSpPr>
        <p:spPr>
          <a:xfrm>
            <a:off x="5031485" y="1032002"/>
            <a:ext cx="339725" cy="175895"/>
          </a:xfrm>
          <a:custGeom>
            <a:avLst/>
            <a:gdLst/>
            <a:ahLst/>
            <a:cxnLst/>
            <a:rect l="l" t="t" r="r" b="b"/>
            <a:pathLst>
              <a:path w="339725" h="175894">
                <a:moveTo>
                  <a:pt x="319514" y="66039"/>
                </a:moveTo>
                <a:lnTo>
                  <a:pt x="290702" y="66039"/>
                </a:lnTo>
                <a:lnTo>
                  <a:pt x="293877" y="67310"/>
                </a:lnTo>
                <a:lnTo>
                  <a:pt x="297688" y="72389"/>
                </a:lnTo>
                <a:lnTo>
                  <a:pt x="298703" y="76581"/>
                </a:lnTo>
                <a:lnTo>
                  <a:pt x="298576" y="85725"/>
                </a:lnTo>
                <a:lnTo>
                  <a:pt x="298301" y="87884"/>
                </a:lnTo>
                <a:lnTo>
                  <a:pt x="297052" y="95250"/>
                </a:lnTo>
                <a:lnTo>
                  <a:pt x="295783" y="101092"/>
                </a:lnTo>
                <a:lnTo>
                  <a:pt x="293750" y="108965"/>
                </a:lnTo>
                <a:lnTo>
                  <a:pt x="288289" y="130683"/>
                </a:lnTo>
                <a:lnTo>
                  <a:pt x="285496" y="141224"/>
                </a:lnTo>
                <a:lnTo>
                  <a:pt x="284099" y="149225"/>
                </a:lnTo>
                <a:lnTo>
                  <a:pt x="284183" y="160909"/>
                </a:lnTo>
                <a:lnTo>
                  <a:pt x="285750" y="165608"/>
                </a:lnTo>
                <a:lnTo>
                  <a:pt x="288925" y="169545"/>
                </a:lnTo>
                <a:lnTo>
                  <a:pt x="292226" y="173482"/>
                </a:lnTo>
                <a:lnTo>
                  <a:pt x="296544" y="175387"/>
                </a:lnTo>
                <a:lnTo>
                  <a:pt x="308863" y="175387"/>
                </a:lnTo>
                <a:lnTo>
                  <a:pt x="314960" y="173609"/>
                </a:lnTo>
                <a:lnTo>
                  <a:pt x="325754" y="166370"/>
                </a:lnTo>
                <a:lnTo>
                  <a:pt x="331836" y="160909"/>
                </a:lnTo>
                <a:lnTo>
                  <a:pt x="309625" y="160909"/>
                </a:lnTo>
                <a:lnTo>
                  <a:pt x="307848" y="160147"/>
                </a:lnTo>
                <a:lnTo>
                  <a:pt x="306831" y="158623"/>
                </a:lnTo>
                <a:lnTo>
                  <a:pt x="305688" y="157225"/>
                </a:lnTo>
                <a:lnTo>
                  <a:pt x="305180" y="154812"/>
                </a:lnTo>
                <a:lnTo>
                  <a:pt x="305180" y="147574"/>
                </a:lnTo>
                <a:lnTo>
                  <a:pt x="306324" y="141224"/>
                </a:lnTo>
                <a:lnTo>
                  <a:pt x="308610" y="132080"/>
                </a:lnTo>
                <a:lnTo>
                  <a:pt x="319150" y="89408"/>
                </a:lnTo>
                <a:lnTo>
                  <a:pt x="320421" y="81914"/>
                </a:lnTo>
                <a:lnTo>
                  <a:pt x="320421" y="68707"/>
                </a:lnTo>
                <a:lnTo>
                  <a:pt x="319514" y="66039"/>
                </a:lnTo>
                <a:close/>
              </a:path>
              <a:path w="339725" h="175894">
                <a:moveTo>
                  <a:pt x="183261" y="65659"/>
                </a:moveTo>
                <a:lnTo>
                  <a:pt x="159258" y="65659"/>
                </a:lnTo>
                <a:lnTo>
                  <a:pt x="160909" y="66421"/>
                </a:lnTo>
                <a:lnTo>
                  <a:pt x="163067" y="69342"/>
                </a:lnTo>
                <a:lnTo>
                  <a:pt x="163480" y="70993"/>
                </a:lnTo>
                <a:lnTo>
                  <a:pt x="163578" y="80263"/>
                </a:lnTo>
                <a:lnTo>
                  <a:pt x="162687" y="85725"/>
                </a:lnTo>
                <a:lnTo>
                  <a:pt x="160821" y="94107"/>
                </a:lnTo>
                <a:lnTo>
                  <a:pt x="142621" y="173355"/>
                </a:lnTo>
                <a:lnTo>
                  <a:pt x="164337" y="173355"/>
                </a:lnTo>
                <a:lnTo>
                  <a:pt x="176384" y="118490"/>
                </a:lnTo>
                <a:lnTo>
                  <a:pt x="177926" y="111251"/>
                </a:lnTo>
                <a:lnTo>
                  <a:pt x="180212" y="104775"/>
                </a:lnTo>
                <a:lnTo>
                  <a:pt x="185292" y="94107"/>
                </a:lnTo>
                <a:lnTo>
                  <a:pt x="188975" y="88519"/>
                </a:lnTo>
                <a:lnTo>
                  <a:pt x="191560" y="85217"/>
                </a:lnTo>
                <a:lnTo>
                  <a:pt x="181863" y="85217"/>
                </a:lnTo>
                <a:lnTo>
                  <a:pt x="180339" y="84709"/>
                </a:lnTo>
                <a:lnTo>
                  <a:pt x="182244" y="79501"/>
                </a:lnTo>
                <a:lnTo>
                  <a:pt x="183234" y="74802"/>
                </a:lnTo>
                <a:lnTo>
                  <a:pt x="183261" y="65659"/>
                </a:lnTo>
                <a:close/>
              </a:path>
              <a:path w="339725" h="175894">
                <a:moveTo>
                  <a:pt x="251523" y="66039"/>
                </a:moveTo>
                <a:lnTo>
                  <a:pt x="221868" y="66039"/>
                </a:lnTo>
                <a:lnTo>
                  <a:pt x="225298" y="67310"/>
                </a:lnTo>
                <a:lnTo>
                  <a:pt x="227437" y="69976"/>
                </a:lnTo>
                <a:lnTo>
                  <a:pt x="229488" y="72389"/>
                </a:lnTo>
                <a:lnTo>
                  <a:pt x="230598" y="76581"/>
                </a:lnTo>
                <a:lnTo>
                  <a:pt x="230588" y="85725"/>
                </a:lnTo>
                <a:lnTo>
                  <a:pt x="230250" y="88646"/>
                </a:lnTo>
                <a:lnTo>
                  <a:pt x="228980" y="96012"/>
                </a:lnTo>
                <a:lnTo>
                  <a:pt x="227837" y="101853"/>
                </a:lnTo>
                <a:lnTo>
                  <a:pt x="223925" y="118999"/>
                </a:lnTo>
                <a:lnTo>
                  <a:pt x="211581" y="173355"/>
                </a:lnTo>
                <a:lnTo>
                  <a:pt x="233299" y="173355"/>
                </a:lnTo>
                <a:lnTo>
                  <a:pt x="244728" y="118490"/>
                </a:lnTo>
                <a:lnTo>
                  <a:pt x="246506" y="110744"/>
                </a:lnTo>
                <a:lnTo>
                  <a:pt x="262988" y="81534"/>
                </a:lnTo>
                <a:lnTo>
                  <a:pt x="252475" y="81534"/>
                </a:lnTo>
                <a:lnTo>
                  <a:pt x="252602" y="69342"/>
                </a:lnTo>
                <a:lnTo>
                  <a:pt x="251523" y="66039"/>
                </a:lnTo>
                <a:close/>
              </a:path>
              <a:path w="339725" h="175894">
                <a:moveTo>
                  <a:pt x="332104" y="146176"/>
                </a:moveTo>
                <a:lnTo>
                  <a:pt x="314451" y="160909"/>
                </a:lnTo>
                <a:lnTo>
                  <a:pt x="331836" y="160909"/>
                </a:lnTo>
                <a:lnTo>
                  <a:pt x="332098" y="160655"/>
                </a:lnTo>
                <a:lnTo>
                  <a:pt x="339216" y="153162"/>
                </a:lnTo>
                <a:lnTo>
                  <a:pt x="332104" y="146176"/>
                </a:lnTo>
                <a:close/>
              </a:path>
              <a:path w="339725" h="175894">
                <a:moveTo>
                  <a:pt x="235965" y="51308"/>
                </a:moveTo>
                <a:lnTo>
                  <a:pt x="220217" y="51308"/>
                </a:lnTo>
                <a:lnTo>
                  <a:pt x="212471" y="54101"/>
                </a:lnTo>
                <a:lnTo>
                  <a:pt x="181863" y="85217"/>
                </a:lnTo>
                <a:lnTo>
                  <a:pt x="191560" y="85217"/>
                </a:lnTo>
                <a:lnTo>
                  <a:pt x="198119" y="76835"/>
                </a:lnTo>
                <a:lnTo>
                  <a:pt x="202437" y="72644"/>
                </a:lnTo>
                <a:lnTo>
                  <a:pt x="210565" y="67310"/>
                </a:lnTo>
                <a:lnTo>
                  <a:pt x="214249" y="66039"/>
                </a:lnTo>
                <a:lnTo>
                  <a:pt x="251523" y="66039"/>
                </a:lnTo>
                <a:lnTo>
                  <a:pt x="250443" y="62737"/>
                </a:lnTo>
                <a:lnTo>
                  <a:pt x="242062" y="53594"/>
                </a:lnTo>
                <a:lnTo>
                  <a:pt x="235965" y="51308"/>
                </a:lnTo>
                <a:close/>
              </a:path>
              <a:path w="339725" h="175894">
                <a:moveTo>
                  <a:pt x="303911" y="51308"/>
                </a:moveTo>
                <a:lnTo>
                  <a:pt x="288543" y="51308"/>
                </a:lnTo>
                <a:lnTo>
                  <a:pt x="281177" y="53848"/>
                </a:lnTo>
                <a:lnTo>
                  <a:pt x="252475" y="81534"/>
                </a:lnTo>
                <a:lnTo>
                  <a:pt x="262988" y="81534"/>
                </a:lnTo>
                <a:lnTo>
                  <a:pt x="266826" y="76708"/>
                </a:lnTo>
                <a:lnTo>
                  <a:pt x="271017" y="72644"/>
                </a:lnTo>
                <a:lnTo>
                  <a:pt x="275081" y="69976"/>
                </a:lnTo>
                <a:lnTo>
                  <a:pt x="279018" y="67310"/>
                </a:lnTo>
                <a:lnTo>
                  <a:pt x="282828" y="66039"/>
                </a:lnTo>
                <a:lnTo>
                  <a:pt x="319514" y="66039"/>
                </a:lnTo>
                <a:lnTo>
                  <a:pt x="318262" y="62357"/>
                </a:lnTo>
                <a:lnTo>
                  <a:pt x="314071" y="58038"/>
                </a:lnTo>
                <a:lnTo>
                  <a:pt x="309879" y="53594"/>
                </a:lnTo>
                <a:lnTo>
                  <a:pt x="303911" y="51308"/>
                </a:lnTo>
                <a:close/>
              </a:path>
              <a:path w="339725" h="175894">
                <a:moveTo>
                  <a:pt x="171450" y="51181"/>
                </a:moveTo>
                <a:lnTo>
                  <a:pt x="159765" y="51181"/>
                </a:lnTo>
                <a:lnTo>
                  <a:pt x="153924" y="52959"/>
                </a:lnTo>
                <a:lnTo>
                  <a:pt x="148589" y="56514"/>
                </a:lnTo>
                <a:lnTo>
                  <a:pt x="143383" y="60071"/>
                </a:lnTo>
                <a:lnTo>
                  <a:pt x="137033" y="65659"/>
                </a:lnTo>
                <a:lnTo>
                  <a:pt x="129666" y="73406"/>
                </a:lnTo>
                <a:lnTo>
                  <a:pt x="136778" y="80390"/>
                </a:lnTo>
                <a:lnTo>
                  <a:pt x="141859" y="74802"/>
                </a:lnTo>
                <a:lnTo>
                  <a:pt x="145796" y="70993"/>
                </a:lnTo>
                <a:lnTo>
                  <a:pt x="148589" y="68834"/>
                </a:lnTo>
                <a:lnTo>
                  <a:pt x="151511" y="66675"/>
                </a:lnTo>
                <a:lnTo>
                  <a:pt x="154304" y="65659"/>
                </a:lnTo>
                <a:lnTo>
                  <a:pt x="183261" y="65659"/>
                </a:lnTo>
                <a:lnTo>
                  <a:pt x="183261" y="64388"/>
                </a:lnTo>
                <a:lnTo>
                  <a:pt x="181737" y="59817"/>
                </a:lnTo>
                <a:lnTo>
                  <a:pt x="175640" y="52959"/>
                </a:lnTo>
                <a:lnTo>
                  <a:pt x="171450" y="51181"/>
                </a:lnTo>
                <a:close/>
              </a:path>
              <a:path w="339725" h="175894">
                <a:moveTo>
                  <a:pt x="92467" y="11557"/>
                </a:moveTo>
                <a:lnTo>
                  <a:pt x="56768" y="11557"/>
                </a:lnTo>
                <a:lnTo>
                  <a:pt x="61975" y="12953"/>
                </a:lnTo>
                <a:lnTo>
                  <a:pt x="66166" y="15621"/>
                </a:lnTo>
                <a:lnTo>
                  <a:pt x="70358" y="18414"/>
                </a:lnTo>
                <a:lnTo>
                  <a:pt x="73405" y="22225"/>
                </a:lnTo>
                <a:lnTo>
                  <a:pt x="77469" y="31876"/>
                </a:lnTo>
                <a:lnTo>
                  <a:pt x="78359" y="37337"/>
                </a:lnTo>
                <a:lnTo>
                  <a:pt x="78285" y="48387"/>
                </a:lnTo>
                <a:lnTo>
                  <a:pt x="77977" y="51562"/>
                </a:lnTo>
                <a:lnTo>
                  <a:pt x="76962" y="55372"/>
                </a:lnTo>
                <a:lnTo>
                  <a:pt x="75946" y="59309"/>
                </a:lnTo>
                <a:lnTo>
                  <a:pt x="52990" y="93726"/>
                </a:lnTo>
                <a:lnTo>
                  <a:pt x="40512" y="107823"/>
                </a:lnTo>
                <a:lnTo>
                  <a:pt x="32587" y="116867"/>
                </a:lnTo>
                <a:lnTo>
                  <a:pt x="6286" y="154050"/>
                </a:lnTo>
                <a:lnTo>
                  <a:pt x="0" y="167386"/>
                </a:lnTo>
                <a:lnTo>
                  <a:pt x="0" y="173355"/>
                </a:lnTo>
                <a:lnTo>
                  <a:pt x="103250" y="173355"/>
                </a:lnTo>
                <a:lnTo>
                  <a:pt x="104431" y="153288"/>
                </a:lnTo>
                <a:lnTo>
                  <a:pt x="24511" y="153288"/>
                </a:lnTo>
                <a:lnTo>
                  <a:pt x="30916" y="143456"/>
                </a:lnTo>
                <a:lnTo>
                  <a:pt x="38893" y="132826"/>
                </a:lnTo>
                <a:lnTo>
                  <a:pt x="48442" y="121410"/>
                </a:lnTo>
                <a:lnTo>
                  <a:pt x="59562" y="109220"/>
                </a:lnTo>
                <a:lnTo>
                  <a:pt x="66161" y="102221"/>
                </a:lnTo>
                <a:lnTo>
                  <a:pt x="71675" y="96281"/>
                </a:lnTo>
                <a:lnTo>
                  <a:pt x="76118" y="91414"/>
                </a:lnTo>
                <a:lnTo>
                  <a:pt x="79501" y="87630"/>
                </a:lnTo>
                <a:lnTo>
                  <a:pt x="83438" y="83312"/>
                </a:lnTo>
                <a:lnTo>
                  <a:pt x="102742" y="48387"/>
                </a:lnTo>
                <a:lnTo>
                  <a:pt x="103124" y="44323"/>
                </a:lnTo>
                <a:lnTo>
                  <a:pt x="103124" y="39877"/>
                </a:lnTo>
                <a:lnTo>
                  <a:pt x="102383" y="30734"/>
                </a:lnTo>
                <a:lnTo>
                  <a:pt x="100155" y="22733"/>
                </a:lnTo>
                <a:lnTo>
                  <a:pt x="96426" y="15875"/>
                </a:lnTo>
                <a:lnTo>
                  <a:pt x="92467" y="11557"/>
                </a:lnTo>
                <a:close/>
              </a:path>
              <a:path w="339725" h="175894">
                <a:moveTo>
                  <a:pt x="105410" y="136651"/>
                </a:moveTo>
                <a:lnTo>
                  <a:pt x="94741" y="136651"/>
                </a:lnTo>
                <a:lnTo>
                  <a:pt x="92328" y="143510"/>
                </a:lnTo>
                <a:lnTo>
                  <a:pt x="90550" y="147320"/>
                </a:lnTo>
                <a:lnTo>
                  <a:pt x="75946" y="153288"/>
                </a:lnTo>
                <a:lnTo>
                  <a:pt x="104431" y="153288"/>
                </a:lnTo>
                <a:lnTo>
                  <a:pt x="105410" y="136651"/>
                </a:lnTo>
                <a:close/>
              </a:path>
              <a:path w="339725" h="175894">
                <a:moveTo>
                  <a:pt x="56006" y="0"/>
                </a:moveTo>
                <a:lnTo>
                  <a:pt x="48894" y="0"/>
                </a:lnTo>
                <a:lnTo>
                  <a:pt x="41021" y="1015"/>
                </a:lnTo>
                <a:lnTo>
                  <a:pt x="3683" y="13462"/>
                </a:lnTo>
                <a:lnTo>
                  <a:pt x="3683" y="37592"/>
                </a:lnTo>
                <a:lnTo>
                  <a:pt x="18923" y="37592"/>
                </a:lnTo>
                <a:lnTo>
                  <a:pt x="23971" y="26183"/>
                </a:lnTo>
                <a:lnTo>
                  <a:pt x="30924" y="18049"/>
                </a:lnTo>
                <a:lnTo>
                  <a:pt x="39782" y="13178"/>
                </a:lnTo>
                <a:lnTo>
                  <a:pt x="50546" y="11557"/>
                </a:lnTo>
                <a:lnTo>
                  <a:pt x="92467" y="11557"/>
                </a:lnTo>
                <a:lnTo>
                  <a:pt x="91186" y="10160"/>
                </a:lnTo>
                <a:lnTo>
                  <a:pt x="84546" y="5732"/>
                </a:lnTo>
                <a:lnTo>
                  <a:pt x="76453" y="2555"/>
                </a:lnTo>
                <a:lnTo>
                  <a:pt x="66932" y="640"/>
                </a:lnTo>
                <a:lnTo>
                  <a:pt x="56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95290" y="548386"/>
            <a:ext cx="170942" cy="96647"/>
          </a:xfrm>
          <a:prstGeom prst="rect">
            <a:avLst/>
          </a:prstGeom>
        </p:spPr>
      </p:pic>
      <p:grpSp>
        <p:nvGrpSpPr>
          <p:cNvPr id="17" name="object 17" descr=""/>
          <p:cNvGrpSpPr/>
          <p:nvPr/>
        </p:nvGrpSpPr>
        <p:grpSpPr>
          <a:xfrm>
            <a:off x="6304667" y="794766"/>
            <a:ext cx="575310" cy="321310"/>
            <a:chOff x="6304667" y="794766"/>
            <a:chExt cx="575310" cy="321310"/>
          </a:xfrm>
        </p:grpSpPr>
        <p:sp>
          <p:nvSpPr>
            <p:cNvPr id="18" name="object 18" descr=""/>
            <p:cNvSpPr/>
            <p:nvPr/>
          </p:nvSpPr>
          <p:spPr>
            <a:xfrm>
              <a:off x="6304667" y="805180"/>
              <a:ext cx="575310" cy="311150"/>
            </a:xfrm>
            <a:custGeom>
              <a:avLst/>
              <a:gdLst/>
              <a:ahLst/>
              <a:cxnLst/>
              <a:rect l="l" t="t" r="r" b="b"/>
              <a:pathLst>
                <a:path w="575309" h="311150">
                  <a:moveTo>
                    <a:pt x="493516" y="0"/>
                  </a:moveTo>
                  <a:lnTo>
                    <a:pt x="490341" y="10287"/>
                  </a:lnTo>
                  <a:lnTo>
                    <a:pt x="504652" y="17690"/>
                  </a:lnTo>
                  <a:lnTo>
                    <a:pt x="517106" y="28463"/>
                  </a:lnTo>
                  <a:lnTo>
                    <a:pt x="543276" y="80456"/>
                  </a:lnTo>
                  <a:lnTo>
                    <a:pt x="551086" y="128133"/>
                  </a:lnTo>
                  <a:lnTo>
                    <a:pt x="552063" y="155448"/>
                  </a:lnTo>
                  <a:lnTo>
                    <a:pt x="551086" y="182669"/>
                  </a:lnTo>
                  <a:lnTo>
                    <a:pt x="543276" y="230207"/>
                  </a:lnTo>
                  <a:lnTo>
                    <a:pt x="527702" y="268047"/>
                  </a:lnTo>
                  <a:lnTo>
                    <a:pt x="490341" y="300355"/>
                  </a:lnTo>
                  <a:lnTo>
                    <a:pt x="493516" y="310642"/>
                  </a:lnTo>
                  <a:lnTo>
                    <a:pt x="528218" y="292163"/>
                  </a:lnTo>
                  <a:lnTo>
                    <a:pt x="553968" y="257302"/>
                  </a:lnTo>
                  <a:lnTo>
                    <a:pt x="569858" y="210264"/>
                  </a:lnTo>
                  <a:lnTo>
                    <a:pt x="575177" y="155321"/>
                  </a:lnTo>
                  <a:lnTo>
                    <a:pt x="573845" y="126867"/>
                  </a:lnTo>
                  <a:lnTo>
                    <a:pt x="563229" y="75864"/>
                  </a:lnTo>
                  <a:lnTo>
                    <a:pt x="542200" y="33861"/>
                  </a:lnTo>
                  <a:lnTo>
                    <a:pt x="511998" y="7191"/>
                  </a:lnTo>
                  <a:lnTo>
                    <a:pt x="493516" y="0"/>
                  </a:lnTo>
                  <a:close/>
                </a:path>
                <a:path w="575309" h="311150">
                  <a:moveTo>
                    <a:pt x="81655" y="0"/>
                  </a:moveTo>
                  <a:lnTo>
                    <a:pt x="46904" y="18478"/>
                  </a:lnTo>
                  <a:lnTo>
                    <a:pt x="21203" y="53340"/>
                  </a:lnTo>
                  <a:lnTo>
                    <a:pt x="5312" y="100377"/>
                  </a:lnTo>
                  <a:lnTo>
                    <a:pt x="0" y="155448"/>
                  </a:lnTo>
                  <a:lnTo>
                    <a:pt x="1325" y="183774"/>
                  </a:lnTo>
                  <a:lnTo>
                    <a:pt x="11941" y="234777"/>
                  </a:lnTo>
                  <a:lnTo>
                    <a:pt x="32916" y="276780"/>
                  </a:lnTo>
                  <a:lnTo>
                    <a:pt x="63154" y="303450"/>
                  </a:lnTo>
                  <a:lnTo>
                    <a:pt x="81655" y="310642"/>
                  </a:lnTo>
                  <a:lnTo>
                    <a:pt x="84703" y="300355"/>
                  </a:lnTo>
                  <a:lnTo>
                    <a:pt x="70465" y="292951"/>
                  </a:lnTo>
                  <a:lnTo>
                    <a:pt x="58048" y="282178"/>
                  </a:lnTo>
                  <a:lnTo>
                    <a:pt x="31894" y="230207"/>
                  </a:lnTo>
                  <a:lnTo>
                    <a:pt x="24084" y="182669"/>
                  </a:lnTo>
                  <a:lnTo>
                    <a:pt x="23112" y="155321"/>
                  </a:lnTo>
                  <a:lnTo>
                    <a:pt x="24084" y="128133"/>
                  </a:lnTo>
                  <a:lnTo>
                    <a:pt x="31894" y="80456"/>
                  </a:lnTo>
                  <a:lnTo>
                    <a:pt x="47466" y="42594"/>
                  </a:lnTo>
                  <a:lnTo>
                    <a:pt x="84703" y="10287"/>
                  </a:lnTo>
                  <a:lnTo>
                    <a:pt x="816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00165" y="911733"/>
              <a:ext cx="129286" cy="124205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65519" y="794766"/>
              <a:ext cx="197992" cy="176403"/>
            </a:xfrm>
            <a:prstGeom prst="rect">
              <a:avLst/>
            </a:prstGeom>
          </p:spPr>
        </p:pic>
      </p:grpSp>
      <p:sp>
        <p:nvSpPr>
          <p:cNvPr id="21" name="object 21" descr=""/>
          <p:cNvSpPr/>
          <p:nvPr/>
        </p:nvSpPr>
        <p:spPr>
          <a:xfrm>
            <a:off x="7024623" y="952054"/>
            <a:ext cx="154940" cy="17145"/>
          </a:xfrm>
          <a:custGeom>
            <a:avLst/>
            <a:gdLst/>
            <a:ahLst/>
            <a:cxnLst/>
            <a:rect l="l" t="t" r="r" b="b"/>
            <a:pathLst>
              <a:path w="154940" h="17144">
                <a:moveTo>
                  <a:pt x="154711" y="0"/>
                </a:moveTo>
                <a:lnTo>
                  <a:pt x="0" y="0"/>
                </a:lnTo>
                <a:lnTo>
                  <a:pt x="0" y="16701"/>
                </a:lnTo>
                <a:lnTo>
                  <a:pt x="154711" y="16701"/>
                </a:lnTo>
                <a:lnTo>
                  <a:pt x="154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2" name="object 22" descr=""/>
          <p:cNvGrpSpPr/>
          <p:nvPr/>
        </p:nvGrpSpPr>
        <p:grpSpPr>
          <a:xfrm>
            <a:off x="7311643" y="794766"/>
            <a:ext cx="588010" cy="295910"/>
            <a:chOff x="7311643" y="794766"/>
            <a:chExt cx="588010" cy="295910"/>
          </a:xfrm>
        </p:grpSpPr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11643" y="911860"/>
              <a:ext cx="139191" cy="176784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79918" y="794766"/>
              <a:ext cx="197992" cy="176403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06105" y="852424"/>
              <a:ext cx="79248" cy="238251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8754" y="818261"/>
              <a:ext cx="80518" cy="120396"/>
            </a:xfrm>
            <a:prstGeom prst="rect">
              <a:avLst/>
            </a:prstGeom>
          </p:spPr>
        </p:pic>
      </p:grpSp>
      <p:pic>
        <p:nvPicPr>
          <p:cNvPr id="27" name="object 2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44802" y="2723133"/>
            <a:ext cx="212597" cy="144653"/>
          </a:xfrm>
          <a:prstGeom prst="rect">
            <a:avLst/>
          </a:prstGeom>
        </p:spPr>
      </p:pic>
      <p:sp>
        <p:nvSpPr>
          <p:cNvPr id="28" name="object 28" descr=""/>
          <p:cNvSpPr/>
          <p:nvPr/>
        </p:nvSpPr>
        <p:spPr>
          <a:xfrm>
            <a:off x="1673098" y="2737611"/>
            <a:ext cx="183515" cy="81915"/>
          </a:xfrm>
          <a:custGeom>
            <a:avLst/>
            <a:gdLst/>
            <a:ahLst/>
            <a:cxnLst/>
            <a:rect l="l" t="t" r="r" b="b"/>
            <a:pathLst>
              <a:path w="183514" h="81914">
                <a:moveTo>
                  <a:pt x="183388" y="61722"/>
                </a:moveTo>
                <a:lnTo>
                  <a:pt x="0" y="61722"/>
                </a:lnTo>
                <a:lnTo>
                  <a:pt x="0" y="81534"/>
                </a:lnTo>
                <a:lnTo>
                  <a:pt x="183388" y="81534"/>
                </a:lnTo>
                <a:lnTo>
                  <a:pt x="183388" y="61722"/>
                </a:lnTo>
                <a:close/>
              </a:path>
              <a:path w="183514" h="81914">
                <a:moveTo>
                  <a:pt x="183388" y="0"/>
                </a:moveTo>
                <a:lnTo>
                  <a:pt x="0" y="0"/>
                </a:lnTo>
                <a:lnTo>
                  <a:pt x="0" y="19812"/>
                </a:lnTo>
                <a:lnTo>
                  <a:pt x="183388" y="19812"/>
                </a:lnTo>
                <a:lnTo>
                  <a:pt x="183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object 29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973452" y="2723133"/>
            <a:ext cx="212598" cy="144653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50263" y="3347973"/>
            <a:ext cx="135001" cy="215137"/>
          </a:xfrm>
          <a:prstGeom prst="rect">
            <a:avLst/>
          </a:prstGeom>
        </p:spPr>
      </p:pic>
      <p:sp>
        <p:nvSpPr>
          <p:cNvPr id="31" name="object 31" descr=""/>
          <p:cNvSpPr/>
          <p:nvPr/>
        </p:nvSpPr>
        <p:spPr>
          <a:xfrm>
            <a:off x="1615948" y="3432936"/>
            <a:ext cx="183515" cy="81915"/>
          </a:xfrm>
          <a:custGeom>
            <a:avLst/>
            <a:gdLst/>
            <a:ahLst/>
            <a:cxnLst/>
            <a:rect l="l" t="t" r="r" b="b"/>
            <a:pathLst>
              <a:path w="183514" h="81914">
                <a:moveTo>
                  <a:pt x="183388" y="61722"/>
                </a:moveTo>
                <a:lnTo>
                  <a:pt x="0" y="61722"/>
                </a:lnTo>
                <a:lnTo>
                  <a:pt x="0" y="81534"/>
                </a:lnTo>
                <a:lnTo>
                  <a:pt x="183388" y="81534"/>
                </a:lnTo>
                <a:lnTo>
                  <a:pt x="183388" y="61722"/>
                </a:lnTo>
                <a:close/>
              </a:path>
              <a:path w="183514" h="81914">
                <a:moveTo>
                  <a:pt x="183388" y="0"/>
                </a:moveTo>
                <a:lnTo>
                  <a:pt x="0" y="0"/>
                </a:lnTo>
                <a:lnTo>
                  <a:pt x="0" y="19812"/>
                </a:lnTo>
                <a:lnTo>
                  <a:pt x="183388" y="19812"/>
                </a:lnTo>
                <a:lnTo>
                  <a:pt x="183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" name="object 32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921764" y="3347973"/>
            <a:ext cx="135000" cy="215137"/>
          </a:xfrm>
          <a:prstGeom prst="rect">
            <a:avLst/>
          </a:prstGeom>
        </p:spPr>
      </p:pic>
      <p:sp>
        <p:nvSpPr>
          <p:cNvPr id="33" name="object 33" descr=""/>
          <p:cNvSpPr/>
          <p:nvPr/>
        </p:nvSpPr>
        <p:spPr>
          <a:xfrm>
            <a:off x="2168398" y="3463688"/>
            <a:ext cx="183515" cy="20320"/>
          </a:xfrm>
          <a:custGeom>
            <a:avLst/>
            <a:gdLst/>
            <a:ahLst/>
            <a:cxnLst/>
            <a:rect l="l" t="t" r="r" b="b"/>
            <a:pathLst>
              <a:path w="183514" h="20320">
                <a:moveTo>
                  <a:pt x="183349" y="0"/>
                </a:moveTo>
                <a:lnTo>
                  <a:pt x="0" y="0"/>
                </a:lnTo>
                <a:lnTo>
                  <a:pt x="0" y="19794"/>
                </a:lnTo>
                <a:lnTo>
                  <a:pt x="183349" y="19794"/>
                </a:lnTo>
                <a:lnTo>
                  <a:pt x="183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867727" y="3755072"/>
            <a:ext cx="14414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>
                <a:latin typeface="Cambria Math"/>
                <a:cs typeface="Cambria Math"/>
              </a:rPr>
              <a:t>}</a:t>
            </a:r>
            <a:endParaRPr sz="2400">
              <a:latin typeface="Cambria Math"/>
              <a:cs typeface="Cambria Math"/>
            </a:endParaRPr>
          </a:p>
        </p:txBody>
      </p:sp>
      <p:pic>
        <p:nvPicPr>
          <p:cNvPr id="35" name="object 35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177409" y="2388997"/>
            <a:ext cx="170941" cy="96646"/>
          </a:xfrm>
          <a:prstGeom prst="rect">
            <a:avLst/>
          </a:prstGeom>
        </p:spPr>
      </p:pic>
      <p:grpSp>
        <p:nvGrpSpPr>
          <p:cNvPr id="36" name="object 36" descr=""/>
          <p:cNvGrpSpPr/>
          <p:nvPr/>
        </p:nvGrpSpPr>
        <p:grpSpPr>
          <a:xfrm>
            <a:off x="2292223" y="2085975"/>
            <a:ext cx="3650615" cy="1967864"/>
            <a:chOff x="2292223" y="2085975"/>
            <a:chExt cx="3650615" cy="1967864"/>
          </a:xfrm>
        </p:grpSpPr>
        <p:sp>
          <p:nvSpPr>
            <p:cNvPr id="37" name="object 37" descr=""/>
            <p:cNvSpPr/>
            <p:nvPr/>
          </p:nvSpPr>
          <p:spPr>
            <a:xfrm>
              <a:off x="2292223" y="2555620"/>
              <a:ext cx="3123565" cy="644525"/>
            </a:xfrm>
            <a:custGeom>
              <a:avLst/>
              <a:gdLst/>
              <a:ahLst/>
              <a:cxnLst/>
              <a:rect l="l" t="t" r="r" b="b"/>
              <a:pathLst>
                <a:path w="3123565" h="644525">
                  <a:moveTo>
                    <a:pt x="183349" y="212750"/>
                  </a:moveTo>
                  <a:lnTo>
                    <a:pt x="0" y="212750"/>
                  </a:lnTo>
                  <a:lnTo>
                    <a:pt x="0" y="232537"/>
                  </a:lnTo>
                  <a:lnTo>
                    <a:pt x="183349" y="232537"/>
                  </a:lnTo>
                  <a:lnTo>
                    <a:pt x="183349" y="212750"/>
                  </a:lnTo>
                  <a:close/>
                </a:path>
                <a:path w="3123565" h="644525">
                  <a:moveTo>
                    <a:pt x="2767076" y="233172"/>
                  </a:moveTo>
                  <a:lnTo>
                    <a:pt x="2548001" y="233172"/>
                  </a:lnTo>
                  <a:lnTo>
                    <a:pt x="2548001" y="252222"/>
                  </a:lnTo>
                  <a:lnTo>
                    <a:pt x="2767076" y="252222"/>
                  </a:lnTo>
                  <a:lnTo>
                    <a:pt x="2767076" y="233172"/>
                  </a:lnTo>
                  <a:close/>
                </a:path>
                <a:path w="3123565" h="644525">
                  <a:moveTo>
                    <a:pt x="2872613" y="511175"/>
                  </a:moveTo>
                  <a:lnTo>
                    <a:pt x="2853944" y="511175"/>
                  </a:lnTo>
                  <a:lnTo>
                    <a:pt x="2849626" y="531241"/>
                  </a:lnTo>
                  <a:lnTo>
                    <a:pt x="2868041" y="531241"/>
                  </a:lnTo>
                  <a:lnTo>
                    <a:pt x="2872613" y="511175"/>
                  </a:lnTo>
                  <a:close/>
                </a:path>
                <a:path w="3123565" h="644525">
                  <a:moveTo>
                    <a:pt x="2876042" y="626618"/>
                  </a:moveTo>
                  <a:lnTo>
                    <a:pt x="2869819" y="620395"/>
                  </a:lnTo>
                  <a:lnTo>
                    <a:pt x="2866263" y="624205"/>
                  </a:lnTo>
                  <a:lnTo>
                    <a:pt x="2864739" y="625729"/>
                  </a:lnTo>
                  <a:lnTo>
                    <a:pt x="2854706" y="631952"/>
                  </a:lnTo>
                  <a:lnTo>
                    <a:pt x="2851658" y="631952"/>
                  </a:lnTo>
                  <a:lnTo>
                    <a:pt x="2850261" y="631444"/>
                  </a:lnTo>
                  <a:lnTo>
                    <a:pt x="2849245" y="630428"/>
                  </a:lnTo>
                  <a:lnTo>
                    <a:pt x="2848229" y="629285"/>
                  </a:lnTo>
                  <a:lnTo>
                    <a:pt x="2847848" y="627634"/>
                  </a:lnTo>
                  <a:lnTo>
                    <a:pt x="2847975" y="621538"/>
                  </a:lnTo>
                  <a:lnTo>
                    <a:pt x="2848356" y="619379"/>
                  </a:lnTo>
                  <a:lnTo>
                    <a:pt x="2848610" y="617220"/>
                  </a:lnTo>
                  <a:lnTo>
                    <a:pt x="2849245" y="614299"/>
                  </a:lnTo>
                  <a:lnTo>
                    <a:pt x="2850134" y="610616"/>
                  </a:lnTo>
                  <a:lnTo>
                    <a:pt x="2863850" y="548767"/>
                  </a:lnTo>
                  <a:lnTo>
                    <a:pt x="2859405" y="548767"/>
                  </a:lnTo>
                  <a:lnTo>
                    <a:pt x="2832354" y="549783"/>
                  </a:lnTo>
                  <a:lnTo>
                    <a:pt x="2831211" y="556006"/>
                  </a:lnTo>
                  <a:lnTo>
                    <a:pt x="2835275" y="556133"/>
                  </a:lnTo>
                  <a:lnTo>
                    <a:pt x="2838069" y="556768"/>
                  </a:lnTo>
                  <a:lnTo>
                    <a:pt x="2839720" y="557911"/>
                  </a:lnTo>
                  <a:lnTo>
                    <a:pt x="2841244" y="559054"/>
                  </a:lnTo>
                  <a:lnTo>
                    <a:pt x="2842133" y="560832"/>
                  </a:lnTo>
                  <a:lnTo>
                    <a:pt x="2842260" y="563245"/>
                  </a:lnTo>
                  <a:lnTo>
                    <a:pt x="2842260" y="564896"/>
                  </a:lnTo>
                  <a:lnTo>
                    <a:pt x="2842006" y="565912"/>
                  </a:lnTo>
                  <a:lnTo>
                    <a:pt x="2841752" y="568833"/>
                  </a:lnTo>
                  <a:lnTo>
                    <a:pt x="2841244" y="572008"/>
                  </a:lnTo>
                  <a:lnTo>
                    <a:pt x="2840482" y="575691"/>
                  </a:lnTo>
                  <a:lnTo>
                    <a:pt x="2839847" y="579247"/>
                  </a:lnTo>
                  <a:lnTo>
                    <a:pt x="2838958" y="582930"/>
                  </a:lnTo>
                  <a:lnTo>
                    <a:pt x="2837180" y="590550"/>
                  </a:lnTo>
                  <a:lnTo>
                    <a:pt x="2835402" y="598424"/>
                  </a:lnTo>
                  <a:lnTo>
                    <a:pt x="2834386" y="602234"/>
                  </a:lnTo>
                  <a:lnTo>
                    <a:pt x="2833624" y="606044"/>
                  </a:lnTo>
                  <a:lnTo>
                    <a:pt x="2832735" y="609600"/>
                  </a:lnTo>
                  <a:lnTo>
                    <a:pt x="2831973" y="613156"/>
                  </a:lnTo>
                  <a:lnTo>
                    <a:pt x="2831338" y="616458"/>
                  </a:lnTo>
                  <a:lnTo>
                    <a:pt x="2830322" y="622554"/>
                  </a:lnTo>
                  <a:lnTo>
                    <a:pt x="2830207" y="629793"/>
                  </a:lnTo>
                  <a:lnTo>
                    <a:pt x="2830449" y="631952"/>
                  </a:lnTo>
                  <a:lnTo>
                    <a:pt x="2843276" y="644398"/>
                  </a:lnTo>
                  <a:lnTo>
                    <a:pt x="2848229" y="644398"/>
                  </a:lnTo>
                  <a:lnTo>
                    <a:pt x="2870606" y="631952"/>
                  </a:lnTo>
                  <a:lnTo>
                    <a:pt x="2872994" y="629666"/>
                  </a:lnTo>
                  <a:lnTo>
                    <a:pt x="2876042" y="626618"/>
                  </a:lnTo>
                  <a:close/>
                </a:path>
                <a:path w="3123565" h="644525">
                  <a:moveTo>
                    <a:pt x="3013710" y="601472"/>
                  </a:moveTo>
                  <a:lnTo>
                    <a:pt x="2906649" y="601472"/>
                  </a:lnTo>
                  <a:lnTo>
                    <a:pt x="2906649" y="615696"/>
                  </a:lnTo>
                  <a:lnTo>
                    <a:pt x="3013710" y="615696"/>
                  </a:lnTo>
                  <a:lnTo>
                    <a:pt x="3013710" y="601472"/>
                  </a:lnTo>
                  <a:close/>
                </a:path>
                <a:path w="3123565" h="644525">
                  <a:moveTo>
                    <a:pt x="3013710" y="560959"/>
                  </a:moveTo>
                  <a:lnTo>
                    <a:pt x="2906649" y="560959"/>
                  </a:lnTo>
                  <a:lnTo>
                    <a:pt x="2906649" y="575183"/>
                  </a:lnTo>
                  <a:lnTo>
                    <a:pt x="3013710" y="575183"/>
                  </a:lnTo>
                  <a:lnTo>
                    <a:pt x="3013710" y="560959"/>
                  </a:lnTo>
                  <a:close/>
                </a:path>
                <a:path w="3123565" h="644525">
                  <a:moveTo>
                    <a:pt x="3123565" y="398907"/>
                  </a:moveTo>
                  <a:lnTo>
                    <a:pt x="3105023" y="398907"/>
                  </a:lnTo>
                  <a:lnTo>
                    <a:pt x="3102127" y="414959"/>
                  </a:lnTo>
                  <a:lnTo>
                    <a:pt x="3098990" y="427888"/>
                  </a:lnTo>
                  <a:lnTo>
                    <a:pt x="3095548" y="437680"/>
                  </a:lnTo>
                  <a:lnTo>
                    <a:pt x="3091815" y="444373"/>
                  </a:lnTo>
                  <a:lnTo>
                    <a:pt x="3086735" y="451104"/>
                  </a:lnTo>
                  <a:lnTo>
                    <a:pt x="3079369" y="454533"/>
                  </a:lnTo>
                  <a:lnTo>
                    <a:pt x="2851912" y="454533"/>
                  </a:lnTo>
                  <a:lnTo>
                    <a:pt x="3013583" y="234950"/>
                  </a:lnTo>
                  <a:lnTo>
                    <a:pt x="3013583" y="219837"/>
                  </a:lnTo>
                  <a:lnTo>
                    <a:pt x="2863850" y="16383"/>
                  </a:lnTo>
                  <a:lnTo>
                    <a:pt x="3061970" y="16383"/>
                  </a:lnTo>
                  <a:lnTo>
                    <a:pt x="3092640" y="40436"/>
                  </a:lnTo>
                  <a:lnTo>
                    <a:pt x="3100324" y="74295"/>
                  </a:lnTo>
                  <a:lnTo>
                    <a:pt x="3116834" y="74295"/>
                  </a:lnTo>
                  <a:lnTo>
                    <a:pt x="3116834" y="0"/>
                  </a:lnTo>
                  <a:lnTo>
                    <a:pt x="2813558" y="0"/>
                  </a:lnTo>
                  <a:lnTo>
                    <a:pt x="2813558" y="11811"/>
                  </a:lnTo>
                  <a:lnTo>
                    <a:pt x="2984373" y="240030"/>
                  </a:lnTo>
                  <a:lnTo>
                    <a:pt x="2808478" y="478536"/>
                  </a:lnTo>
                  <a:lnTo>
                    <a:pt x="2808478" y="490982"/>
                  </a:lnTo>
                  <a:lnTo>
                    <a:pt x="3117215" y="490982"/>
                  </a:lnTo>
                  <a:lnTo>
                    <a:pt x="3123565" y="398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43017" y="3078607"/>
              <a:ext cx="78867" cy="119761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00676" y="2510536"/>
              <a:ext cx="99949" cy="173481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43272" y="2923794"/>
              <a:ext cx="209550" cy="124206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57069" y="2085975"/>
              <a:ext cx="2594864" cy="1929091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62905" y="2693034"/>
              <a:ext cx="479552" cy="264287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42257" y="2636266"/>
              <a:ext cx="420496" cy="266700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35779" y="3777107"/>
              <a:ext cx="209550" cy="124218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893310" y="3363975"/>
              <a:ext cx="99949" cy="173355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5093208" y="3408933"/>
              <a:ext cx="315595" cy="644525"/>
            </a:xfrm>
            <a:custGeom>
              <a:avLst/>
              <a:gdLst/>
              <a:ahLst/>
              <a:cxnLst/>
              <a:rect l="l" t="t" r="r" b="b"/>
              <a:pathLst>
                <a:path w="315595" h="644525">
                  <a:moveTo>
                    <a:pt x="64135" y="511251"/>
                  </a:moveTo>
                  <a:lnTo>
                    <a:pt x="45593" y="511251"/>
                  </a:lnTo>
                  <a:lnTo>
                    <a:pt x="41148" y="531253"/>
                  </a:lnTo>
                  <a:lnTo>
                    <a:pt x="59563" y="531253"/>
                  </a:lnTo>
                  <a:lnTo>
                    <a:pt x="64135" y="511251"/>
                  </a:lnTo>
                  <a:close/>
                </a:path>
                <a:path w="315595" h="644525">
                  <a:moveTo>
                    <a:pt x="67691" y="626592"/>
                  </a:moveTo>
                  <a:lnTo>
                    <a:pt x="61341" y="620458"/>
                  </a:lnTo>
                  <a:lnTo>
                    <a:pt x="57785" y="624255"/>
                  </a:lnTo>
                  <a:lnTo>
                    <a:pt x="54737" y="627164"/>
                  </a:lnTo>
                  <a:lnTo>
                    <a:pt x="46228" y="631990"/>
                  </a:lnTo>
                  <a:lnTo>
                    <a:pt x="43307" y="631990"/>
                  </a:lnTo>
                  <a:lnTo>
                    <a:pt x="41783" y="631456"/>
                  </a:lnTo>
                  <a:lnTo>
                    <a:pt x="40894" y="630402"/>
                  </a:lnTo>
                  <a:lnTo>
                    <a:pt x="39878" y="629348"/>
                  </a:lnTo>
                  <a:lnTo>
                    <a:pt x="39370" y="627646"/>
                  </a:lnTo>
                  <a:lnTo>
                    <a:pt x="39370" y="623557"/>
                  </a:lnTo>
                  <a:lnTo>
                    <a:pt x="39878" y="619429"/>
                  </a:lnTo>
                  <a:lnTo>
                    <a:pt x="40259" y="617258"/>
                  </a:lnTo>
                  <a:lnTo>
                    <a:pt x="40894" y="614349"/>
                  </a:lnTo>
                  <a:lnTo>
                    <a:pt x="41783" y="610692"/>
                  </a:lnTo>
                  <a:lnTo>
                    <a:pt x="55499" y="548741"/>
                  </a:lnTo>
                  <a:lnTo>
                    <a:pt x="50927" y="548741"/>
                  </a:lnTo>
                  <a:lnTo>
                    <a:pt x="24003" y="549757"/>
                  </a:lnTo>
                  <a:lnTo>
                    <a:pt x="22860" y="556082"/>
                  </a:lnTo>
                  <a:lnTo>
                    <a:pt x="26924" y="556209"/>
                  </a:lnTo>
                  <a:lnTo>
                    <a:pt x="29718" y="556831"/>
                  </a:lnTo>
                  <a:lnTo>
                    <a:pt x="31242" y="557949"/>
                  </a:lnTo>
                  <a:lnTo>
                    <a:pt x="32893" y="559066"/>
                  </a:lnTo>
                  <a:lnTo>
                    <a:pt x="33655" y="560832"/>
                  </a:lnTo>
                  <a:lnTo>
                    <a:pt x="33655" y="565950"/>
                  </a:lnTo>
                  <a:lnTo>
                    <a:pt x="33274" y="568858"/>
                  </a:lnTo>
                  <a:lnTo>
                    <a:pt x="32766" y="572096"/>
                  </a:lnTo>
                  <a:lnTo>
                    <a:pt x="32131" y="575665"/>
                  </a:lnTo>
                  <a:lnTo>
                    <a:pt x="31369" y="579234"/>
                  </a:lnTo>
                  <a:lnTo>
                    <a:pt x="30607" y="582942"/>
                  </a:lnTo>
                  <a:lnTo>
                    <a:pt x="28829" y="590626"/>
                  </a:lnTo>
                  <a:lnTo>
                    <a:pt x="27813" y="594499"/>
                  </a:lnTo>
                  <a:lnTo>
                    <a:pt x="26035" y="602310"/>
                  </a:lnTo>
                  <a:lnTo>
                    <a:pt x="21793" y="630224"/>
                  </a:lnTo>
                  <a:lnTo>
                    <a:pt x="22098" y="632015"/>
                  </a:lnTo>
                  <a:lnTo>
                    <a:pt x="34925" y="644448"/>
                  </a:lnTo>
                  <a:lnTo>
                    <a:pt x="39751" y="644448"/>
                  </a:lnTo>
                  <a:lnTo>
                    <a:pt x="64516" y="629881"/>
                  </a:lnTo>
                  <a:lnTo>
                    <a:pt x="67691" y="626592"/>
                  </a:lnTo>
                  <a:close/>
                </a:path>
                <a:path w="315595" h="644525">
                  <a:moveTo>
                    <a:pt x="205359" y="601484"/>
                  </a:moveTo>
                  <a:lnTo>
                    <a:pt x="98171" y="601484"/>
                  </a:lnTo>
                  <a:lnTo>
                    <a:pt x="98171" y="615708"/>
                  </a:lnTo>
                  <a:lnTo>
                    <a:pt x="205359" y="615708"/>
                  </a:lnTo>
                  <a:lnTo>
                    <a:pt x="205359" y="601484"/>
                  </a:lnTo>
                  <a:close/>
                </a:path>
                <a:path w="315595" h="644525">
                  <a:moveTo>
                    <a:pt x="205359" y="561022"/>
                  </a:moveTo>
                  <a:lnTo>
                    <a:pt x="98171" y="561022"/>
                  </a:lnTo>
                  <a:lnTo>
                    <a:pt x="98171" y="575246"/>
                  </a:lnTo>
                  <a:lnTo>
                    <a:pt x="205359" y="575246"/>
                  </a:lnTo>
                  <a:lnTo>
                    <a:pt x="205359" y="561022"/>
                  </a:lnTo>
                  <a:close/>
                </a:path>
                <a:path w="315595" h="644525">
                  <a:moveTo>
                    <a:pt x="315214" y="398907"/>
                  </a:moveTo>
                  <a:lnTo>
                    <a:pt x="296672" y="398907"/>
                  </a:lnTo>
                  <a:lnTo>
                    <a:pt x="293763" y="414985"/>
                  </a:lnTo>
                  <a:lnTo>
                    <a:pt x="290588" y="427926"/>
                  </a:lnTo>
                  <a:lnTo>
                    <a:pt x="287147" y="437743"/>
                  </a:lnTo>
                  <a:lnTo>
                    <a:pt x="283464" y="444373"/>
                  </a:lnTo>
                  <a:lnTo>
                    <a:pt x="278384" y="451104"/>
                  </a:lnTo>
                  <a:lnTo>
                    <a:pt x="271018" y="454533"/>
                  </a:lnTo>
                  <a:lnTo>
                    <a:pt x="43434" y="454533"/>
                  </a:lnTo>
                  <a:lnTo>
                    <a:pt x="205232" y="235077"/>
                  </a:lnTo>
                  <a:lnTo>
                    <a:pt x="205232" y="219837"/>
                  </a:lnTo>
                  <a:lnTo>
                    <a:pt x="55372" y="16383"/>
                  </a:lnTo>
                  <a:lnTo>
                    <a:pt x="253619" y="16383"/>
                  </a:lnTo>
                  <a:lnTo>
                    <a:pt x="284175" y="40513"/>
                  </a:lnTo>
                  <a:lnTo>
                    <a:pt x="291846" y="74307"/>
                  </a:lnTo>
                  <a:lnTo>
                    <a:pt x="308483" y="74307"/>
                  </a:lnTo>
                  <a:lnTo>
                    <a:pt x="308483" y="0"/>
                  </a:lnTo>
                  <a:lnTo>
                    <a:pt x="5207" y="0"/>
                  </a:lnTo>
                  <a:lnTo>
                    <a:pt x="5207" y="11938"/>
                  </a:lnTo>
                  <a:lnTo>
                    <a:pt x="175895" y="240030"/>
                  </a:lnTo>
                  <a:lnTo>
                    <a:pt x="0" y="478536"/>
                  </a:lnTo>
                  <a:lnTo>
                    <a:pt x="0" y="490969"/>
                  </a:lnTo>
                  <a:lnTo>
                    <a:pt x="308864" y="490969"/>
                  </a:lnTo>
                  <a:lnTo>
                    <a:pt x="315214" y="398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35651" y="3931907"/>
              <a:ext cx="78866" cy="119799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70043" y="3242310"/>
              <a:ext cx="170942" cy="96646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55412" y="3546347"/>
              <a:ext cx="479678" cy="264287"/>
            </a:xfrm>
            <a:prstGeom prst="rect">
              <a:avLst/>
            </a:prstGeom>
          </p:spPr>
        </p:pic>
      </p:grpSp>
      <p:grpSp>
        <p:nvGrpSpPr>
          <p:cNvPr id="50" name="object 50" descr=""/>
          <p:cNvGrpSpPr/>
          <p:nvPr/>
        </p:nvGrpSpPr>
        <p:grpSpPr>
          <a:xfrm>
            <a:off x="5996311" y="2635376"/>
            <a:ext cx="565785" cy="321310"/>
            <a:chOff x="5996311" y="2635376"/>
            <a:chExt cx="565785" cy="321310"/>
          </a:xfrm>
        </p:grpSpPr>
        <p:sp>
          <p:nvSpPr>
            <p:cNvPr id="51" name="object 51" descr=""/>
            <p:cNvSpPr/>
            <p:nvPr/>
          </p:nvSpPr>
          <p:spPr>
            <a:xfrm>
              <a:off x="5996311" y="2645663"/>
              <a:ext cx="565785" cy="311150"/>
            </a:xfrm>
            <a:custGeom>
              <a:avLst/>
              <a:gdLst/>
              <a:ahLst/>
              <a:cxnLst/>
              <a:rect l="l" t="t" r="r" b="b"/>
              <a:pathLst>
                <a:path w="565784" h="311150">
                  <a:moveTo>
                    <a:pt x="483991" y="0"/>
                  </a:moveTo>
                  <a:lnTo>
                    <a:pt x="480816" y="10413"/>
                  </a:lnTo>
                  <a:lnTo>
                    <a:pt x="495127" y="17799"/>
                  </a:lnTo>
                  <a:lnTo>
                    <a:pt x="507581" y="28543"/>
                  </a:lnTo>
                  <a:lnTo>
                    <a:pt x="533751" y="80583"/>
                  </a:lnTo>
                  <a:lnTo>
                    <a:pt x="541561" y="128260"/>
                  </a:lnTo>
                  <a:lnTo>
                    <a:pt x="542538" y="155575"/>
                  </a:lnTo>
                  <a:lnTo>
                    <a:pt x="541561" y="182743"/>
                  </a:lnTo>
                  <a:lnTo>
                    <a:pt x="533751" y="230316"/>
                  </a:lnTo>
                  <a:lnTo>
                    <a:pt x="518177" y="268174"/>
                  </a:lnTo>
                  <a:lnTo>
                    <a:pt x="480816" y="300481"/>
                  </a:lnTo>
                  <a:lnTo>
                    <a:pt x="483991" y="310769"/>
                  </a:lnTo>
                  <a:lnTo>
                    <a:pt x="518693" y="292274"/>
                  </a:lnTo>
                  <a:lnTo>
                    <a:pt x="544443" y="257302"/>
                  </a:lnTo>
                  <a:lnTo>
                    <a:pt x="560333" y="210327"/>
                  </a:lnTo>
                  <a:lnTo>
                    <a:pt x="565652" y="155448"/>
                  </a:lnTo>
                  <a:lnTo>
                    <a:pt x="564320" y="126940"/>
                  </a:lnTo>
                  <a:lnTo>
                    <a:pt x="553704" y="75973"/>
                  </a:lnTo>
                  <a:lnTo>
                    <a:pt x="532675" y="33968"/>
                  </a:lnTo>
                  <a:lnTo>
                    <a:pt x="502473" y="7211"/>
                  </a:lnTo>
                  <a:lnTo>
                    <a:pt x="483991" y="0"/>
                  </a:lnTo>
                  <a:close/>
                </a:path>
                <a:path w="565784" h="311150">
                  <a:moveTo>
                    <a:pt x="81655" y="0"/>
                  </a:moveTo>
                  <a:lnTo>
                    <a:pt x="46904" y="18542"/>
                  </a:lnTo>
                  <a:lnTo>
                    <a:pt x="21203" y="53467"/>
                  </a:lnTo>
                  <a:lnTo>
                    <a:pt x="5312" y="100456"/>
                  </a:lnTo>
                  <a:lnTo>
                    <a:pt x="0" y="155575"/>
                  </a:lnTo>
                  <a:lnTo>
                    <a:pt x="1325" y="183882"/>
                  </a:lnTo>
                  <a:lnTo>
                    <a:pt x="11941" y="234797"/>
                  </a:lnTo>
                  <a:lnTo>
                    <a:pt x="32916" y="276854"/>
                  </a:lnTo>
                  <a:lnTo>
                    <a:pt x="63154" y="303575"/>
                  </a:lnTo>
                  <a:lnTo>
                    <a:pt x="81655" y="310769"/>
                  </a:lnTo>
                  <a:lnTo>
                    <a:pt x="84703" y="300481"/>
                  </a:lnTo>
                  <a:lnTo>
                    <a:pt x="70465" y="293078"/>
                  </a:lnTo>
                  <a:lnTo>
                    <a:pt x="58048" y="282305"/>
                  </a:lnTo>
                  <a:lnTo>
                    <a:pt x="31894" y="230316"/>
                  </a:lnTo>
                  <a:lnTo>
                    <a:pt x="24084" y="182743"/>
                  </a:lnTo>
                  <a:lnTo>
                    <a:pt x="23112" y="155448"/>
                  </a:lnTo>
                  <a:lnTo>
                    <a:pt x="24084" y="128260"/>
                  </a:lnTo>
                  <a:lnTo>
                    <a:pt x="31894" y="80583"/>
                  </a:lnTo>
                  <a:lnTo>
                    <a:pt x="47466" y="42668"/>
                  </a:lnTo>
                  <a:lnTo>
                    <a:pt x="84703" y="10413"/>
                  </a:lnTo>
                  <a:lnTo>
                    <a:pt x="816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091809" y="2752343"/>
              <a:ext cx="129286" cy="124206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247638" y="2635376"/>
              <a:ext cx="197992" cy="176403"/>
            </a:xfrm>
            <a:prstGeom prst="rect">
              <a:avLst/>
            </a:prstGeom>
          </p:spPr>
        </p:pic>
      </p:grpSp>
      <p:sp>
        <p:nvSpPr>
          <p:cNvPr id="54" name="object 54" descr=""/>
          <p:cNvSpPr/>
          <p:nvPr/>
        </p:nvSpPr>
        <p:spPr>
          <a:xfrm>
            <a:off x="6649593" y="2792665"/>
            <a:ext cx="154940" cy="17145"/>
          </a:xfrm>
          <a:custGeom>
            <a:avLst/>
            <a:gdLst/>
            <a:ahLst/>
            <a:cxnLst/>
            <a:rect l="l" t="t" r="r" b="b"/>
            <a:pathLst>
              <a:path w="154940" h="17144">
                <a:moveTo>
                  <a:pt x="154711" y="0"/>
                </a:moveTo>
                <a:lnTo>
                  <a:pt x="0" y="0"/>
                </a:lnTo>
                <a:lnTo>
                  <a:pt x="0" y="16701"/>
                </a:lnTo>
                <a:lnTo>
                  <a:pt x="154711" y="16701"/>
                </a:lnTo>
                <a:lnTo>
                  <a:pt x="154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5" name="object 55" descr=""/>
          <p:cNvGrpSpPr/>
          <p:nvPr/>
        </p:nvGrpSpPr>
        <p:grpSpPr>
          <a:xfrm>
            <a:off x="6879463" y="2635376"/>
            <a:ext cx="861694" cy="295910"/>
            <a:chOff x="6879463" y="2635376"/>
            <a:chExt cx="861694" cy="295910"/>
          </a:xfrm>
        </p:grpSpPr>
        <p:pic>
          <p:nvPicPr>
            <p:cNvPr id="56" name="object 56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79463" y="2752470"/>
              <a:ext cx="139191" cy="176784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047738" y="2635376"/>
              <a:ext cx="197992" cy="176403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273925" y="2693034"/>
              <a:ext cx="79248" cy="238251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77684" y="2752343"/>
              <a:ext cx="129286" cy="124206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543038" y="2635376"/>
              <a:ext cx="197992" cy="176403"/>
            </a:xfrm>
            <a:prstGeom prst="rect">
              <a:avLst/>
            </a:prstGeom>
          </p:spPr>
        </p:pic>
      </p:grpSp>
      <p:grpSp>
        <p:nvGrpSpPr>
          <p:cNvPr id="61" name="object 61" descr=""/>
          <p:cNvGrpSpPr/>
          <p:nvPr/>
        </p:nvGrpSpPr>
        <p:grpSpPr>
          <a:xfrm>
            <a:off x="5988817" y="3488690"/>
            <a:ext cx="565785" cy="321310"/>
            <a:chOff x="5988817" y="3488690"/>
            <a:chExt cx="565785" cy="321310"/>
          </a:xfrm>
        </p:grpSpPr>
        <p:sp>
          <p:nvSpPr>
            <p:cNvPr id="62" name="object 62" descr=""/>
            <p:cNvSpPr/>
            <p:nvPr/>
          </p:nvSpPr>
          <p:spPr>
            <a:xfrm>
              <a:off x="5988817" y="3499104"/>
              <a:ext cx="565785" cy="311150"/>
            </a:xfrm>
            <a:custGeom>
              <a:avLst/>
              <a:gdLst/>
              <a:ahLst/>
              <a:cxnLst/>
              <a:rect l="l" t="t" r="r" b="b"/>
              <a:pathLst>
                <a:path w="565784" h="311150">
                  <a:moveTo>
                    <a:pt x="483991" y="0"/>
                  </a:moveTo>
                  <a:lnTo>
                    <a:pt x="480943" y="10287"/>
                  </a:lnTo>
                  <a:lnTo>
                    <a:pt x="495180" y="17690"/>
                  </a:lnTo>
                  <a:lnTo>
                    <a:pt x="507597" y="28463"/>
                  </a:lnTo>
                  <a:lnTo>
                    <a:pt x="533751" y="80456"/>
                  </a:lnTo>
                  <a:lnTo>
                    <a:pt x="541561" y="128133"/>
                  </a:lnTo>
                  <a:lnTo>
                    <a:pt x="542538" y="155448"/>
                  </a:lnTo>
                  <a:lnTo>
                    <a:pt x="541561" y="182669"/>
                  </a:lnTo>
                  <a:lnTo>
                    <a:pt x="533751" y="230207"/>
                  </a:lnTo>
                  <a:lnTo>
                    <a:pt x="518179" y="268047"/>
                  </a:lnTo>
                  <a:lnTo>
                    <a:pt x="480943" y="300355"/>
                  </a:lnTo>
                  <a:lnTo>
                    <a:pt x="483991" y="310642"/>
                  </a:lnTo>
                  <a:lnTo>
                    <a:pt x="518741" y="292163"/>
                  </a:lnTo>
                  <a:lnTo>
                    <a:pt x="544443" y="257302"/>
                  </a:lnTo>
                  <a:lnTo>
                    <a:pt x="560333" y="210264"/>
                  </a:lnTo>
                  <a:lnTo>
                    <a:pt x="565652" y="155321"/>
                  </a:lnTo>
                  <a:lnTo>
                    <a:pt x="564320" y="126867"/>
                  </a:lnTo>
                  <a:lnTo>
                    <a:pt x="553704" y="75864"/>
                  </a:lnTo>
                  <a:lnTo>
                    <a:pt x="532729" y="33861"/>
                  </a:lnTo>
                  <a:lnTo>
                    <a:pt x="502491" y="7191"/>
                  </a:lnTo>
                  <a:lnTo>
                    <a:pt x="483991" y="0"/>
                  </a:lnTo>
                  <a:close/>
                </a:path>
                <a:path w="565784" h="311150">
                  <a:moveTo>
                    <a:pt x="81655" y="0"/>
                  </a:moveTo>
                  <a:lnTo>
                    <a:pt x="47015" y="18478"/>
                  </a:lnTo>
                  <a:lnTo>
                    <a:pt x="21330" y="53340"/>
                  </a:lnTo>
                  <a:lnTo>
                    <a:pt x="5328" y="100377"/>
                  </a:lnTo>
                  <a:lnTo>
                    <a:pt x="0" y="155448"/>
                  </a:lnTo>
                  <a:lnTo>
                    <a:pt x="1327" y="183774"/>
                  </a:lnTo>
                  <a:lnTo>
                    <a:pt x="11995" y="234777"/>
                  </a:lnTo>
                  <a:lnTo>
                    <a:pt x="33041" y="276780"/>
                  </a:lnTo>
                  <a:lnTo>
                    <a:pt x="63228" y="303450"/>
                  </a:lnTo>
                  <a:lnTo>
                    <a:pt x="81655" y="310642"/>
                  </a:lnTo>
                  <a:lnTo>
                    <a:pt x="84830" y="300355"/>
                  </a:lnTo>
                  <a:lnTo>
                    <a:pt x="70538" y="292951"/>
                  </a:lnTo>
                  <a:lnTo>
                    <a:pt x="58128" y="282178"/>
                  </a:lnTo>
                  <a:lnTo>
                    <a:pt x="31948" y="230207"/>
                  </a:lnTo>
                  <a:lnTo>
                    <a:pt x="24086" y="182669"/>
                  </a:lnTo>
                  <a:lnTo>
                    <a:pt x="23112" y="155321"/>
                  </a:lnTo>
                  <a:lnTo>
                    <a:pt x="24086" y="128133"/>
                  </a:lnTo>
                  <a:lnTo>
                    <a:pt x="31948" y="80456"/>
                  </a:lnTo>
                  <a:lnTo>
                    <a:pt x="47575" y="42594"/>
                  </a:lnTo>
                  <a:lnTo>
                    <a:pt x="84830" y="10287"/>
                  </a:lnTo>
                  <a:lnTo>
                    <a:pt x="816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084315" y="3605657"/>
              <a:ext cx="129412" cy="124206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240144" y="3488690"/>
              <a:ext cx="197992" cy="176403"/>
            </a:xfrm>
            <a:prstGeom prst="rect">
              <a:avLst/>
            </a:prstGeom>
          </p:spPr>
        </p:pic>
      </p:grpSp>
      <p:sp>
        <p:nvSpPr>
          <p:cNvPr id="65" name="object 65" descr=""/>
          <p:cNvSpPr/>
          <p:nvPr/>
        </p:nvSpPr>
        <p:spPr>
          <a:xfrm>
            <a:off x="6642227" y="3645978"/>
            <a:ext cx="154940" cy="17145"/>
          </a:xfrm>
          <a:custGeom>
            <a:avLst/>
            <a:gdLst/>
            <a:ahLst/>
            <a:cxnLst/>
            <a:rect l="l" t="t" r="r" b="b"/>
            <a:pathLst>
              <a:path w="154940" h="17145">
                <a:moveTo>
                  <a:pt x="154711" y="0"/>
                </a:moveTo>
                <a:lnTo>
                  <a:pt x="0" y="0"/>
                </a:lnTo>
                <a:lnTo>
                  <a:pt x="0" y="16701"/>
                </a:lnTo>
                <a:lnTo>
                  <a:pt x="154711" y="16701"/>
                </a:lnTo>
                <a:lnTo>
                  <a:pt x="154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6" name="object 66" descr=""/>
          <p:cNvGrpSpPr/>
          <p:nvPr/>
        </p:nvGrpSpPr>
        <p:grpSpPr>
          <a:xfrm>
            <a:off x="6871969" y="3488690"/>
            <a:ext cx="474345" cy="295910"/>
            <a:chOff x="6871969" y="3488690"/>
            <a:chExt cx="474345" cy="295910"/>
          </a:xfrm>
        </p:grpSpPr>
        <p:pic>
          <p:nvPicPr>
            <p:cNvPr id="67" name="object 67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871969" y="3605784"/>
              <a:ext cx="139319" cy="176784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040244" y="3488690"/>
              <a:ext cx="197993" cy="176403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266431" y="3546348"/>
              <a:ext cx="79375" cy="238252"/>
            </a:xfrm>
            <a:prstGeom prst="rect">
              <a:avLst/>
            </a:prstGeom>
          </p:spPr>
        </p:pic>
      </p:grpSp>
      <p:pic>
        <p:nvPicPr>
          <p:cNvPr id="70" name="object 70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181225" y="590550"/>
            <a:ext cx="180975" cy="180975"/>
          </a:xfrm>
          <a:prstGeom prst="rect">
            <a:avLst/>
          </a:prstGeom>
        </p:spPr>
      </p:pic>
      <p:pic>
        <p:nvPicPr>
          <p:cNvPr id="71" name="object 71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981700" y="438150"/>
            <a:ext cx="180975" cy="190500"/>
          </a:xfrm>
          <a:prstGeom prst="rect">
            <a:avLst/>
          </a:prstGeom>
        </p:spPr>
      </p:pic>
      <p:pic>
        <p:nvPicPr>
          <p:cNvPr id="72" name="object 72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2314575" y="1428750"/>
            <a:ext cx="190500" cy="180975"/>
          </a:xfrm>
          <a:prstGeom prst="rect">
            <a:avLst/>
          </a:prstGeom>
        </p:spPr>
      </p:pic>
      <p:pic>
        <p:nvPicPr>
          <p:cNvPr id="73" name="object 73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305550" y="1962150"/>
            <a:ext cx="180975" cy="180975"/>
          </a:xfrm>
          <a:prstGeom prst="rect">
            <a:avLst/>
          </a:prstGeom>
        </p:spPr>
      </p:pic>
      <p:pic>
        <p:nvPicPr>
          <p:cNvPr id="74" name="object 74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496050" y="2247900"/>
            <a:ext cx="180975" cy="180975"/>
          </a:xfrm>
          <a:prstGeom prst="rect">
            <a:avLst/>
          </a:prstGeom>
        </p:spPr>
      </p:pic>
      <p:sp>
        <p:nvSpPr>
          <p:cNvPr id="75" name="object 75"/>
          <p:cNvSpPr txBox="1">
            <a:spLocks noGrp="1"/>
          </p:cNvSpPr>
          <p:nvPr>
            <p:ph type="title"/>
          </p:nvPr>
        </p:nvSpPr>
        <p:spPr>
          <a:xfrm>
            <a:off x="4965065" y="162813"/>
            <a:ext cx="2038350" cy="3924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/>
              <a:t>Cost</a:t>
            </a:r>
            <a:r>
              <a:rPr dirty="0" sz="2400" spc="-45"/>
              <a:t> </a:t>
            </a:r>
            <a:r>
              <a:rPr dirty="0" sz="2400" spc="-10"/>
              <a:t>function</a:t>
            </a:r>
            <a:endParaRPr sz="2400"/>
          </a:p>
        </p:txBody>
      </p:sp>
      <p:pic>
        <p:nvPicPr>
          <p:cNvPr id="76" name="object 76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410577" y="3863085"/>
            <a:ext cx="550926" cy="161925"/>
          </a:xfrm>
          <a:prstGeom prst="rect">
            <a:avLst/>
          </a:prstGeom>
        </p:spPr>
      </p:pic>
      <p:pic>
        <p:nvPicPr>
          <p:cNvPr id="77" name="object 77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8046593" y="3831463"/>
            <a:ext cx="531113" cy="169519"/>
          </a:xfrm>
          <a:prstGeom prst="rect">
            <a:avLst/>
          </a:prstGeom>
        </p:spPr>
      </p:pic>
      <p:pic>
        <p:nvPicPr>
          <p:cNvPr id="78" name="object 78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7431018" y="4143146"/>
            <a:ext cx="230961" cy="192278"/>
          </a:xfrm>
          <a:prstGeom prst="rect">
            <a:avLst/>
          </a:prstGeom>
        </p:spPr>
      </p:pic>
      <p:pic>
        <p:nvPicPr>
          <p:cNvPr id="79" name="object 79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7757292" y="4131957"/>
            <a:ext cx="989578" cy="253339"/>
          </a:xfrm>
          <a:prstGeom prst="rect">
            <a:avLst/>
          </a:prstGeom>
        </p:spPr>
      </p:pic>
      <p:pic>
        <p:nvPicPr>
          <p:cNvPr id="80" name="object 80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8856724" y="4135970"/>
            <a:ext cx="80272" cy="282930"/>
          </a:xfrm>
          <a:prstGeom prst="rect">
            <a:avLst/>
          </a:prstGeom>
        </p:spPr>
      </p:pic>
      <p:sp>
        <p:nvSpPr>
          <p:cNvPr id="81" name="object 8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900" y="647700"/>
            <a:ext cx="413016" cy="40678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867219" y="637920"/>
            <a:ext cx="614045" cy="238125"/>
          </a:xfrm>
          <a:custGeom>
            <a:avLst/>
            <a:gdLst/>
            <a:ahLst/>
            <a:cxnLst/>
            <a:rect l="l" t="t" r="r" b="b"/>
            <a:pathLst>
              <a:path w="614044" h="238125">
                <a:moveTo>
                  <a:pt x="538035" y="0"/>
                </a:moveTo>
                <a:lnTo>
                  <a:pt x="534606" y="9651"/>
                </a:lnTo>
                <a:lnTo>
                  <a:pt x="548395" y="15652"/>
                </a:lnTo>
                <a:lnTo>
                  <a:pt x="560244" y="23939"/>
                </a:lnTo>
                <a:lnTo>
                  <a:pt x="584334" y="62277"/>
                </a:lnTo>
                <a:lnTo>
                  <a:pt x="592264" y="117855"/>
                </a:lnTo>
                <a:lnTo>
                  <a:pt x="591383" y="138884"/>
                </a:lnTo>
                <a:lnTo>
                  <a:pt x="578167" y="190373"/>
                </a:lnTo>
                <a:lnTo>
                  <a:pt x="548556" y="222448"/>
                </a:lnTo>
                <a:lnTo>
                  <a:pt x="534987" y="228473"/>
                </a:lnTo>
                <a:lnTo>
                  <a:pt x="538035" y="238125"/>
                </a:lnTo>
                <a:lnTo>
                  <a:pt x="583541" y="211139"/>
                </a:lnTo>
                <a:lnTo>
                  <a:pt x="609107" y="161242"/>
                </a:lnTo>
                <a:lnTo>
                  <a:pt x="613981" y="119125"/>
                </a:lnTo>
                <a:lnTo>
                  <a:pt x="612745" y="97287"/>
                </a:lnTo>
                <a:lnTo>
                  <a:pt x="602890" y="58564"/>
                </a:lnTo>
                <a:lnTo>
                  <a:pt x="570404" y="15208"/>
                </a:lnTo>
                <a:lnTo>
                  <a:pt x="555273" y="6187"/>
                </a:lnTo>
                <a:lnTo>
                  <a:pt x="538035" y="0"/>
                </a:lnTo>
                <a:close/>
              </a:path>
              <a:path w="614044" h="238125">
                <a:moveTo>
                  <a:pt x="75971" y="0"/>
                </a:moveTo>
                <a:lnTo>
                  <a:pt x="30538" y="27039"/>
                </a:lnTo>
                <a:lnTo>
                  <a:pt x="4908" y="77104"/>
                </a:lnTo>
                <a:lnTo>
                  <a:pt x="0" y="119125"/>
                </a:lnTo>
                <a:lnTo>
                  <a:pt x="1223" y="141035"/>
                </a:lnTo>
                <a:lnTo>
                  <a:pt x="11015" y="179758"/>
                </a:lnTo>
                <a:lnTo>
                  <a:pt x="43472" y="222932"/>
                </a:lnTo>
                <a:lnTo>
                  <a:pt x="75971" y="238125"/>
                </a:lnTo>
                <a:lnTo>
                  <a:pt x="78981" y="228473"/>
                </a:lnTo>
                <a:lnTo>
                  <a:pt x="65405" y="222448"/>
                </a:lnTo>
                <a:lnTo>
                  <a:pt x="53692" y="214090"/>
                </a:lnTo>
                <a:lnTo>
                  <a:pt x="29667" y="175131"/>
                </a:lnTo>
                <a:lnTo>
                  <a:pt x="21717" y="117855"/>
                </a:lnTo>
                <a:lnTo>
                  <a:pt x="22600" y="97520"/>
                </a:lnTo>
                <a:lnTo>
                  <a:pt x="35852" y="47370"/>
                </a:lnTo>
                <a:lnTo>
                  <a:pt x="65620" y="15652"/>
                </a:lnTo>
                <a:lnTo>
                  <a:pt x="79362" y="9651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343217" y="368935"/>
            <a:ext cx="1435735" cy="5257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11125">
              <a:lnSpc>
                <a:spcPts val="1950"/>
              </a:lnSpc>
              <a:spcBef>
                <a:spcPts val="130"/>
              </a:spcBef>
            </a:pPr>
            <a:r>
              <a:rPr dirty="0" sz="2000" spc="-50">
                <a:latin typeface="Cambria Math"/>
                <a:cs typeface="Cambria Math"/>
              </a:rPr>
              <a:t>𝜕</a:t>
            </a:r>
            <a:endParaRPr sz="2000">
              <a:latin typeface="Cambria Math"/>
              <a:cs typeface="Cambria Math"/>
            </a:endParaRPr>
          </a:p>
          <a:p>
            <a:pPr marL="25400">
              <a:lnSpc>
                <a:spcPts val="1950"/>
              </a:lnSpc>
              <a:tabLst>
                <a:tab pos="1216660" algn="l"/>
              </a:tabLst>
            </a:pPr>
            <a:r>
              <a:rPr dirty="0" baseline="-37500" sz="3000">
                <a:latin typeface="Cambria Math"/>
                <a:cs typeface="Cambria Math"/>
              </a:rPr>
              <a:t>𝜕𝑤</a:t>
            </a:r>
            <a:r>
              <a:rPr dirty="0" baseline="-37500" sz="3000" spc="-52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𝐽</a:t>
            </a:r>
            <a:r>
              <a:rPr dirty="0" sz="2000" spc="42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𝑤,</a:t>
            </a:r>
            <a:r>
              <a:rPr dirty="0" sz="2000" spc="-85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𝑏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50">
                <a:latin typeface="Cambria Math"/>
                <a:cs typeface="Cambria Math"/>
              </a:rPr>
              <a:t>=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375272" y="2893441"/>
            <a:ext cx="285750" cy="19050"/>
          </a:xfrm>
          <a:custGeom>
            <a:avLst/>
            <a:gdLst/>
            <a:ahLst/>
            <a:cxnLst/>
            <a:rect l="l" t="t" r="r" b="b"/>
            <a:pathLst>
              <a:path w="285750" h="19050">
                <a:moveTo>
                  <a:pt x="285750" y="0"/>
                </a:moveTo>
                <a:lnTo>
                  <a:pt x="0" y="0"/>
                </a:lnTo>
                <a:lnTo>
                  <a:pt x="0" y="19050"/>
                </a:lnTo>
                <a:lnTo>
                  <a:pt x="285750" y="19050"/>
                </a:lnTo>
                <a:lnTo>
                  <a:pt x="285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429577" y="2523807"/>
            <a:ext cx="1689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0">
                <a:latin typeface="Cambria Math"/>
                <a:cs typeface="Cambria Math"/>
              </a:rPr>
              <a:t>𝜕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62902" y="2886392"/>
            <a:ext cx="3079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5">
                <a:latin typeface="Cambria Math"/>
                <a:cs typeface="Cambria Math"/>
              </a:rPr>
              <a:t>𝜕𝑏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826503" y="2788285"/>
            <a:ext cx="604520" cy="238125"/>
          </a:xfrm>
          <a:custGeom>
            <a:avLst/>
            <a:gdLst/>
            <a:ahLst/>
            <a:cxnLst/>
            <a:rect l="l" t="t" r="r" b="b"/>
            <a:pathLst>
              <a:path w="604519" h="238125">
                <a:moveTo>
                  <a:pt x="528459" y="0"/>
                </a:moveTo>
                <a:lnTo>
                  <a:pt x="525030" y="9651"/>
                </a:lnTo>
                <a:lnTo>
                  <a:pt x="538839" y="15652"/>
                </a:lnTo>
                <a:lnTo>
                  <a:pt x="550732" y="23939"/>
                </a:lnTo>
                <a:lnTo>
                  <a:pt x="574812" y="62277"/>
                </a:lnTo>
                <a:lnTo>
                  <a:pt x="582688" y="117856"/>
                </a:lnTo>
                <a:lnTo>
                  <a:pt x="581807" y="138884"/>
                </a:lnTo>
                <a:lnTo>
                  <a:pt x="568591" y="190372"/>
                </a:lnTo>
                <a:lnTo>
                  <a:pt x="539034" y="222448"/>
                </a:lnTo>
                <a:lnTo>
                  <a:pt x="525411" y="228472"/>
                </a:lnTo>
                <a:lnTo>
                  <a:pt x="528459" y="238125"/>
                </a:lnTo>
                <a:lnTo>
                  <a:pt x="573965" y="211139"/>
                </a:lnTo>
                <a:lnTo>
                  <a:pt x="599532" y="161242"/>
                </a:lnTo>
                <a:lnTo>
                  <a:pt x="604405" y="119125"/>
                </a:lnTo>
                <a:lnTo>
                  <a:pt x="603189" y="97287"/>
                </a:lnTo>
                <a:lnTo>
                  <a:pt x="593422" y="58564"/>
                </a:lnTo>
                <a:lnTo>
                  <a:pt x="560892" y="15208"/>
                </a:lnTo>
                <a:lnTo>
                  <a:pt x="545753" y="6187"/>
                </a:lnTo>
                <a:lnTo>
                  <a:pt x="528459" y="0"/>
                </a:lnTo>
                <a:close/>
              </a:path>
              <a:path w="604519" h="238125">
                <a:moveTo>
                  <a:pt x="75971" y="0"/>
                </a:moveTo>
                <a:lnTo>
                  <a:pt x="30538" y="27039"/>
                </a:lnTo>
                <a:lnTo>
                  <a:pt x="4908" y="77104"/>
                </a:lnTo>
                <a:lnTo>
                  <a:pt x="0" y="119125"/>
                </a:lnTo>
                <a:lnTo>
                  <a:pt x="1223" y="141035"/>
                </a:lnTo>
                <a:lnTo>
                  <a:pt x="11015" y="179758"/>
                </a:lnTo>
                <a:lnTo>
                  <a:pt x="43472" y="222932"/>
                </a:lnTo>
                <a:lnTo>
                  <a:pt x="75971" y="238125"/>
                </a:lnTo>
                <a:lnTo>
                  <a:pt x="78981" y="228472"/>
                </a:lnTo>
                <a:lnTo>
                  <a:pt x="65405" y="222448"/>
                </a:lnTo>
                <a:lnTo>
                  <a:pt x="53692" y="214090"/>
                </a:lnTo>
                <a:lnTo>
                  <a:pt x="29667" y="175131"/>
                </a:lnTo>
                <a:lnTo>
                  <a:pt x="21717" y="117856"/>
                </a:lnTo>
                <a:lnTo>
                  <a:pt x="22600" y="97520"/>
                </a:lnTo>
                <a:lnTo>
                  <a:pt x="35852" y="47370"/>
                </a:lnTo>
                <a:lnTo>
                  <a:pt x="65620" y="15652"/>
                </a:lnTo>
                <a:lnTo>
                  <a:pt x="79362" y="9651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687069" y="2714688"/>
            <a:ext cx="103822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32485" algn="l"/>
              </a:tabLst>
            </a:pPr>
            <a:r>
              <a:rPr dirty="0" sz="2000">
                <a:latin typeface="Cambria Math"/>
                <a:cs typeface="Cambria Math"/>
              </a:rPr>
              <a:t>𝐽</a:t>
            </a:r>
            <a:r>
              <a:rPr dirty="0" sz="2000" spc="45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𝑤,</a:t>
            </a:r>
            <a:r>
              <a:rPr dirty="0" sz="2000" spc="-100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𝑏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 spc="-50">
                <a:latin typeface="Cambria Math"/>
                <a:cs typeface="Cambria Math"/>
              </a:rPr>
              <a:t>=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97077" y="2929635"/>
            <a:ext cx="201295" cy="265430"/>
          </a:xfrm>
          <a:custGeom>
            <a:avLst/>
            <a:gdLst/>
            <a:ahLst/>
            <a:cxnLst/>
            <a:rect l="l" t="t" r="r" b="b"/>
            <a:pathLst>
              <a:path w="201295" h="265430">
                <a:moveTo>
                  <a:pt x="64007" y="45719"/>
                </a:moveTo>
                <a:lnTo>
                  <a:pt x="35496" y="45719"/>
                </a:lnTo>
                <a:lnTo>
                  <a:pt x="31165" y="52069"/>
                </a:lnTo>
                <a:lnTo>
                  <a:pt x="28994" y="54610"/>
                </a:lnTo>
                <a:lnTo>
                  <a:pt x="28409" y="55880"/>
                </a:lnTo>
                <a:lnTo>
                  <a:pt x="23723" y="63500"/>
                </a:lnTo>
                <a:lnTo>
                  <a:pt x="23406" y="64769"/>
                </a:lnTo>
                <a:lnTo>
                  <a:pt x="21602" y="68580"/>
                </a:lnTo>
                <a:lnTo>
                  <a:pt x="21450" y="68580"/>
                </a:lnTo>
                <a:lnTo>
                  <a:pt x="17411" y="77469"/>
                </a:lnTo>
                <a:lnTo>
                  <a:pt x="14884" y="82550"/>
                </a:lnTo>
                <a:lnTo>
                  <a:pt x="14592" y="83819"/>
                </a:lnTo>
                <a:lnTo>
                  <a:pt x="11277" y="92710"/>
                </a:lnTo>
                <a:lnTo>
                  <a:pt x="8762" y="101600"/>
                </a:lnTo>
                <a:lnTo>
                  <a:pt x="6146" y="110490"/>
                </a:lnTo>
                <a:lnTo>
                  <a:pt x="5994" y="110490"/>
                </a:lnTo>
                <a:lnTo>
                  <a:pt x="4533" y="118110"/>
                </a:lnTo>
                <a:lnTo>
                  <a:pt x="2654" y="128269"/>
                </a:lnTo>
                <a:lnTo>
                  <a:pt x="723" y="148590"/>
                </a:lnTo>
                <a:lnTo>
                  <a:pt x="427" y="154940"/>
                </a:lnTo>
                <a:lnTo>
                  <a:pt x="0" y="167640"/>
                </a:lnTo>
                <a:lnTo>
                  <a:pt x="76" y="186690"/>
                </a:lnTo>
                <a:lnTo>
                  <a:pt x="876" y="191769"/>
                </a:lnTo>
                <a:lnTo>
                  <a:pt x="3035" y="203200"/>
                </a:lnTo>
                <a:lnTo>
                  <a:pt x="3543" y="205740"/>
                </a:lnTo>
                <a:lnTo>
                  <a:pt x="6057" y="212090"/>
                </a:lnTo>
                <a:lnTo>
                  <a:pt x="9575" y="222250"/>
                </a:lnTo>
                <a:lnTo>
                  <a:pt x="9931" y="222250"/>
                </a:lnTo>
                <a:lnTo>
                  <a:pt x="12458" y="228600"/>
                </a:lnTo>
                <a:lnTo>
                  <a:pt x="17487" y="237490"/>
                </a:lnTo>
                <a:lnTo>
                  <a:pt x="21018" y="242569"/>
                </a:lnTo>
                <a:lnTo>
                  <a:pt x="21704" y="242569"/>
                </a:lnTo>
                <a:lnTo>
                  <a:pt x="29616" y="251460"/>
                </a:lnTo>
                <a:lnTo>
                  <a:pt x="31292" y="252730"/>
                </a:lnTo>
                <a:lnTo>
                  <a:pt x="37033" y="256540"/>
                </a:lnTo>
                <a:lnTo>
                  <a:pt x="38226" y="257810"/>
                </a:lnTo>
                <a:lnTo>
                  <a:pt x="47586" y="262890"/>
                </a:lnTo>
                <a:lnTo>
                  <a:pt x="48844" y="262890"/>
                </a:lnTo>
                <a:lnTo>
                  <a:pt x="55308" y="265430"/>
                </a:lnTo>
                <a:lnTo>
                  <a:pt x="71970" y="265430"/>
                </a:lnTo>
                <a:lnTo>
                  <a:pt x="80975" y="264160"/>
                </a:lnTo>
                <a:lnTo>
                  <a:pt x="94742" y="261619"/>
                </a:lnTo>
                <a:lnTo>
                  <a:pt x="97129" y="260350"/>
                </a:lnTo>
                <a:lnTo>
                  <a:pt x="107950" y="255269"/>
                </a:lnTo>
                <a:lnTo>
                  <a:pt x="118529" y="248919"/>
                </a:lnTo>
                <a:lnTo>
                  <a:pt x="119557" y="248919"/>
                </a:lnTo>
                <a:lnTo>
                  <a:pt x="123520" y="246380"/>
                </a:lnTo>
                <a:lnTo>
                  <a:pt x="61595" y="246380"/>
                </a:lnTo>
                <a:lnTo>
                  <a:pt x="58350" y="245110"/>
                </a:lnTo>
                <a:lnTo>
                  <a:pt x="56438" y="245110"/>
                </a:lnTo>
                <a:lnTo>
                  <a:pt x="47078" y="240030"/>
                </a:lnTo>
                <a:lnTo>
                  <a:pt x="48247" y="240030"/>
                </a:lnTo>
                <a:lnTo>
                  <a:pt x="46325" y="238760"/>
                </a:lnTo>
                <a:lnTo>
                  <a:pt x="44183" y="238760"/>
                </a:lnTo>
                <a:lnTo>
                  <a:pt x="36258" y="229869"/>
                </a:lnTo>
                <a:lnTo>
                  <a:pt x="36995" y="229869"/>
                </a:lnTo>
                <a:lnTo>
                  <a:pt x="35081" y="227330"/>
                </a:lnTo>
                <a:lnTo>
                  <a:pt x="34721" y="227330"/>
                </a:lnTo>
                <a:lnTo>
                  <a:pt x="30048" y="219710"/>
                </a:lnTo>
                <a:lnTo>
                  <a:pt x="30403" y="219710"/>
                </a:lnTo>
                <a:lnTo>
                  <a:pt x="27889" y="214630"/>
                </a:lnTo>
                <a:lnTo>
                  <a:pt x="28232" y="214630"/>
                </a:lnTo>
                <a:lnTo>
                  <a:pt x="24536" y="204469"/>
                </a:lnTo>
                <a:lnTo>
                  <a:pt x="23020" y="200660"/>
                </a:lnTo>
                <a:lnTo>
                  <a:pt x="22529" y="200660"/>
                </a:lnTo>
                <a:lnTo>
                  <a:pt x="22089" y="198509"/>
                </a:lnTo>
                <a:lnTo>
                  <a:pt x="22098" y="198119"/>
                </a:lnTo>
                <a:lnTo>
                  <a:pt x="20586" y="189230"/>
                </a:lnTo>
                <a:lnTo>
                  <a:pt x="20446" y="189230"/>
                </a:lnTo>
                <a:lnTo>
                  <a:pt x="19878" y="184150"/>
                </a:lnTo>
                <a:lnTo>
                  <a:pt x="19799" y="167640"/>
                </a:lnTo>
                <a:lnTo>
                  <a:pt x="20154" y="157480"/>
                </a:lnTo>
                <a:lnTo>
                  <a:pt x="20510" y="149860"/>
                </a:lnTo>
                <a:lnTo>
                  <a:pt x="22288" y="130810"/>
                </a:lnTo>
                <a:lnTo>
                  <a:pt x="23977" y="121919"/>
                </a:lnTo>
                <a:lnTo>
                  <a:pt x="25336" y="115569"/>
                </a:lnTo>
                <a:lnTo>
                  <a:pt x="25184" y="115569"/>
                </a:lnTo>
                <a:lnTo>
                  <a:pt x="27698" y="106680"/>
                </a:lnTo>
                <a:lnTo>
                  <a:pt x="30124" y="99060"/>
                </a:lnTo>
                <a:lnTo>
                  <a:pt x="33286" y="90169"/>
                </a:lnTo>
                <a:lnTo>
                  <a:pt x="33007" y="90169"/>
                </a:lnTo>
                <a:lnTo>
                  <a:pt x="35521" y="85090"/>
                </a:lnTo>
                <a:lnTo>
                  <a:pt x="39408" y="76200"/>
                </a:lnTo>
                <a:lnTo>
                  <a:pt x="39268" y="76200"/>
                </a:lnTo>
                <a:lnTo>
                  <a:pt x="41059" y="73660"/>
                </a:lnTo>
                <a:lnTo>
                  <a:pt x="40716" y="73660"/>
                </a:lnTo>
                <a:lnTo>
                  <a:pt x="45402" y="66040"/>
                </a:lnTo>
                <a:lnTo>
                  <a:pt x="46951" y="63500"/>
                </a:lnTo>
                <a:lnTo>
                  <a:pt x="51282" y="58419"/>
                </a:lnTo>
                <a:lnTo>
                  <a:pt x="50787" y="58419"/>
                </a:lnTo>
                <a:lnTo>
                  <a:pt x="53644" y="55880"/>
                </a:lnTo>
                <a:lnTo>
                  <a:pt x="52946" y="55880"/>
                </a:lnTo>
                <a:lnTo>
                  <a:pt x="57619" y="52069"/>
                </a:lnTo>
                <a:lnTo>
                  <a:pt x="57950" y="52069"/>
                </a:lnTo>
                <a:lnTo>
                  <a:pt x="60807" y="48260"/>
                </a:lnTo>
                <a:lnTo>
                  <a:pt x="61366" y="48260"/>
                </a:lnTo>
                <a:lnTo>
                  <a:pt x="64007" y="45719"/>
                </a:lnTo>
                <a:close/>
              </a:path>
              <a:path w="201295" h="265430">
                <a:moveTo>
                  <a:pt x="58801" y="245110"/>
                </a:moveTo>
                <a:lnTo>
                  <a:pt x="61595" y="246380"/>
                </a:lnTo>
                <a:lnTo>
                  <a:pt x="68072" y="246380"/>
                </a:lnTo>
                <a:lnTo>
                  <a:pt x="68703" y="246201"/>
                </a:lnTo>
                <a:lnTo>
                  <a:pt x="58801" y="245110"/>
                </a:lnTo>
                <a:close/>
              </a:path>
              <a:path w="201295" h="265430">
                <a:moveTo>
                  <a:pt x="68703" y="246201"/>
                </a:moveTo>
                <a:lnTo>
                  <a:pt x="68072" y="246380"/>
                </a:lnTo>
                <a:lnTo>
                  <a:pt x="70319" y="246380"/>
                </a:lnTo>
                <a:lnTo>
                  <a:pt x="68703" y="246201"/>
                </a:lnTo>
                <a:close/>
              </a:path>
              <a:path w="201295" h="265430">
                <a:moveTo>
                  <a:pt x="77076" y="243840"/>
                </a:moveTo>
                <a:lnTo>
                  <a:pt x="68703" y="246201"/>
                </a:lnTo>
                <a:lnTo>
                  <a:pt x="70319" y="246380"/>
                </a:lnTo>
                <a:lnTo>
                  <a:pt x="123520" y="246380"/>
                </a:lnTo>
                <a:lnTo>
                  <a:pt x="125501" y="245110"/>
                </a:lnTo>
                <a:lnTo>
                  <a:pt x="76962" y="245110"/>
                </a:lnTo>
                <a:lnTo>
                  <a:pt x="77076" y="243840"/>
                </a:lnTo>
                <a:close/>
              </a:path>
              <a:path w="201295" h="265430">
                <a:moveTo>
                  <a:pt x="55105" y="243840"/>
                </a:moveTo>
                <a:lnTo>
                  <a:pt x="56438" y="245110"/>
                </a:lnTo>
                <a:lnTo>
                  <a:pt x="58350" y="245110"/>
                </a:lnTo>
                <a:lnTo>
                  <a:pt x="55105" y="243840"/>
                </a:lnTo>
                <a:close/>
              </a:path>
              <a:path w="201295" h="265430">
                <a:moveTo>
                  <a:pt x="90639" y="241300"/>
                </a:moveTo>
                <a:lnTo>
                  <a:pt x="76962" y="245110"/>
                </a:lnTo>
                <a:lnTo>
                  <a:pt x="125501" y="245110"/>
                </a:lnTo>
                <a:lnTo>
                  <a:pt x="127482" y="243840"/>
                </a:lnTo>
                <a:lnTo>
                  <a:pt x="128079" y="242569"/>
                </a:lnTo>
                <a:lnTo>
                  <a:pt x="88226" y="242569"/>
                </a:lnTo>
                <a:lnTo>
                  <a:pt x="90639" y="241300"/>
                </a:lnTo>
                <a:close/>
              </a:path>
              <a:path w="201295" h="265430">
                <a:moveTo>
                  <a:pt x="109334" y="231140"/>
                </a:moveTo>
                <a:lnTo>
                  <a:pt x="98907" y="237490"/>
                </a:lnTo>
                <a:lnTo>
                  <a:pt x="88226" y="242569"/>
                </a:lnTo>
                <a:lnTo>
                  <a:pt x="128079" y="242569"/>
                </a:lnTo>
                <a:lnTo>
                  <a:pt x="138531" y="234950"/>
                </a:lnTo>
                <a:lnTo>
                  <a:pt x="139217" y="233680"/>
                </a:lnTo>
                <a:lnTo>
                  <a:pt x="140655" y="232410"/>
                </a:lnTo>
                <a:lnTo>
                  <a:pt x="108292" y="232410"/>
                </a:lnTo>
                <a:lnTo>
                  <a:pt x="109334" y="231140"/>
                </a:lnTo>
                <a:close/>
              </a:path>
              <a:path w="201295" h="265430">
                <a:moveTo>
                  <a:pt x="42481" y="236219"/>
                </a:moveTo>
                <a:lnTo>
                  <a:pt x="44183" y="238760"/>
                </a:lnTo>
                <a:lnTo>
                  <a:pt x="46325" y="238760"/>
                </a:lnTo>
                <a:lnTo>
                  <a:pt x="42481" y="236219"/>
                </a:lnTo>
                <a:close/>
              </a:path>
              <a:path w="201295" h="265430">
                <a:moveTo>
                  <a:pt x="146405" y="227330"/>
                </a:moveTo>
                <a:lnTo>
                  <a:pt x="116192" y="227330"/>
                </a:lnTo>
                <a:lnTo>
                  <a:pt x="108292" y="232410"/>
                </a:lnTo>
                <a:lnTo>
                  <a:pt x="140655" y="232410"/>
                </a:lnTo>
                <a:lnTo>
                  <a:pt x="146405" y="227330"/>
                </a:lnTo>
                <a:close/>
              </a:path>
              <a:path w="201295" h="265430">
                <a:moveTo>
                  <a:pt x="34124" y="226060"/>
                </a:moveTo>
                <a:lnTo>
                  <a:pt x="34721" y="227330"/>
                </a:lnTo>
                <a:lnTo>
                  <a:pt x="35081" y="227330"/>
                </a:lnTo>
                <a:lnTo>
                  <a:pt x="34124" y="226060"/>
                </a:lnTo>
                <a:close/>
              </a:path>
              <a:path w="201295" h="265430">
                <a:moveTo>
                  <a:pt x="126060" y="218440"/>
                </a:moveTo>
                <a:lnTo>
                  <a:pt x="115633" y="227330"/>
                </a:lnTo>
                <a:lnTo>
                  <a:pt x="146710" y="227330"/>
                </a:lnTo>
                <a:lnTo>
                  <a:pt x="154273" y="219710"/>
                </a:lnTo>
                <a:lnTo>
                  <a:pt x="125387" y="219710"/>
                </a:lnTo>
                <a:lnTo>
                  <a:pt x="126060" y="218440"/>
                </a:lnTo>
                <a:close/>
              </a:path>
              <a:path w="201295" h="265430">
                <a:moveTo>
                  <a:pt x="166230" y="160019"/>
                </a:moveTo>
                <a:lnTo>
                  <a:pt x="157518" y="177800"/>
                </a:lnTo>
                <a:lnTo>
                  <a:pt x="153911" y="184150"/>
                </a:lnTo>
                <a:lnTo>
                  <a:pt x="154266" y="184150"/>
                </a:lnTo>
                <a:lnTo>
                  <a:pt x="146342" y="196850"/>
                </a:lnTo>
                <a:lnTo>
                  <a:pt x="146939" y="196850"/>
                </a:lnTo>
                <a:lnTo>
                  <a:pt x="141541" y="203200"/>
                </a:lnTo>
                <a:lnTo>
                  <a:pt x="142367" y="203200"/>
                </a:lnTo>
                <a:lnTo>
                  <a:pt x="132283" y="213360"/>
                </a:lnTo>
                <a:lnTo>
                  <a:pt x="132600" y="213360"/>
                </a:lnTo>
                <a:lnTo>
                  <a:pt x="125387" y="219710"/>
                </a:lnTo>
                <a:lnTo>
                  <a:pt x="154273" y="219710"/>
                </a:lnTo>
                <a:lnTo>
                  <a:pt x="156794" y="217169"/>
                </a:lnTo>
                <a:lnTo>
                  <a:pt x="157594" y="215900"/>
                </a:lnTo>
                <a:lnTo>
                  <a:pt x="163004" y="208280"/>
                </a:lnTo>
                <a:lnTo>
                  <a:pt x="171538" y="194310"/>
                </a:lnTo>
                <a:lnTo>
                  <a:pt x="171881" y="193040"/>
                </a:lnTo>
                <a:lnTo>
                  <a:pt x="175488" y="186690"/>
                </a:lnTo>
                <a:lnTo>
                  <a:pt x="184061" y="170180"/>
                </a:lnTo>
                <a:lnTo>
                  <a:pt x="187731" y="161290"/>
                </a:lnTo>
                <a:lnTo>
                  <a:pt x="165950" y="161290"/>
                </a:lnTo>
                <a:lnTo>
                  <a:pt x="166230" y="160019"/>
                </a:lnTo>
                <a:close/>
              </a:path>
              <a:path w="201295" h="265430">
                <a:moveTo>
                  <a:pt x="22009" y="198119"/>
                </a:moveTo>
                <a:lnTo>
                  <a:pt x="22529" y="200660"/>
                </a:lnTo>
                <a:lnTo>
                  <a:pt x="22164" y="198509"/>
                </a:lnTo>
                <a:lnTo>
                  <a:pt x="22009" y="198119"/>
                </a:lnTo>
                <a:close/>
              </a:path>
              <a:path w="201295" h="265430">
                <a:moveTo>
                  <a:pt x="22164" y="198509"/>
                </a:moveTo>
                <a:lnTo>
                  <a:pt x="22529" y="200660"/>
                </a:lnTo>
                <a:lnTo>
                  <a:pt x="23020" y="200660"/>
                </a:lnTo>
                <a:lnTo>
                  <a:pt x="22164" y="198509"/>
                </a:lnTo>
                <a:close/>
              </a:path>
              <a:path w="201295" h="265430">
                <a:moveTo>
                  <a:pt x="22098" y="198119"/>
                </a:moveTo>
                <a:lnTo>
                  <a:pt x="22164" y="198509"/>
                </a:lnTo>
                <a:lnTo>
                  <a:pt x="22098" y="198119"/>
                </a:lnTo>
                <a:close/>
              </a:path>
              <a:path w="201295" h="265430">
                <a:moveTo>
                  <a:pt x="20370" y="187960"/>
                </a:moveTo>
                <a:lnTo>
                  <a:pt x="20446" y="189230"/>
                </a:lnTo>
                <a:lnTo>
                  <a:pt x="20586" y="189230"/>
                </a:lnTo>
                <a:lnTo>
                  <a:pt x="20370" y="187960"/>
                </a:lnTo>
                <a:close/>
              </a:path>
              <a:path w="201295" h="265430">
                <a:moveTo>
                  <a:pt x="19823" y="183667"/>
                </a:moveTo>
                <a:lnTo>
                  <a:pt x="19824" y="184150"/>
                </a:lnTo>
                <a:lnTo>
                  <a:pt x="19823" y="183667"/>
                </a:lnTo>
                <a:close/>
              </a:path>
              <a:path w="201295" h="265430">
                <a:moveTo>
                  <a:pt x="19822" y="182880"/>
                </a:moveTo>
                <a:lnTo>
                  <a:pt x="19823" y="183667"/>
                </a:lnTo>
                <a:lnTo>
                  <a:pt x="19822" y="182880"/>
                </a:lnTo>
                <a:close/>
              </a:path>
              <a:path w="201295" h="265430">
                <a:moveTo>
                  <a:pt x="169151" y="153669"/>
                </a:moveTo>
                <a:lnTo>
                  <a:pt x="165950" y="161290"/>
                </a:lnTo>
                <a:lnTo>
                  <a:pt x="187731" y="161290"/>
                </a:lnTo>
                <a:lnTo>
                  <a:pt x="190531" y="154940"/>
                </a:lnTo>
                <a:lnTo>
                  <a:pt x="169011" y="154940"/>
                </a:lnTo>
                <a:lnTo>
                  <a:pt x="169151" y="153669"/>
                </a:lnTo>
                <a:close/>
              </a:path>
              <a:path w="201295" h="265430">
                <a:moveTo>
                  <a:pt x="177190" y="130810"/>
                </a:moveTo>
                <a:lnTo>
                  <a:pt x="174726" y="139700"/>
                </a:lnTo>
                <a:lnTo>
                  <a:pt x="175094" y="139700"/>
                </a:lnTo>
                <a:lnTo>
                  <a:pt x="169011" y="154940"/>
                </a:lnTo>
                <a:lnTo>
                  <a:pt x="190531" y="154940"/>
                </a:lnTo>
                <a:lnTo>
                  <a:pt x="193890" y="147319"/>
                </a:lnTo>
                <a:lnTo>
                  <a:pt x="196824" y="137160"/>
                </a:lnTo>
                <a:lnTo>
                  <a:pt x="197040" y="135890"/>
                </a:lnTo>
                <a:lnTo>
                  <a:pt x="197772" y="132080"/>
                </a:lnTo>
                <a:lnTo>
                  <a:pt x="176987" y="132080"/>
                </a:lnTo>
                <a:lnTo>
                  <a:pt x="177190" y="130810"/>
                </a:lnTo>
                <a:close/>
              </a:path>
              <a:path w="201295" h="265430">
                <a:moveTo>
                  <a:pt x="22410" y="130810"/>
                </a:moveTo>
                <a:lnTo>
                  <a:pt x="22186" y="132080"/>
                </a:lnTo>
                <a:lnTo>
                  <a:pt x="22410" y="130810"/>
                </a:lnTo>
                <a:close/>
              </a:path>
              <a:path w="201295" h="265430">
                <a:moveTo>
                  <a:pt x="200955" y="113030"/>
                </a:moveTo>
                <a:lnTo>
                  <a:pt x="180428" y="113030"/>
                </a:lnTo>
                <a:lnTo>
                  <a:pt x="180289" y="114300"/>
                </a:lnTo>
                <a:lnTo>
                  <a:pt x="179095" y="120650"/>
                </a:lnTo>
                <a:lnTo>
                  <a:pt x="176987" y="132080"/>
                </a:lnTo>
                <a:lnTo>
                  <a:pt x="197772" y="132080"/>
                </a:lnTo>
                <a:lnTo>
                  <a:pt x="199237" y="124460"/>
                </a:lnTo>
                <a:lnTo>
                  <a:pt x="200761" y="115569"/>
                </a:lnTo>
                <a:lnTo>
                  <a:pt x="200952" y="114300"/>
                </a:lnTo>
                <a:lnTo>
                  <a:pt x="200955" y="113030"/>
                </a:lnTo>
                <a:close/>
              </a:path>
              <a:path w="201295" h="265430">
                <a:moveTo>
                  <a:pt x="180288" y="113834"/>
                </a:moveTo>
                <a:lnTo>
                  <a:pt x="180206" y="114300"/>
                </a:lnTo>
                <a:lnTo>
                  <a:pt x="180288" y="113834"/>
                </a:lnTo>
                <a:close/>
              </a:path>
              <a:path w="201295" h="265430">
                <a:moveTo>
                  <a:pt x="180428" y="113030"/>
                </a:moveTo>
                <a:lnTo>
                  <a:pt x="180288" y="113834"/>
                </a:lnTo>
                <a:lnTo>
                  <a:pt x="180289" y="114300"/>
                </a:lnTo>
                <a:lnTo>
                  <a:pt x="180428" y="113030"/>
                </a:lnTo>
                <a:close/>
              </a:path>
              <a:path w="201295" h="265430">
                <a:moveTo>
                  <a:pt x="201066" y="99060"/>
                </a:moveTo>
                <a:lnTo>
                  <a:pt x="180174" y="99060"/>
                </a:lnTo>
                <a:lnTo>
                  <a:pt x="180289" y="100330"/>
                </a:lnTo>
                <a:lnTo>
                  <a:pt x="180288" y="113834"/>
                </a:lnTo>
                <a:lnTo>
                  <a:pt x="180428" y="113030"/>
                </a:lnTo>
                <a:lnTo>
                  <a:pt x="200955" y="113030"/>
                </a:lnTo>
                <a:lnTo>
                  <a:pt x="201066" y="99060"/>
                </a:lnTo>
                <a:close/>
              </a:path>
              <a:path w="201295" h="265430">
                <a:moveTo>
                  <a:pt x="180184" y="99618"/>
                </a:moveTo>
                <a:lnTo>
                  <a:pt x="180197" y="100330"/>
                </a:lnTo>
                <a:lnTo>
                  <a:pt x="180184" y="99618"/>
                </a:lnTo>
                <a:close/>
              </a:path>
              <a:path w="201295" h="265430">
                <a:moveTo>
                  <a:pt x="199592" y="87630"/>
                </a:moveTo>
                <a:lnTo>
                  <a:pt x="178422" y="87630"/>
                </a:lnTo>
                <a:lnTo>
                  <a:pt x="178612" y="88900"/>
                </a:lnTo>
                <a:lnTo>
                  <a:pt x="180184" y="99618"/>
                </a:lnTo>
                <a:lnTo>
                  <a:pt x="180174" y="99060"/>
                </a:lnTo>
                <a:lnTo>
                  <a:pt x="201066" y="99060"/>
                </a:lnTo>
                <a:lnTo>
                  <a:pt x="200977" y="97790"/>
                </a:lnTo>
                <a:lnTo>
                  <a:pt x="199592" y="87630"/>
                </a:lnTo>
                <a:close/>
              </a:path>
              <a:path w="201295" h="265430">
                <a:moveTo>
                  <a:pt x="178603" y="88861"/>
                </a:moveTo>
                <a:close/>
              </a:path>
              <a:path w="201295" h="265430">
                <a:moveTo>
                  <a:pt x="198496" y="81280"/>
                </a:moveTo>
                <a:lnTo>
                  <a:pt x="176745" y="81280"/>
                </a:lnTo>
                <a:lnTo>
                  <a:pt x="178603" y="88861"/>
                </a:lnTo>
                <a:lnTo>
                  <a:pt x="178422" y="87630"/>
                </a:lnTo>
                <a:lnTo>
                  <a:pt x="199592" y="87630"/>
                </a:lnTo>
                <a:lnTo>
                  <a:pt x="199072" y="83819"/>
                </a:lnTo>
                <a:lnTo>
                  <a:pt x="198496" y="81280"/>
                </a:lnTo>
                <a:close/>
              </a:path>
              <a:path w="201295" h="265430">
                <a:moveTo>
                  <a:pt x="195683" y="71119"/>
                </a:moveTo>
                <a:lnTo>
                  <a:pt x="173393" y="71119"/>
                </a:lnTo>
                <a:lnTo>
                  <a:pt x="177025" y="82550"/>
                </a:lnTo>
                <a:lnTo>
                  <a:pt x="176745" y="81280"/>
                </a:lnTo>
                <a:lnTo>
                  <a:pt x="198496" y="81280"/>
                </a:lnTo>
                <a:lnTo>
                  <a:pt x="197345" y="76200"/>
                </a:lnTo>
                <a:lnTo>
                  <a:pt x="197040" y="74930"/>
                </a:lnTo>
                <a:lnTo>
                  <a:pt x="195683" y="71119"/>
                </a:lnTo>
                <a:close/>
              </a:path>
              <a:path w="201295" h="265430">
                <a:moveTo>
                  <a:pt x="171052" y="65205"/>
                </a:moveTo>
                <a:lnTo>
                  <a:pt x="173494" y="72390"/>
                </a:lnTo>
                <a:lnTo>
                  <a:pt x="173393" y="71119"/>
                </a:lnTo>
                <a:lnTo>
                  <a:pt x="195683" y="71119"/>
                </a:lnTo>
                <a:lnTo>
                  <a:pt x="193873" y="66040"/>
                </a:lnTo>
                <a:lnTo>
                  <a:pt x="171526" y="66040"/>
                </a:lnTo>
                <a:lnTo>
                  <a:pt x="171052" y="65205"/>
                </a:lnTo>
                <a:close/>
              </a:path>
              <a:path w="201295" h="265430">
                <a:moveTo>
                  <a:pt x="45504" y="66040"/>
                </a:moveTo>
                <a:lnTo>
                  <a:pt x="44780" y="67310"/>
                </a:lnTo>
                <a:lnTo>
                  <a:pt x="45504" y="66040"/>
                </a:lnTo>
                <a:close/>
              </a:path>
              <a:path w="201295" h="265430">
                <a:moveTo>
                  <a:pt x="170903" y="64769"/>
                </a:moveTo>
                <a:lnTo>
                  <a:pt x="171052" y="65205"/>
                </a:lnTo>
                <a:lnTo>
                  <a:pt x="171526" y="66040"/>
                </a:lnTo>
                <a:lnTo>
                  <a:pt x="170903" y="64769"/>
                </a:lnTo>
                <a:close/>
              </a:path>
              <a:path w="201295" h="265430">
                <a:moveTo>
                  <a:pt x="193420" y="64769"/>
                </a:moveTo>
                <a:lnTo>
                  <a:pt x="170903" y="64769"/>
                </a:lnTo>
                <a:lnTo>
                  <a:pt x="171526" y="66040"/>
                </a:lnTo>
                <a:lnTo>
                  <a:pt x="193873" y="66040"/>
                </a:lnTo>
                <a:lnTo>
                  <a:pt x="193420" y="64769"/>
                </a:lnTo>
                <a:close/>
              </a:path>
              <a:path w="201295" h="265430">
                <a:moveTo>
                  <a:pt x="191378" y="58419"/>
                </a:moveTo>
                <a:lnTo>
                  <a:pt x="167195" y="58419"/>
                </a:lnTo>
                <a:lnTo>
                  <a:pt x="171052" y="65205"/>
                </a:lnTo>
                <a:lnTo>
                  <a:pt x="170903" y="64769"/>
                </a:lnTo>
                <a:lnTo>
                  <a:pt x="193420" y="64769"/>
                </a:lnTo>
                <a:lnTo>
                  <a:pt x="191378" y="58419"/>
                </a:lnTo>
                <a:close/>
              </a:path>
              <a:path w="201295" h="265430">
                <a:moveTo>
                  <a:pt x="185991" y="48260"/>
                </a:moveTo>
                <a:lnTo>
                  <a:pt x="159575" y="48260"/>
                </a:lnTo>
                <a:lnTo>
                  <a:pt x="165366" y="55880"/>
                </a:lnTo>
                <a:lnTo>
                  <a:pt x="165061" y="55880"/>
                </a:lnTo>
                <a:lnTo>
                  <a:pt x="167640" y="59690"/>
                </a:lnTo>
                <a:lnTo>
                  <a:pt x="167195" y="58419"/>
                </a:lnTo>
                <a:lnTo>
                  <a:pt x="191378" y="58419"/>
                </a:lnTo>
                <a:lnTo>
                  <a:pt x="190969" y="57150"/>
                </a:lnTo>
                <a:lnTo>
                  <a:pt x="190296" y="55880"/>
                </a:lnTo>
                <a:lnTo>
                  <a:pt x="185991" y="48260"/>
                </a:lnTo>
                <a:close/>
              </a:path>
              <a:path w="201295" h="265430">
                <a:moveTo>
                  <a:pt x="61366" y="48260"/>
                </a:moveTo>
                <a:lnTo>
                  <a:pt x="60807" y="48260"/>
                </a:lnTo>
                <a:lnTo>
                  <a:pt x="60045" y="49530"/>
                </a:lnTo>
                <a:lnTo>
                  <a:pt x="61366" y="48260"/>
                </a:lnTo>
                <a:close/>
              </a:path>
              <a:path w="201295" h="265430">
                <a:moveTo>
                  <a:pt x="183851" y="44450"/>
                </a:moveTo>
                <a:lnTo>
                  <a:pt x="156717" y="44450"/>
                </a:lnTo>
                <a:lnTo>
                  <a:pt x="160337" y="48260"/>
                </a:lnTo>
                <a:lnTo>
                  <a:pt x="185699" y="48260"/>
                </a:lnTo>
                <a:lnTo>
                  <a:pt x="183851" y="44450"/>
                </a:lnTo>
                <a:close/>
              </a:path>
              <a:path w="201295" h="265430">
                <a:moveTo>
                  <a:pt x="44272" y="36830"/>
                </a:moveTo>
                <a:lnTo>
                  <a:pt x="39585" y="41910"/>
                </a:lnTo>
                <a:lnTo>
                  <a:pt x="38925" y="41910"/>
                </a:lnTo>
                <a:lnTo>
                  <a:pt x="36029" y="45719"/>
                </a:lnTo>
                <a:lnTo>
                  <a:pt x="64007" y="45719"/>
                </a:lnTo>
                <a:lnTo>
                  <a:pt x="63626" y="46990"/>
                </a:lnTo>
                <a:lnTo>
                  <a:pt x="66522" y="44450"/>
                </a:lnTo>
                <a:lnTo>
                  <a:pt x="70878" y="40640"/>
                </a:lnTo>
                <a:lnTo>
                  <a:pt x="71685" y="40640"/>
                </a:lnTo>
                <a:lnTo>
                  <a:pt x="73113" y="39369"/>
                </a:lnTo>
                <a:lnTo>
                  <a:pt x="73571" y="39369"/>
                </a:lnTo>
                <a:lnTo>
                  <a:pt x="75247" y="38100"/>
                </a:lnTo>
                <a:lnTo>
                  <a:pt x="44030" y="38100"/>
                </a:lnTo>
                <a:lnTo>
                  <a:pt x="44272" y="36830"/>
                </a:lnTo>
                <a:close/>
              </a:path>
              <a:path w="201295" h="265430">
                <a:moveTo>
                  <a:pt x="179933" y="39369"/>
                </a:moveTo>
                <a:lnTo>
                  <a:pt x="134365" y="39369"/>
                </a:lnTo>
                <a:lnTo>
                  <a:pt x="132942" y="39944"/>
                </a:lnTo>
                <a:lnTo>
                  <a:pt x="134340" y="40640"/>
                </a:lnTo>
                <a:lnTo>
                  <a:pt x="150495" y="40640"/>
                </a:lnTo>
                <a:lnTo>
                  <a:pt x="154089" y="41910"/>
                </a:lnTo>
                <a:lnTo>
                  <a:pt x="152615" y="41910"/>
                </a:lnTo>
                <a:lnTo>
                  <a:pt x="157657" y="45719"/>
                </a:lnTo>
                <a:lnTo>
                  <a:pt x="156717" y="44450"/>
                </a:lnTo>
                <a:lnTo>
                  <a:pt x="183851" y="44450"/>
                </a:lnTo>
                <a:lnTo>
                  <a:pt x="183235" y="43180"/>
                </a:lnTo>
                <a:lnTo>
                  <a:pt x="182803" y="43180"/>
                </a:lnTo>
                <a:lnTo>
                  <a:pt x="179933" y="39369"/>
                </a:lnTo>
                <a:close/>
              </a:path>
              <a:path w="201295" h="265430">
                <a:moveTo>
                  <a:pt x="71685" y="40640"/>
                </a:moveTo>
                <a:lnTo>
                  <a:pt x="70878" y="40640"/>
                </a:lnTo>
                <a:lnTo>
                  <a:pt x="70256" y="41910"/>
                </a:lnTo>
                <a:lnTo>
                  <a:pt x="71685" y="40640"/>
                </a:lnTo>
                <a:close/>
              </a:path>
              <a:path w="201295" h="265430">
                <a:moveTo>
                  <a:pt x="150495" y="40640"/>
                </a:moveTo>
                <a:lnTo>
                  <a:pt x="148539" y="40640"/>
                </a:lnTo>
                <a:lnTo>
                  <a:pt x="153936" y="41910"/>
                </a:lnTo>
                <a:lnTo>
                  <a:pt x="150495" y="40640"/>
                </a:lnTo>
                <a:close/>
              </a:path>
              <a:path w="201295" h="265430">
                <a:moveTo>
                  <a:pt x="128701" y="20319"/>
                </a:moveTo>
                <a:lnTo>
                  <a:pt x="122135" y="20319"/>
                </a:lnTo>
                <a:lnTo>
                  <a:pt x="117690" y="25400"/>
                </a:lnTo>
                <a:lnTo>
                  <a:pt x="117690" y="35560"/>
                </a:lnTo>
                <a:lnTo>
                  <a:pt x="122135" y="40640"/>
                </a:lnTo>
                <a:lnTo>
                  <a:pt x="128701" y="40640"/>
                </a:lnTo>
                <a:lnTo>
                  <a:pt x="132283" y="39616"/>
                </a:lnTo>
                <a:lnTo>
                  <a:pt x="131787" y="39369"/>
                </a:lnTo>
                <a:lnTo>
                  <a:pt x="179933" y="39369"/>
                </a:lnTo>
                <a:lnTo>
                  <a:pt x="177063" y="35560"/>
                </a:lnTo>
                <a:lnTo>
                  <a:pt x="153581" y="35560"/>
                </a:lnTo>
                <a:lnTo>
                  <a:pt x="148653" y="33019"/>
                </a:lnTo>
                <a:lnTo>
                  <a:pt x="146659" y="29210"/>
                </a:lnTo>
                <a:lnTo>
                  <a:pt x="142875" y="21590"/>
                </a:lnTo>
                <a:lnTo>
                  <a:pt x="124256" y="21590"/>
                </a:lnTo>
                <a:lnTo>
                  <a:pt x="128701" y="20319"/>
                </a:lnTo>
                <a:close/>
              </a:path>
              <a:path w="201295" h="265430">
                <a:moveTo>
                  <a:pt x="132544" y="39746"/>
                </a:moveTo>
                <a:lnTo>
                  <a:pt x="129425" y="40640"/>
                </a:lnTo>
                <a:lnTo>
                  <a:pt x="131216" y="40640"/>
                </a:lnTo>
                <a:lnTo>
                  <a:pt x="132942" y="39944"/>
                </a:lnTo>
                <a:lnTo>
                  <a:pt x="132544" y="39746"/>
                </a:lnTo>
                <a:close/>
              </a:path>
              <a:path w="201295" h="265430">
                <a:moveTo>
                  <a:pt x="134365" y="39369"/>
                </a:moveTo>
                <a:lnTo>
                  <a:pt x="133858" y="39369"/>
                </a:lnTo>
                <a:lnTo>
                  <a:pt x="132544" y="39746"/>
                </a:lnTo>
                <a:lnTo>
                  <a:pt x="132942" y="39944"/>
                </a:lnTo>
                <a:lnTo>
                  <a:pt x="134365" y="39369"/>
                </a:lnTo>
                <a:close/>
              </a:path>
              <a:path w="201295" h="265430">
                <a:moveTo>
                  <a:pt x="133858" y="39369"/>
                </a:moveTo>
                <a:lnTo>
                  <a:pt x="133146" y="39369"/>
                </a:lnTo>
                <a:lnTo>
                  <a:pt x="132283" y="39616"/>
                </a:lnTo>
                <a:lnTo>
                  <a:pt x="132544" y="39746"/>
                </a:lnTo>
                <a:lnTo>
                  <a:pt x="133858" y="39369"/>
                </a:lnTo>
                <a:close/>
              </a:path>
              <a:path w="201295" h="265430">
                <a:moveTo>
                  <a:pt x="133146" y="39369"/>
                </a:moveTo>
                <a:lnTo>
                  <a:pt x="131787" y="39369"/>
                </a:lnTo>
                <a:lnTo>
                  <a:pt x="132283" y="39616"/>
                </a:lnTo>
                <a:lnTo>
                  <a:pt x="133146" y="39369"/>
                </a:lnTo>
                <a:close/>
              </a:path>
              <a:path w="201295" h="265430">
                <a:moveTo>
                  <a:pt x="86516" y="30295"/>
                </a:moveTo>
                <a:lnTo>
                  <a:pt x="85940" y="30480"/>
                </a:lnTo>
                <a:lnTo>
                  <a:pt x="51587" y="30480"/>
                </a:lnTo>
                <a:lnTo>
                  <a:pt x="47612" y="34290"/>
                </a:lnTo>
                <a:lnTo>
                  <a:pt x="46926" y="34290"/>
                </a:lnTo>
                <a:lnTo>
                  <a:pt x="44030" y="38100"/>
                </a:lnTo>
                <a:lnTo>
                  <a:pt x="75247" y="38100"/>
                </a:lnTo>
                <a:lnTo>
                  <a:pt x="78600" y="35560"/>
                </a:lnTo>
                <a:lnTo>
                  <a:pt x="79997" y="35560"/>
                </a:lnTo>
                <a:lnTo>
                  <a:pt x="84315" y="33019"/>
                </a:lnTo>
                <a:lnTo>
                  <a:pt x="86334" y="30480"/>
                </a:lnTo>
                <a:lnTo>
                  <a:pt x="86516" y="30295"/>
                </a:lnTo>
                <a:close/>
              </a:path>
              <a:path w="201295" h="265430">
                <a:moveTo>
                  <a:pt x="79476" y="35560"/>
                </a:moveTo>
                <a:lnTo>
                  <a:pt x="78600" y="35560"/>
                </a:lnTo>
                <a:lnTo>
                  <a:pt x="77317" y="36830"/>
                </a:lnTo>
                <a:lnTo>
                  <a:pt x="79476" y="35560"/>
                </a:lnTo>
                <a:close/>
              </a:path>
              <a:path w="201295" h="265430">
                <a:moveTo>
                  <a:pt x="139661" y="15240"/>
                </a:moveTo>
                <a:lnTo>
                  <a:pt x="142951" y="21590"/>
                </a:lnTo>
                <a:lnTo>
                  <a:pt x="146659" y="29210"/>
                </a:lnTo>
                <a:lnTo>
                  <a:pt x="148653" y="33019"/>
                </a:lnTo>
                <a:lnTo>
                  <a:pt x="153581" y="35560"/>
                </a:lnTo>
                <a:lnTo>
                  <a:pt x="161925" y="31750"/>
                </a:lnTo>
                <a:lnTo>
                  <a:pt x="163829" y="26669"/>
                </a:lnTo>
                <a:lnTo>
                  <a:pt x="162039" y="22860"/>
                </a:lnTo>
                <a:lnTo>
                  <a:pt x="161535" y="21549"/>
                </a:lnTo>
                <a:lnTo>
                  <a:pt x="158191" y="20319"/>
                </a:lnTo>
                <a:lnTo>
                  <a:pt x="145618" y="20319"/>
                </a:lnTo>
                <a:lnTo>
                  <a:pt x="139661" y="15240"/>
                </a:lnTo>
                <a:close/>
              </a:path>
              <a:path w="201295" h="265430">
                <a:moveTo>
                  <a:pt x="161535" y="21549"/>
                </a:moveTo>
                <a:lnTo>
                  <a:pt x="162039" y="22860"/>
                </a:lnTo>
                <a:lnTo>
                  <a:pt x="163829" y="26669"/>
                </a:lnTo>
                <a:lnTo>
                  <a:pt x="161925" y="31750"/>
                </a:lnTo>
                <a:lnTo>
                  <a:pt x="153581" y="35560"/>
                </a:lnTo>
                <a:lnTo>
                  <a:pt x="177063" y="35560"/>
                </a:lnTo>
                <a:lnTo>
                  <a:pt x="176326" y="34290"/>
                </a:lnTo>
                <a:lnTo>
                  <a:pt x="172745" y="30480"/>
                </a:lnTo>
                <a:lnTo>
                  <a:pt x="171754" y="29210"/>
                </a:lnTo>
                <a:lnTo>
                  <a:pt x="166712" y="25400"/>
                </a:lnTo>
                <a:lnTo>
                  <a:pt x="165239" y="24130"/>
                </a:lnTo>
                <a:lnTo>
                  <a:pt x="161645" y="21590"/>
                </a:lnTo>
                <a:close/>
              </a:path>
              <a:path w="201295" h="265430">
                <a:moveTo>
                  <a:pt x="94513" y="25400"/>
                </a:moveTo>
                <a:lnTo>
                  <a:pt x="59093" y="25400"/>
                </a:lnTo>
                <a:lnTo>
                  <a:pt x="54775" y="27940"/>
                </a:lnTo>
                <a:lnTo>
                  <a:pt x="54737" y="29210"/>
                </a:lnTo>
                <a:lnTo>
                  <a:pt x="51866" y="30480"/>
                </a:lnTo>
                <a:lnTo>
                  <a:pt x="85940" y="30480"/>
                </a:lnTo>
                <a:lnTo>
                  <a:pt x="88836" y="27940"/>
                </a:lnTo>
                <a:lnTo>
                  <a:pt x="90919" y="27940"/>
                </a:lnTo>
                <a:lnTo>
                  <a:pt x="92716" y="26669"/>
                </a:lnTo>
                <a:lnTo>
                  <a:pt x="94513" y="25400"/>
                </a:lnTo>
                <a:close/>
              </a:path>
              <a:path w="201295" h="265430">
                <a:moveTo>
                  <a:pt x="88836" y="27940"/>
                </a:moveTo>
                <a:lnTo>
                  <a:pt x="85940" y="30480"/>
                </a:lnTo>
                <a:lnTo>
                  <a:pt x="86516" y="30295"/>
                </a:lnTo>
                <a:lnTo>
                  <a:pt x="88836" y="27940"/>
                </a:lnTo>
                <a:close/>
              </a:path>
              <a:path w="201295" h="265430">
                <a:moveTo>
                  <a:pt x="90919" y="27940"/>
                </a:moveTo>
                <a:lnTo>
                  <a:pt x="88836" y="27940"/>
                </a:lnTo>
                <a:lnTo>
                  <a:pt x="86516" y="30295"/>
                </a:lnTo>
                <a:lnTo>
                  <a:pt x="89903" y="29210"/>
                </a:lnTo>
                <a:lnTo>
                  <a:pt x="90919" y="27940"/>
                </a:lnTo>
                <a:close/>
              </a:path>
              <a:path w="201295" h="265430">
                <a:moveTo>
                  <a:pt x="94513" y="25400"/>
                </a:moveTo>
                <a:lnTo>
                  <a:pt x="92621" y="26669"/>
                </a:lnTo>
                <a:lnTo>
                  <a:pt x="92836" y="26585"/>
                </a:lnTo>
                <a:lnTo>
                  <a:pt x="94513" y="25400"/>
                </a:lnTo>
                <a:close/>
              </a:path>
              <a:path w="201295" h="265430">
                <a:moveTo>
                  <a:pt x="92836" y="26585"/>
                </a:moveTo>
                <a:lnTo>
                  <a:pt x="92621" y="26669"/>
                </a:lnTo>
                <a:lnTo>
                  <a:pt x="92836" y="26585"/>
                </a:lnTo>
                <a:close/>
              </a:path>
              <a:path w="201295" h="265430">
                <a:moveTo>
                  <a:pt x="95846" y="25400"/>
                </a:moveTo>
                <a:lnTo>
                  <a:pt x="94513" y="25400"/>
                </a:lnTo>
                <a:lnTo>
                  <a:pt x="92836" y="26585"/>
                </a:lnTo>
                <a:lnTo>
                  <a:pt x="95846" y="25400"/>
                </a:lnTo>
                <a:close/>
              </a:path>
              <a:path w="201295" h="265430">
                <a:moveTo>
                  <a:pt x="106248" y="22860"/>
                </a:moveTo>
                <a:lnTo>
                  <a:pt x="62737" y="22860"/>
                </a:lnTo>
                <a:lnTo>
                  <a:pt x="59842" y="25400"/>
                </a:lnTo>
                <a:lnTo>
                  <a:pt x="98323" y="25400"/>
                </a:lnTo>
                <a:lnTo>
                  <a:pt x="100825" y="24130"/>
                </a:lnTo>
                <a:lnTo>
                  <a:pt x="103733" y="24130"/>
                </a:lnTo>
                <a:lnTo>
                  <a:pt x="106248" y="22860"/>
                </a:lnTo>
                <a:close/>
              </a:path>
              <a:path w="201295" h="265430">
                <a:moveTo>
                  <a:pt x="148424" y="2540"/>
                </a:moveTo>
                <a:lnTo>
                  <a:pt x="106426" y="2540"/>
                </a:lnTo>
                <a:lnTo>
                  <a:pt x="103898" y="3810"/>
                </a:lnTo>
                <a:lnTo>
                  <a:pt x="104203" y="3810"/>
                </a:lnTo>
                <a:lnTo>
                  <a:pt x="101320" y="5080"/>
                </a:lnTo>
                <a:lnTo>
                  <a:pt x="98755" y="5080"/>
                </a:lnTo>
                <a:lnTo>
                  <a:pt x="95872" y="6350"/>
                </a:lnTo>
                <a:lnTo>
                  <a:pt x="93345" y="6350"/>
                </a:lnTo>
                <a:lnTo>
                  <a:pt x="90449" y="7619"/>
                </a:lnTo>
                <a:lnTo>
                  <a:pt x="89738" y="7619"/>
                </a:lnTo>
                <a:lnTo>
                  <a:pt x="86487" y="8890"/>
                </a:lnTo>
                <a:lnTo>
                  <a:pt x="84531" y="8890"/>
                </a:lnTo>
                <a:lnTo>
                  <a:pt x="80911" y="11430"/>
                </a:lnTo>
                <a:lnTo>
                  <a:pt x="81851" y="11430"/>
                </a:lnTo>
                <a:lnTo>
                  <a:pt x="77889" y="12700"/>
                </a:lnTo>
                <a:lnTo>
                  <a:pt x="75069" y="15240"/>
                </a:lnTo>
                <a:lnTo>
                  <a:pt x="72529" y="17780"/>
                </a:lnTo>
                <a:lnTo>
                  <a:pt x="70739" y="17780"/>
                </a:lnTo>
                <a:lnTo>
                  <a:pt x="68567" y="19050"/>
                </a:lnTo>
                <a:lnTo>
                  <a:pt x="67233" y="20319"/>
                </a:lnTo>
                <a:lnTo>
                  <a:pt x="62179" y="22860"/>
                </a:lnTo>
                <a:lnTo>
                  <a:pt x="105943" y="22860"/>
                </a:lnTo>
                <a:lnTo>
                  <a:pt x="108813" y="21590"/>
                </a:lnTo>
                <a:lnTo>
                  <a:pt x="111607" y="21590"/>
                </a:lnTo>
                <a:lnTo>
                  <a:pt x="116649" y="20319"/>
                </a:lnTo>
                <a:lnTo>
                  <a:pt x="115862" y="20319"/>
                </a:lnTo>
                <a:lnTo>
                  <a:pt x="119456" y="19050"/>
                </a:lnTo>
                <a:lnTo>
                  <a:pt x="141635" y="19050"/>
                </a:lnTo>
                <a:lnTo>
                  <a:pt x="139661" y="15240"/>
                </a:lnTo>
                <a:lnTo>
                  <a:pt x="159111" y="15240"/>
                </a:lnTo>
                <a:lnTo>
                  <a:pt x="158623" y="13969"/>
                </a:lnTo>
                <a:lnTo>
                  <a:pt x="155257" y="7619"/>
                </a:lnTo>
                <a:lnTo>
                  <a:pt x="154178" y="5080"/>
                </a:lnTo>
                <a:lnTo>
                  <a:pt x="152209" y="3810"/>
                </a:lnTo>
                <a:lnTo>
                  <a:pt x="148424" y="2540"/>
                </a:lnTo>
                <a:close/>
              </a:path>
              <a:path w="201295" h="265430">
                <a:moveTo>
                  <a:pt x="141635" y="19050"/>
                </a:moveTo>
                <a:lnTo>
                  <a:pt x="133045" y="19050"/>
                </a:lnTo>
                <a:lnTo>
                  <a:pt x="130987" y="20319"/>
                </a:lnTo>
                <a:lnTo>
                  <a:pt x="129425" y="20319"/>
                </a:lnTo>
                <a:lnTo>
                  <a:pt x="124980" y="21590"/>
                </a:lnTo>
                <a:lnTo>
                  <a:pt x="142951" y="21590"/>
                </a:lnTo>
                <a:lnTo>
                  <a:pt x="141635" y="19050"/>
                </a:lnTo>
                <a:close/>
              </a:path>
              <a:path w="201295" h="265430">
                <a:moveTo>
                  <a:pt x="160575" y="19050"/>
                </a:moveTo>
                <a:lnTo>
                  <a:pt x="152793" y="19050"/>
                </a:lnTo>
                <a:lnTo>
                  <a:pt x="158191" y="20319"/>
                </a:lnTo>
                <a:lnTo>
                  <a:pt x="161535" y="21549"/>
                </a:lnTo>
                <a:lnTo>
                  <a:pt x="160575" y="19050"/>
                </a:lnTo>
                <a:close/>
              </a:path>
              <a:path w="201295" h="265430">
                <a:moveTo>
                  <a:pt x="159111" y="15240"/>
                </a:moveTo>
                <a:lnTo>
                  <a:pt x="139661" y="15240"/>
                </a:lnTo>
                <a:lnTo>
                  <a:pt x="145618" y="20319"/>
                </a:lnTo>
                <a:lnTo>
                  <a:pt x="144170" y="19050"/>
                </a:lnTo>
                <a:lnTo>
                  <a:pt x="160575" y="19050"/>
                </a:lnTo>
                <a:lnTo>
                  <a:pt x="159111" y="15240"/>
                </a:lnTo>
                <a:close/>
              </a:path>
              <a:path w="201295" h="265430">
                <a:moveTo>
                  <a:pt x="152793" y="19050"/>
                </a:moveTo>
                <a:lnTo>
                  <a:pt x="144170" y="19050"/>
                </a:lnTo>
                <a:lnTo>
                  <a:pt x="145618" y="20319"/>
                </a:lnTo>
                <a:lnTo>
                  <a:pt x="158191" y="20319"/>
                </a:lnTo>
                <a:lnTo>
                  <a:pt x="152793" y="19050"/>
                </a:lnTo>
                <a:close/>
              </a:path>
              <a:path w="201295" h="265430">
                <a:moveTo>
                  <a:pt x="74472" y="15240"/>
                </a:moveTo>
                <a:lnTo>
                  <a:pt x="70154" y="17780"/>
                </a:lnTo>
                <a:lnTo>
                  <a:pt x="72529" y="17780"/>
                </a:lnTo>
                <a:lnTo>
                  <a:pt x="74472" y="15240"/>
                </a:lnTo>
                <a:close/>
              </a:path>
              <a:path w="201295" h="265430">
                <a:moveTo>
                  <a:pt x="143408" y="1269"/>
                </a:moveTo>
                <a:lnTo>
                  <a:pt x="111480" y="1269"/>
                </a:lnTo>
                <a:lnTo>
                  <a:pt x="106413" y="2540"/>
                </a:lnTo>
                <a:lnTo>
                  <a:pt x="145846" y="2540"/>
                </a:lnTo>
                <a:lnTo>
                  <a:pt x="143408" y="1269"/>
                </a:lnTo>
                <a:close/>
              </a:path>
              <a:path w="201295" h="265430">
                <a:moveTo>
                  <a:pt x="144119" y="1269"/>
                </a:moveTo>
                <a:lnTo>
                  <a:pt x="143408" y="1269"/>
                </a:lnTo>
                <a:lnTo>
                  <a:pt x="145846" y="2540"/>
                </a:lnTo>
                <a:lnTo>
                  <a:pt x="144119" y="1269"/>
                </a:lnTo>
                <a:close/>
              </a:path>
              <a:path w="201295" h="265430">
                <a:moveTo>
                  <a:pt x="144843" y="1269"/>
                </a:moveTo>
                <a:lnTo>
                  <a:pt x="144119" y="1269"/>
                </a:lnTo>
                <a:lnTo>
                  <a:pt x="145846" y="2540"/>
                </a:lnTo>
                <a:lnTo>
                  <a:pt x="146939" y="2540"/>
                </a:lnTo>
                <a:lnTo>
                  <a:pt x="144843" y="1269"/>
                </a:lnTo>
                <a:close/>
              </a:path>
              <a:path w="201295" h="265430">
                <a:moveTo>
                  <a:pt x="126111" y="0"/>
                </a:moveTo>
                <a:lnTo>
                  <a:pt x="122732" y="0"/>
                </a:lnTo>
                <a:lnTo>
                  <a:pt x="119494" y="1269"/>
                </a:lnTo>
                <a:lnTo>
                  <a:pt x="127812" y="1269"/>
                </a:lnTo>
                <a:lnTo>
                  <a:pt x="12611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 descr=""/>
          <p:cNvGrpSpPr/>
          <p:nvPr/>
        </p:nvGrpSpPr>
        <p:grpSpPr>
          <a:xfrm>
            <a:off x="5412577" y="142875"/>
            <a:ext cx="3639185" cy="1978025"/>
            <a:chOff x="5412577" y="142875"/>
            <a:chExt cx="3639185" cy="1978025"/>
          </a:xfrm>
        </p:grpSpPr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8305" y="142875"/>
              <a:ext cx="2292985" cy="98209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93842" y="1159002"/>
              <a:ext cx="3356991" cy="96139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12577" y="550037"/>
              <a:ext cx="215935" cy="4584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29885" y="691895"/>
              <a:ext cx="255015" cy="3771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84596" y="276479"/>
              <a:ext cx="358013" cy="604011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5451" y="295782"/>
              <a:ext cx="412876" cy="552576"/>
            </a:xfrm>
            <a:prstGeom prst="rect">
              <a:avLst/>
            </a:prstGeom>
          </p:spPr>
        </p:pic>
      </p:grpSp>
      <p:pic>
        <p:nvPicPr>
          <p:cNvPr id="18" name="object 1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92085" y="1326641"/>
            <a:ext cx="2223071" cy="759078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493594" y="1426083"/>
            <a:ext cx="156766" cy="304800"/>
          </a:xfrm>
          <a:prstGeom prst="rect">
            <a:avLst/>
          </a:prstGeom>
        </p:spPr>
      </p:pic>
      <p:sp>
        <p:nvSpPr>
          <p:cNvPr id="20" name="object 20" descr=""/>
          <p:cNvSpPr/>
          <p:nvPr/>
        </p:nvSpPr>
        <p:spPr>
          <a:xfrm>
            <a:off x="3763771" y="1623313"/>
            <a:ext cx="173355" cy="26670"/>
          </a:xfrm>
          <a:custGeom>
            <a:avLst/>
            <a:gdLst/>
            <a:ahLst/>
            <a:cxnLst/>
            <a:rect l="l" t="t" r="r" b="b"/>
            <a:pathLst>
              <a:path w="173354" h="26669">
                <a:moveTo>
                  <a:pt x="147192" y="12573"/>
                </a:moveTo>
                <a:lnTo>
                  <a:pt x="147192" y="17399"/>
                </a:lnTo>
                <a:lnTo>
                  <a:pt x="149732" y="21462"/>
                </a:lnTo>
                <a:lnTo>
                  <a:pt x="153669" y="23495"/>
                </a:lnTo>
                <a:lnTo>
                  <a:pt x="154431" y="23749"/>
                </a:lnTo>
                <a:lnTo>
                  <a:pt x="160147" y="26670"/>
                </a:lnTo>
                <a:lnTo>
                  <a:pt x="167131" y="24257"/>
                </a:lnTo>
                <a:lnTo>
                  <a:pt x="167628" y="23240"/>
                </a:lnTo>
                <a:lnTo>
                  <a:pt x="154177" y="23240"/>
                </a:lnTo>
                <a:lnTo>
                  <a:pt x="153797" y="23113"/>
                </a:lnTo>
                <a:lnTo>
                  <a:pt x="158003" y="23113"/>
                </a:lnTo>
                <a:lnTo>
                  <a:pt x="150371" y="19050"/>
                </a:lnTo>
                <a:lnTo>
                  <a:pt x="149225" y="19050"/>
                </a:lnTo>
                <a:lnTo>
                  <a:pt x="148462" y="18034"/>
                </a:lnTo>
                <a:lnTo>
                  <a:pt x="148906" y="18034"/>
                </a:lnTo>
                <a:lnTo>
                  <a:pt x="147192" y="12573"/>
                </a:lnTo>
                <a:close/>
              </a:path>
              <a:path w="173354" h="26669">
                <a:moveTo>
                  <a:pt x="5968" y="2539"/>
                </a:moveTo>
                <a:lnTo>
                  <a:pt x="1015" y="6731"/>
                </a:lnTo>
                <a:lnTo>
                  <a:pt x="0" y="18034"/>
                </a:lnTo>
                <a:lnTo>
                  <a:pt x="3937" y="23113"/>
                </a:lnTo>
                <a:lnTo>
                  <a:pt x="16763" y="24637"/>
                </a:lnTo>
                <a:lnTo>
                  <a:pt x="20574" y="24511"/>
                </a:lnTo>
                <a:lnTo>
                  <a:pt x="26394" y="23113"/>
                </a:lnTo>
                <a:lnTo>
                  <a:pt x="25653" y="23113"/>
                </a:lnTo>
                <a:lnTo>
                  <a:pt x="26924" y="22987"/>
                </a:lnTo>
                <a:lnTo>
                  <a:pt x="27622" y="22987"/>
                </a:lnTo>
                <a:lnTo>
                  <a:pt x="29106" y="22891"/>
                </a:lnTo>
                <a:lnTo>
                  <a:pt x="28575" y="22860"/>
                </a:lnTo>
                <a:lnTo>
                  <a:pt x="36258" y="22860"/>
                </a:lnTo>
                <a:lnTo>
                  <a:pt x="38607" y="22733"/>
                </a:lnTo>
                <a:lnTo>
                  <a:pt x="42925" y="22733"/>
                </a:lnTo>
                <a:lnTo>
                  <a:pt x="47422" y="22368"/>
                </a:lnTo>
                <a:lnTo>
                  <a:pt x="46862" y="22351"/>
                </a:lnTo>
                <a:lnTo>
                  <a:pt x="51942" y="22351"/>
                </a:lnTo>
                <a:lnTo>
                  <a:pt x="54500" y="22201"/>
                </a:lnTo>
                <a:lnTo>
                  <a:pt x="52831" y="21716"/>
                </a:lnTo>
                <a:lnTo>
                  <a:pt x="150225" y="21716"/>
                </a:lnTo>
                <a:lnTo>
                  <a:pt x="149732" y="21462"/>
                </a:lnTo>
                <a:lnTo>
                  <a:pt x="147192" y="17399"/>
                </a:lnTo>
                <a:lnTo>
                  <a:pt x="147192" y="12573"/>
                </a:lnTo>
                <a:lnTo>
                  <a:pt x="170198" y="12573"/>
                </a:lnTo>
                <a:lnTo>
                  <a:pt x="166279" y="6223"/>
                </a:lnTo>
                <a:lnTo>
                  <a:pt x="27812" y="6223"/>
                </a:lnTo>
                <a:lnTo>
                  <a:pt x="24002" y="5841"/>
                </a:lnTo>
                <a:lnTo>
                  <a:pt x="26007" y="5583"/>
                </a:lnTo>
                <a:lnTo>
                  <a:pt x="21716" y="4063"/>
                </a:lnTo>
                <a:lnTo>
                  <a:pt x="18923" y="3428"/>
                </a:lnTo>
                <a:lnTo>
                  <a:pt x="5968" y="2539"/>
                </a:lnTo>
                <a:close/>
              </a:path>
              <a:path w="173354" h="26669">
                <a:moveTo>
                  <a:pt x="146303" y="23368"/>
                </a:moveTo>
                <a:lnTo>
                  <a:pt x="78739" y="23368"/>
                </a:lnTo>
                <a:lnTo>
                  <a:pt x="83438" y="23495"/>
                </a:lnTo>
                <a:lnTo>
                  <a:pt x="93217" y="23495"/>
                </a:lnTo>
                <a:lnTo>
                  <a:pt x="97789" y="23622"/>
                </a:lnTo>
                <a:lnTo>
                  <a:pt x="113156" y="23622"/>
                </a:lnTo>
                <a:lnTo>
                  <a:pt x="123951" y="23749"/>
                </a:lnTo>
                <a:lnTo>
                  <a:pt x="140842" y="23749"/>
                </a:lnTo>
                <a:lnTo>
                  <a:pt x="146303" y="23368"/>
                </a:lnTo>
                <a:close/>
              </a:path>
              <a:path w="173354" h="26669">
                <a:moveTo>
                  <a:pt x="150225" y="21716"/>
                </a:moveTo>
                <a:lnTo>
                  <a:pt x="52831" y="21716"/>
                </a:lnTo>
                <a:lnTo>
                  <a:pt x="56261" y="22098"/>
                </a:lnTo>
                <a:lnTo>
                  <a:pt x="54500" y="22201"/>
                </a:lnTo>
                <a:lnTo>
                  <a:pt x="56768" y="22860"/>
                </a:lnTo>
                <a:lnTo>
                  <a:pt x="59816" y="23368"/>
                </a:lnTo>
                <a:lnTo>
                  <a:pt x="146938" y="23368"/>
                </a:lnTo>
                <a:lnTo>
                  <a:pt x="148801" y="23113"/>
                </a:lnTo>
                <a:lnTo>
                  <a:pt x="148336" y="23113"/>
                </a:lnTo>
                <a:lnTo>
                  <a:pt x="149732" y="22987"/>
                </a:lnTo>
                <a:lnTo>
                  <a:pt x="152685" y="22987"/>
                </a:lnTo>
                <a:lnTo>
                  <a:pt x="150225" y="21716"/>
                </a:lnTo>
                <a:close/>
              </a:path>
              <a:path w="173354" h="26669">
                <a:moveTo>
                  <a:pt x="158003" y="23113"/>
                </a:moveTo>
                <a:lnTo>
                  <a:pt x="153797" y="23113"/>
                </a:lnTo>
                <a:lnTo>
                  <a:pt x="154177" y="23240"/>
                </a:lnTo>
                <a:lnTo>
                  <a:pt x="158241" y="23240"/>
                </a:lnTo>
                <a:lnTo>
                  <a:pt x="158003" y="23113"/>
                </a:lnTo>
                <a:close/>
              </a:path>
              <a:path w="173354" h="26669">
                <a:moveTo>
                  <a:pt x="170198" y="12573"/>
                </a:moveTo>
                <a:lnTo>
                  <a:pt x="147192" y="12573"/>
                </a:lnTo>
                <a:lnTo>
                  <a:pt x="148995" y="18317"/>
                </a:lnTo>
                <a:lnTo>
                  <a:pt x="158241" y="23240"/>
                </a:lnTo>
                <a:lnTo>
                  <a:pt x="167628" y="23240"/>
                </a:lnTo>
                <a:lnTo>
                  <a:pt x="170040" y="18317"/>
                </a:lnTo>
                <a:lnTo>
                  <a:pt x="172782" y="12953"/>
                </a:lnTo>
                <a:lnTo>
                  <a:pt x="170433" y="12953"/>
                </a:lnTo>
                <a:lnTo>
                  <a:pt x="170198" y="12573"/>
                </a:lnTo>
                <a:close/>
              </a:path>
              <a:path w="173354" h="26669">
                <a:moveTo>
                  <a:pt x="26924" y="22987"/>
                </a:moveTo>
                <a:lnTo>
                  <a:pt x="25653" y="23113"/>
                </a:lnTo>
                <a:lnTo>
                  <a:pt x="26667" y="23048"/>
                </a:lnTo>
                <a:lnTo>
                  <a:pt x="26924" y="22987"/>
                </a:lnTo>
                <a:close/>
              </a:path>
              <a:path w="173354" h="26669">
                <a:moveTo>
                  <a:pt x="26667" y="23048"/>
                </a:moveTo>
                <a:lnTo>
                  <a:pt x="25653" y="23113"/>
                </a:lnTo>
                <a:lnTo>
                  <a:pt x="26394" y="23113"/>
                </a:lnTo>
                <a:lnTo>
                  <a:pt x="26667" y="23048"/>
                </a:lnTo>
                <a:close/>
              </a:path>
              <a:path w="173354" h="26669">
                <a:moveTo>
                  <a:pt x="36258" y="22860"/>
                </a:moveTo>
                <a:lnTo>
                  <a:pt x="29590" y="22860"/>
                </a:lnTo>
                <a:lnTo>
                  <a:pt x="29106" y="22891"/>
                </a:lnTo>
                <a:lnTo>
                  <a:pt x="32892" y="23113"/>
                </a:lnTo>
                <a:lnTo>
                  <a:pt x="33908" y="22987"/>
                </a:lnTo>
                <a:lnTo>
                  <a:pt x="36258" y="22860"/>
                </a:lnTo>
                <a:close/>
              </a:path>
              <a:path w="173354" h="26669">
                <a:moveTo>
                  <a:pt x="149732" y="22987"/>
                </a:moveTo>
                <a:lnTo>
                  <a:pt x="148336" y="23113"/>
                </a:lnTo>
                <a:lnTo>
                  <a:pt x="148801" y="23113"/>
                </a:lnTo>
                <a:lnTo>
                  <a:pt x="149732" y="22987"/>
                </a:lnTo>
                <a:close/>
              </a:path>
              <a:path w="173354" h="26669">
                <a:moveTo>
                  <a:pt x="152685" y="22987"/>
                </a:moveTo>
                <a:lnTo>
                  <a:pt x="149732" y="22987"/>
                </a:lnTo>
                <a:lnTo>
                  <a:pt x="148801" y="23113"/>
                </a:lnTo>
                <a:lnTo>
                  <a:pt x="152931" y="23113"/>
                </a:lnTo>
                <a:lnTo>
                  <a:pt x="152685" y="22987"/>
                </a:lnTo>
                <a:close/>
              </a:path>
              <a:path w="173354" h="26669">
                <a:moveTo>
                  <a:pt x="27622" y="22987"/>
                </a:moveTo>
                <a:lnTo>
                  <a:pt x="26924" y="22987"/>
                </a:lnTo>
                <a:lnTo>
                  <a:pt x="26667" y="23048"/>
                </a:lnTo>
                <a:lnTo>
                  <a:pt x="27622" y="22987"/>
                </a:lnTo>
                <a:close/>
              </a:path>
              <a:path w="173354" h="26669">
                <a:moveTo>
                  <a:pt x="29590" y="22860"/>
                </a:moveTo>
                <a:lnTo>
                  <a:pt x="28575" y="22860"/>
                </a:lnTo>
                <a:lnTo>
                  <a:pt x="29106" y="22891"/>
                </a:lnTo>
                <a:lnTo>
                  <a:pt x="29590" y="22860"/>
                </a:lnTo>
                <a:close/>
              </a:path>
              <a:path w="173354" h="26669">
                <a:moveTo>
                  <a:pt x="51942" y="22351"/>
                </a:moveTo>
                <a:lnTo>
                  <a:pt x="47625" y="22351"/>
                </a:lnTo>
                <a:lnTo>
                  <a:pt x="47422" y="22368"/>
                </a:lnTo>
                <a:lnTo>
                  <a:pt x="51180" y="22478"/>
                </a:lnTo>
                <a:lnTo>
                  <a:pt x="51942" y="22351"/>
                </a:lnTo>
                <a:close/>
              </a:path>
              <a:path w="173354" h="26669">
                <a:moveTo>
                  <a:pt x="47625" y="22351"/>
                </a:moveTo>
                <a:lnTo>
                  <a:pt x="46862" y="22351"/>
                </a:lnTo>
                <a:lnTo>
                  <a:pt x="47422" y="22368"/>
                </a:lnTo>
                <a:lnTo>
                  <a:pt x="47625" y="22351"/>
                </a:lnTo>
                <a:close/>
              </a:path>
              <a:path w="173354" h="26669">
                <a:moveTo>
                  <a:pt x="52831" y="21716"/>
                </a:moveTo>
                <a:lnTo>
                  <a:pt x="54500" y="22201"/>
                </a:lnTo>
                <a:lnTo>
                  <a:pt x="56261" y="22098"/>
                </a:lnTo>
                <a:lnTo>
                  <a:pt x="52831" y="21716"/>
                </a:lnTo>
                <a:close/>
              </a:path>
              <a:path w="173354" h="26669">
                <a:moveTo>
                  <a:pt x="148462" y="18034"/>
                </a:moveTo>
                <a:lnTo>
                  <a:pt x="149225" y="19050"/>
                </a:lnTo>
                <a:lnTo>
                  <a:pt x="148995" y="18317"/>
                </a:lnTo>
                <a:lnTo>
                  <a:pt x="148462" y="18034"/>
                </a:lnTo>
                <a:close/>
              </a:path>
              <a:path w="173354" h="26669">
                <a:moveTo>
                  <a:pt x="148995" y="18317"/>
                </a:moveTo>
                <a:lnTo>
                  <a:pt x="149225" y="19050"/>
                </a:lnTo>
                <a:lnTo>
                  <a:pt x="150371" y="19050"/>
                </a:lnTo>
                <a:lnTo>
                  <a:pt x="148995" y="18317"/>
                </a:lnTo>
                <a:close/>
              </a:path>
              <a:path w="173354" h="26669">
                <a:moveTo>
                  <a:pt x="148906" y="18034"/>
                </a:moveTo>
                <a:lnTo>
                  <a:pt x="148462" y="18034"/>
                </a:lnTo>
                <a:lnTo>
                  <a:pt x="148995" y="18317"/>
                </a:lnTo>
                <a:lnTo>
                  <a:pt x="148906" y="18034"/>
                </a:lnTo>
                <a:close/>
              </a:path>
              <a:path w="173354" h="26669">
                <a:moveTo>
                  <a:pt x="164083" y="2666"/>
                </a:moveTo>
                <a:lnTo>
                  <a:pt x="170433" y="12953"/>
                </a:lnTo>
                <a:lnTo>
                  <a:pt x="170433" y="10287"/>
                </a:lnTo>
                <a:lnTo>
                  <a:pt x="169799" y="8127"/>
                </a:lnTo>
                <a:lnTo>
                  <a:pt x="167147" y="4168"/>
                </a:lnTo>
                <a:lnTo>
                  <a:pt x="164083" y="2666"/>
                </a:lnTo>
                <a:close/>
              </a:path>
              <a:path w="173354" h="26669">
                <a:moveTo>
                  <a:pt x="167147" y="4168"/>
                </a:moveTo>
                <a:lnTo>
                  <a:pt x="169799" y="8127"/>
                </a:lnTo>
                <a:lnTo>
                  <a:pt x="170433" y="10287"/>
                </a:lnTo>
                <a:lnTo>
                  <a:pt x="170433" y="12953"/>
                </a:lnTo>
                <a:lnTo>
                  <a:pt x="172782" y="12953"/>
                </a:lnTo>
                <a:lnTo>
                  <a:pt x="172763" y="12573"/>
                </a:lnTo>
                <a:lnTo>
                  <a:pt x="170561" y="5841"/>
                </a:lnTo>
                <a:lnTo>
                  <a:pt x="167147" y="4168"/>
                </a:lnTo>
                <a:close/>
              </a:path>
              <a:path w="173354" h="26669">
                <a:moveTo>
                  <a:pt x="26007" y="5583"/>
                </a:moveTo>
                <a:lnTo>
                  <a:pt x="24002" y="5841"/>
                </a:lnTo>
                <a:lnTo>
                  <a:pt x="27812" y="6223"/>
                </a:lnTo>
                <a:lnTo>
                  <a:pt x="26007" y="5583"/>
                </a:lnTo>
                <a:close/>
              </a:path>
              <a:path w="173354" h="26669">
                <a:moveTo>
                  <a:pt x="27939" y="5334"/>
                </a:moveTo>
                <a:lnTo>
                  <a:pt x="26007" y="5583"/>
                </a:lnTo>
                <a:lnTo>
                  <a:pt x="27812" y="6223"/>
                </a:lnTo>
                <a:lnTo>
                  <a:pt x="166279" y="6223"/>
                </a:lnTo>
                <a:lnTo>
                  <a:pt x="165887" y="5587"/>
                </a:lnTo>
                <a:lnTo>
                  <a:pt x="27050" y="5587"/>
                </a:lnTo>
                <a:lnTo>
                  <a:pt x="27939" y="5334"/>
                </a:lnTo>
                <a:close/>
              </a:path>
              <a:path w="173354" h="26669">
                <a:moveTo>
                  <a:pt x="37083" y="4063"/>
                </a:moveTo>
                <a:lnTo>
                  <a:pt x="32385" y="4445"/>
                </a:lnTo>
                <a:lnTo>
                  <a:pt x="31368" y="4699"/>
                </a:lnTo>
                <a:lnTo>
                  <a:pt x="27050" y="5587"/>
                </a:lnTo>
                <a:lnTo>
                  <a:pt x="165887" y="5587"/>
                </a:lnTo>
                <a:lnTo>
                  <a:pt x="165024" y="4190"/>
                </a:lnTo>
                <a:lnTo>
                  <a:pt x="36449" y="4190"/>
                </a:lnTo>
                <a:lnTo>
                  <a:pt x="37083" y="4063"/>
                </a:lnTo>
                <a:close/>
              </a:path>
              <a:path w="173354" h="26669">
                <a:moveTo>
                  <a:pt x="166039" y="2539"/>
                </a:moveTo>
                <a:lnTo>
                  <a:pt x="54737" y="2539"/>
                </a:lnTo>
                <a:lnTo>
                  <a:pt x="52831" y="2921"/>
                </a:lnTo>
                <a:lnTo>
                  <a:pt x="46862" y="2921"/>
                </a:lnTo>
                <a:lnTo>
                  <a:pt x="46100" y="3048"/>
                </a:lnTo>
                <a:lnTo>
                  <a:pt x="41401" y="3428"/>
                </a:lnTo>
                <a:lnTo>
                  <a:pt x="40639" y="3428"/>
                </a:lnTo>
                <a:lnTo>
                  <a:pt x="36449" y="4190"/>
                </a:lnTo>
                <a:lnTo>
                  <a:pt x="165024" y="4190"/>
                </a:lnTo>
                <a:lnTo>
                  <a:pt x="164083" y="2666"/>
                </a:lnTo>
                <a:lnTo>
                  <a:pt x="166126" y="2666"/>
                </a:lnTo>
                <a:close/>
              </a:path>
              <a:path w="173354" h="26669">
                <a:moveTo>
                  <a:pt x="166126" y="2666"/>
                </a:moveTo>
                <a:lnTo>
                  <a:pt x="164083" y="2666"/>
                </a:lnTo>
                <a:lnTo>
                  <a:pt x="167147" y="4168"/>
                </a:lnTo>
                <a:lnTo>
                  <a:pt x="166126" y="2666"/>
                </a:lnTo>
                <a:close/>
              </a:path>
              <a:path w="173354" h="26669">
                <a:moveTo>
                  <a:pt x="53885" y="2615"/>
                </a:moveTo>
                <a:lnTo>
                  <a:pt x="50418" y="2921"/>
                </a:lnTo>
                <a:lnTo>
                  <a:pt x="52831" y="2921"/>
                </a:lnTo>
                <a:lnTo>
                  <a:pt x="53885" y="2615"/>
                </a:lnTo>
                <a:close/>
              </a:path>
              <a:path w="173354" h="26669">
                <a:moveTo>
                  <a:pt x="54737" y="2539"/>
                </a:moveTo>
                <a:lnTo>
                  <a:pt x="53885" y="2615"/>
                </a:lnTo>
                <a:lnTo>
                  <a:pt x="52831" y="2921"/>
                </a:lnTo>
                <a:lnTo>
                  <a:pt x="54737" y="2539"/>
                </a:lnTo>
                <a:close/>
              </a:path>
              <a:path w="173354" h="26669">
                <a:moveTo>
                  <a:pt x="162051" y="0"/>
                </a:moveTo>
                <a:lnTo>
                  <a:pt x="153797" y="0"/>
                </a:lnTo>
                <a:lnTo>
                  <a:pt x="152273" y="126"/>
                </a:lnTo>
                <a:lnTo>
                  <a:pt x="146938" y="126"/>
                </a:lnTo>
                <a:lnTo>
                  <a:pt x="144017" y="508"/>
                </a:lnTo>
                <a:lnTo>
                  <a:pt x="144779" y="508"/>
                </a:lnTo>
                <a:lnTo>
                  <a:pt x="139318" y="888"/>
                </a:lnTo>
                <a:lnTo>
                  <a:pt x="113029" y="888"/>
                </a:lnTo>
                <a:lnTo>
                  <a:pt x="108712" y="1015"/>
                </a:lnTo>
                <a:lnTo>
                  <a:pt x="97789" y="1015"/>
                </a:lnTo>
                <a:lnTo>
                  <a:pt x="93217" y="1143"/>
                </a:lnTo>
                <a:lnTo>
                  <a:pt x="78866" y="1143"/>
                </a:lnTo>
                <a:lnTo>
                  <a:pt x="72389" y="1270"/>
                </a:lnTo>
                <a:lnTo>
                  <a:pt x="59816" y="1270"/>
                </a:lnTo>
                <a:lnTo>
                  <a:pt x="56768" y="1777"/>
                </a:lnTo>
                <a:lnTo>
                  <a:pt x="53885" y="2615"/>
                </a:lnTo>
                <a:lnTo>
                  <a:pt x="54737" y="2539"/>
                </a:lnTo>
                <a:lnTo>
                  <a:pt x="166039" y="2539"/>
                </a:lnTo>
                <a:lnTo>
                  <a:pt x="165607" y="1905"/>
                </a:lnTo>
                <a:lnTo>
                  <a:pt x="162051" y="0"/>
                </a:lnTo>
                <a:close/>
              </a:path>
              <a:path w="173354" h="26669">
                <a:moveTo>
                  <a:pt x="152653" y="0"/>
                </a:moveTo>
                <a:lnTo>
                  <a:pt x="148336" y="126"/>
                </a:lnTo>
                <a:lnTo>
                  <a:pt x="152273" y="126"/>
                </a:lnTo>
                <a:lnTo>
                  <a:pt x="1526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" name="object 21" descr=""/>
          <p:cNvGrpSpPr/>
          <p:nvPr/>
        </p:nvGrpSpPr>
        <p:grpSpPr>
          <a:xfrm>
            <a:off x="4009866" y="1251330"/>
            <a:ext cx="1449705" cy="580390"/>
            <a:chOff x="4009866" y="1251330"/>
            <a:chExt cx="1449705" cy="580390"/>
          </a:xfrm>
        </p:grpSpPr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09866" y="1316100"/>
              <a:ext cx="614965" cy="515493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67503" y="1251330"/>
              <a:ext cx="791463" cy="535305"/>
            </a:xfrm>
            <a:prstGeom prst="rect">
              <a:avLst/>
            </a:prstGeom>
          </p:spPr>
        </p:pic>
      </p:grpSp>
      <p:pic>
        <p:nvPicPr>
          <p:cNvPr id="24" name="object 2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524880" y="2419476"/>
            <a:ext cx="647065" cy="529717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286115" y="2680207"/>
            <a:ext cx="135381" cy="28193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488426" y="2273173"/>
            <a:ext cx="605027" cy="704341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241288" y="2209800"/>
            <a:ext cx="1980691" cy="879856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353691" y="3503040"/>
            <a:ext cx="812630" cy="616140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244214" y="3652011"/>
            <a:ext cx="375716" cy="363829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686809" y="3797680"/>
            <a:ext cx="159638" cy="174282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956684" y="3741369"/>
            <a:ext cx="149860" cy="240029"/>
          </a:xfrm>
          <a:prstGeom prst="rect">
            <a:avLst/>
          </a:prstGeom>
        </p:spPr>
      </p:pic>
      <p:sp>
        <p:nvSpPr>
          <p:cNvPr id="32" name="object 32" descr=""/>
          <p:cNvSpPr/>
          <p:nvPr/>
        </p:nvSpPr>
        <p:spPr>
          <a:xfrm>
            <a:off x="4222115" y="3837559"/>
            <a:ext cx="130175" cy="27305"/>
          </a:xfrm>
          <a:custGeom>
            <a:avLst/>
            <a:gdLst/>
            <a:ahLst/>
            <a:cxnLst/>
            <a:rect l="l" t="t" r="r" b="b"/>
            <a:pathLst>
              <a:path w="130175" h="27304">
                <a:moveTo>
                  <a:pt x="7238" y="3682"/>
                </a:moveTo>
                <a:lnTo>
                  <a:pt x="1905" y="7365"/>
                </a:lnTo>
                <a:lnTo>
                  <a:pt x="1015" y="12953"/>
                </a:lnTo>
                <a:lnTo>
                  <a:pt x="0" y="18541"/>
                </a:lnTo>
                <a:lnTo>
                  <a:pt x="3683" y="23875"/>
                </a:lnTo>
                <a:lnTo>
                  <a:pt x="9144" y="24891"/>
                </a:lnTo>
                <a:lnTo>
                  <a:pt x="15875" y="26288"/>
                </a:lnTo>
                <a:lnTo>
                  <a:pt x="21209" y="27050"/>
                </a:lnTo>
                <a:lnTo>
                  <a:pt x="22606" y="27050"/>
                </a:lnTo>
                <a:lnTo>
                  <a:pt x="26162" y="27177"/>
                </a:lnTo>
                <a:lnTo>
                  <a:pt x="45593" y="27177"/>
                </a:lnTo>
                <a:lnTo>
                  <a:pt x="51435" y="26923"/>
                </a:lnTo>
                <a:lnTo>
                  <a:pt x="56769" y="26161"/>
                </a:lnTo>
                <a:lnTo>
                  <a:pt x="55880" y="26161"/>
                </a:lnTo>
                <a:lnTo>
                  <a:pt x="65532" y="25526"/>
                </a:lnTo>
                <a:lnTo>
                  <a:pt x="70485" y="25272"/>
                </a:lnTo>
                <a:lnTo>
                  <a:pt x="70993" y="25145"/>
                </a:lnTo>
                <a:lnTo>
                  <a:pt x="81407" y="24129"/>
                </a:lnTo>
                <a:lnTo>
                  <a:pt x="81025" y="24129"/>
                </a:lnTo>
                <a:lnTo>
                  <a:pt x="85344" y="23875"/>
                </a:lnTo>
                <a:lnTo>
                  <a:pt x="93852" y="23113"/>
                </a:lnTo>
                <a:lnTo>
                  <a:pt x="97155" y="22859"/>
                </a:lnTo>
                <a:lnTo>
                  <a:pt x="114655" y="22859"/>
                </a:lnTo>
                <a:lnTo>
                  <a:pt x="113537" y="22351"/>
                </a:lnTo>
                <a:lnTo>
                  <a:pt x="112522" y="21970"/>
                </a:lnTo>
                <a:lnTo>
                  <a:pt x="109600" y="20700"/>
                </a:lnTo>
                <a:lnTo>
                  <a:pt x="107569" y="18160"/>
                </a:lnTo>
                <a:lnTo>
                  <a:pt x="106045" y="12064"/>
                </a:lnTo>
                <a:lnTo>
                  <a:pt x="106680" y="8762"/>
                </a:lnTo>
                <a:lnTo>
                  <a:pt x="108775" y="6095"/>
                </a:lnTo>
                <a:lnTo>
                  <a:pt x="22606" y="6095"/>
                </a:lnTo>
                <a:lnTo>
                  <a:pt x="23674" y="6057"/>
                </a:lnTo>
                <a:lnTo>
                  <a:pt x="18542" y="5460"/>
                </a:lnTo>
                <a:lnTo>
                  <a:pt x="18923" y="5460"/>
                </a:lnTo>
                <a:lnTo>
                  <a:pt x="12700" y="4571"/>
                </a:lnTo>
                <a:lnTo>
                  <a:pt x="7238" y="3682"/>
                </a:lnTo>
                <a:close/>
              </a:path>
              <a:path w="130175" h="27304">
                <a:moveTo>
                  <a:pt x="115557" y="23269"/>
                </a:moveTo>
                <a:lnTo>
                  <a:pt x="117729" y="24256"/>
                </a:lnTo>
                <a:lnTo>
                  <a:pt x="122427" y="23367"/>
                </a:lnTo>
                <a:lnTo>
                  <a:pt x="118110" y="23367"/>
                </a:lnTo>
                <a:lnTo>
                  <a:pt x="115557" y="23269"/>
                </a:lnTo>
                <a:close/>
              </a:path>
              <a:path w="130175" h="27304">
                <a:moveTo>
                  <a:pt x="114992" y="765"/>
                </a:moveTo>
                <a:lnTo>
                  <a:pt x="112522" y="1396"/>
                </a:lnTo>
                <a:lnTo>
                  <a:pt x="106680" y="8762"/>
                </a:lnTo>
                <a:lnTo>
                  <a:pt x="106198" y="11264"/>
                </a:lnTo>
                <a:lnTo>
                  <a:pt x="106172" y="12572"/>
                </a:lnTo>
                <a:lnTo>
                  <a:pt x="107569" y="18160"/>
                </a:lnTo>
                <a:lnTo>
                  <a:pt x="109600" y="20700"/>
                </a:lnTo>
                <a:lnTo>
                  <a:pt x="112522" y="21970"/>
                </a:lnTo>
                <a:lnTo>
                  <a:pt x="113537" y="22351"/>
                </a:lnTo>
                <a:lnTo>
                  <a:pt x="115557" y="23269"/>
                </a:lnTo>
                <a:lnTo>
                  <a:pt x="118110" y="23367"/>
                </a:lnTo>
                <a:lnTo>
                  <a:pt x="118618" y="23367"/>
                </a:lnTo>
                <a:lnTo>
                  <a:pt x="129572" y="11264"/>
                </a:lnTo>
                <a:lnTo>
                  <a:pt x="127000" y="4190"/>
                </a:lnTo>
                <a:lnTo>
                  <a:pt x="126807" y="4054"/>
                </a:lnTo>
                <a:lnTo>
                  <a:pt x="120747" y="1269"/>
                </a:lnTo>
                <a:lnTo>
                  <a:pt x="119077" y="1263"/>
                </a:lnTo>
                <a:lnTo>
                  <a:pt x="118110" y="1142"/>
                </a:lnTo>
                <a:lnTo>
                  <a:pt x="118533" y="1142"/>
                </a:lnTo>
                <a:lnTo>
                  <a:pt x="117348" y="888"/>
                </a:lnTo>
                <a:lnTo>
                  <a:pt x="114992" y="765"/>
                </a:lnTo>
                <a:close/>
              </a:path>
              <a:path w="130175" h="27304">
                <a:moveTo>
                  <a:pt x="122646" y="23166"/>
                </a:moveTo>
                <a:lnTo>
                  <a:pt x="118618" y="23367"/>
                </a:lnTo>
                <a:lnTo>
                  <a:pt x="122427" y="23367"/>
                </a:lnTo>
                <a:lnTo>
                  <a:pt x="122646" y="23166"/>
                </a:lnTo>
                <a:close/>
              </a:path>
              <a:path w="130175" h="27304">
                <a:moveTo>
                  <a:pt x="112902" y="22859"/>
                </a:moveTo>
                <a:lnTo>
                  <a:pt x="114808" y="23240"/>
                </a:lnTo>
                <a:lnTo>
                  <a:pt x="115557" y="23269"/>
                </a:lnTo>
                <a:lnTo>
                  <a:pt x="115214" y="23113"/>
                </a:lnTo>
                <a:lnTo>
                  <a:pt x="114935" y="23113"/>
                </a:lnTo>
                <a:lnTo>
                  <a:pt x="112902" y="22859"/>
                </a:lnTo>
                <a:close/>
              </a:path>
              <a:path w="130175" h="27304">
                <a:moveTo>
                  <a:pt x="128339" y="17815"/>
                </a:moveTo>
                <a:lnTo>
                  <a:pt x="125730" y="20319"/>
                </a:lnTo>
                <a:lnTo>
                  <a:pt x="122646" y="23166"/>
                </a:lnTo>
                <a:lnTo>
                  <a:pt x="123698" y="23113"/>
                </a:lnTo>
                <a:lnTo>
                  <a:pt x="128015" y="19430"/>
                </a:lnTo>
                <a:lnTo>
                  <a:pt x="128339" y="17815"/>
                </a:lnTo>
                <a:close/>
              </a:path>
              <a:path w="130175" h="27304">
                <a:moveTo>
                  <a:pt x="114655" y="22859"/>
                </a:moveTo>
                <a:lnTo>
                  <a:pt x="112902" y="22859"/>
                </a:lnTo>
                <a:lnTo>
                  <a:pt x="114935" y="23113"/>
                </a:lnTo>
                <a:lnTo>
                  <a:pt x="115214" y="23113"/>
                </a:lnTo>
                <a:lnTo>
                  <a:pt x="114655" y="22859"/>
                </a:lnTo>
                <a:close/>
              </a:path>
              <a:path w="130175" h="27304">
                <a:moveTo>
                  <a:pt x="112902" y="22859"/>
                </a:moveTo>
                <a:lnTo>
                  <a:pt x="101600" y="22859"/>
                </a:lnTo>
                <a:lnTo>
                  <a:pt x="103377" y="22986"/>
                </a:lnTo>
                <a:lnTo>
                  <a:pt x="113537" y="22986"/>
                </a:lnTo>
                <a:lnTo>
                  <a:pt x="112902" y="22859"/>
                </a:lnTo>
                <a:close/>
              </a:path>
              <a:path w="130175" h="27304">
                <a:moveTo>
                  <a:pt x="129572" y="11264"/>
                </a:moveTo>
                <a:lnTo>
                  <a:pt x="129032" y="14350"/>
                </a:lnTo>
                <a:lnTo>
                  <a:pt x="128339" y="17815"/>
                </a:lnTo>
                <a:lnTo>
                  <a:pt x="128905" y="17271"/>
                </a:lnTo>
                <a:lnTo>
                  <a:pt x="130048" y="12572"/>
                </a:lnTo>
                <a:lnTo>
                  <a:pt x="129572" y="11264"/>
                </a:lnTo>
                <a:close/>
              </a:path>
              <a:path w="130175" h="27304">
                <a:moveTo>
                  <a:pt x="126807" y="4054"/>
                </a:moveTo>
                <a:lnTo>
                  <a:pt x="127000" y="4190"/>
                </a:lnTo>
                <a:lnTo>
                  <a:pt x="129572" y="11264"/>
                </a:lnTo>
                <a:lnTo>
                  <a:pt x="129921" y="9270"/>
                </a:lnTo>
                <a:lnTo>
                  <a:pt x="127381" y="4317"/>
                </a:lnTo>
                <a:lnTo>
                  <a:pt x="126807" y="4054"/>
                </a:lnTo>
                <a:close/>
              </a:path>
              <a:path w="130175" h="27304">
                <a:moveTo>
                  <a:pt x="23674" y="6057"/>
                </a:moveTo>
                <a:lnTo>
                  <a:pt x="22606" y="6095"/>
                </a:lnTo>
                <a:lnTo>
                  <a:pt x="24002" y="6095"/>
                </a:lnTo>
                <a:lnTo>
                  <a:pt x="23674" y="6057"/>
                </a:lnTo>
                <a:close/>
              </a:path>
              <a:path w="130175" h="27304">
                <a:moveTo>
                  <a:pt x="49357" y="5633"/>
                </a:moveTo>
                <a:lnTo>
                  <a:pt x="44323" y="5968"/>
                </a:lnTo>
                <a:lnTo>
                  <a:pt x="26162" y="5968"/>
                </a:lnTo>
                <a:lnTo>
                  <a:pt x="23674" y="6057"/>
                </a:lnTo>
                <a:lnTo>
                  <a:pt x="24002" y="6095"/>
                </a:lnTo>
                <a:lnTo>
                  <a:pt x="108775" y="6095"/>
                </a:lnTo>
                <a:lnTo>
                  <a:pt x="109061" y="5714"/>
                </a:lnTo>
                <a:lnTo>
                  <a:pt x="48895" y="5714"/>
                </a:lnTo>
                <a:lnTo>
                  <a:pt x="49357" y="5633"/>
                </a:lnTo>
                <a:close/>
              </a:path>
              <a:path w="130175" h="27304">
                <a:moveTo>
                  <a:pt x="44958" y="5841"/>
                </a:moveTo>
                <a:lnTo>
                  <a:pt x="40894" y="5968"/>
                </a:lnTo>
                <a:lnTo>
                  <a:pt x="44323" y="5968"/>
                </a:lnTo>
                <a:lnTo>
                  <a:pt x="44958" y="5841"/>
                </a:lnTo>
                <a:close/>
              </a:path>
              <a:path w="130175" h="27304">
                <a:moveTo>
                  <a:pt x="50037" y="5587"/>
                </a:moveTo>
                <a:lnTo>
                  <a:pt x="49357" y="5633"/>
                </a:lnTo>
                <a:lnTo>
                  <a:pt x="48895" y="5714"/>
                </a:lnTo>
                <a:lnTo>
                  <a:pt x="50037" y="5587"/>
                </a:lnTo>
                <a:close/>
              </a:path>
              <a:path w="130175" h="27304">
                <a:moveTo>
                  <a:pt x="109156" y="5587"/>
                </a:moveTo>
                <a:lnTo>
                  <a:pt x="50037" y="5587"/>
                </a:lnTo>
                <a:lnTo>
                  <a:pt x="48895" y="5714"/>
                </a:lnTo>
                <a:lnTo>
                  <a:pt x="109061" y="5714"/>
                </a:lnTo>
                <a:lnTo>
                  <a:pt x="109156" y="5587"/>
                </a:lnTo>
                <a:close/>
              </a:path>
              <a:path w="130175" h="27304">
                <a:moveTo>
                  <a:pt x="68961" y="3555"/>
                </a:moveTo>
                <a:lnTo>
                  <a:pt x="63881" y="4063"/>
                </a:lnTo>
                <a:lnTo>
                  <a:pt x="54229" y="4825"/>
                </a:lnTo>
                <a:lnTo>
                  <a:pt x="53212" y="4952"/>
                </a:lnTo>
                <a:lnTo>
                  <a:pt x="49357" y="5633"/>
                </a:lnTo>
                <a:lnTo>
                  <a:pt x="50037" y="5587"/>
                </a:lnTo>
                <a:lnTo>
                  <a:pt x="109156" y="5587"/>
                </a:lnTo>
                <a:lnTo>
                  <a:pt x="110678" y="3682"/>
                </a:lnTo>
                <a:lnTo>
                  <a:pt x="68707" y="3682"/>
                </a:lnTo>
                <a:lnTo>
                  <a:pt x="68961" y="3555"/>
                </a:lnTo>
                <a:close/>
              </a:path>
              <a:path w="130175" h="27304">
                <a:moveTo>
                  <a:pt x="120733" y="1263"/>
                </a:moveTo>
                <a:lnTo>
                  <a:pt x="126807" y="4054"/>
                </a:lnTo>
                <a:lnTo>
                  <a:pt x="123062" y="1396"/>
                </a:lnTo>
                <a:lnTo>
                  <a:pt x="120733" y="1263"/>
                </a:lnTo>
                <a:close/>
              </a:path>
              <a:path w="130175" h="27304">
                <a:moveTo>
                  <a:pt x="114935" y="761"/>
                </a:moveTo>
                <a:lnTo>
                  <a:pt x="103335" y="765"/>
                </a:lnTo>
                <a:lnTo>
                  <a:pt x="101600" y="888"/>
                </a:lnTo>
                <a:lnTo>
                  <a:pt x="96138" y="888"/>
                </a:lnTo>
                <a:lnTo>
                  <a:pt x="94742" y="1015"/>
                </a:lnTo>
                <a:lnTo>
                  <a:pt x="91567" y="1396"/>
                </a:lnTo>
                <a:lnTo>
                  <a:pt x="91948" y="1396"/>
                </a:lnTo>
                <a:lnTo>
                  <a:pt x="83565" y="2031"/>
                </a:lnTo>
                <a:lnTo>
                  <a:pt x="83565" y="2158"/>
                </a:lnTo>
                <a:lnTo>
                  <a:pt x="79248" y="2539"/>
                </a:lnTo>
                <a:lnTo>
                  <a:pt x="68707" y="3682"/>
                </a:lnTo>
                <a:lnTo>
                  <a:pt x="110678" y="3682"/>
                </a:lnTo>
                <a:lnTo>
                  <a:pt x="112522" y="1396"/>
                </a:lnTo>
                <a:lnTo>
                  <a:pt x="114992" y="765"/>
                </a:lnTo>
                <a:close/>
              </a:path>
              <a:path w="130175" h="27304">
                <a:moveTo>
                  <a:pt x="118533" y="1142"/>
                </a:moveTo>
                <a:lnTo>
                  <a:pt x="118110" y="1142"/>
                </a:lnTo>
                <a:lnTo>
                  <a:pt x="119125" y="1269"/>
                </a:lnTo>
                <a:lnTo>
                  <a:pt x="118533" y="1142"/>
                </a:lnTo>
                <a:close/>
              </a:path>
              <a:path w="130175" h="27304">
                <a:moveTo>
                  <a:pt x="117983" y="0"/>
                </a:moveTo>
                <a:lnTo>
                  <a:pt x="114992" y="765"/>
                </a:lnTo>
                <a:lnTo>
                  <a:pt x="117348" y="888"/>
                </a:lnTo>
                <a:lnTo>
                  <a:pt x="119125" y="1269"/>
                </a:lnTo>
                <a:lnTo>
                  <a:pt x="120747" y="1269"/>
                </a:lnTo>
                <a:lnTo>
                  <a:pt x="118618" y="1142"/>
                </a:lnTo>
                <a:lnTo>
                  <a:pt x="120470" y="1142"/>
                </a:lnTo>
                <a:lnTo>
                  <a:pt x="117983" y="0"/>
                </a:lnTo>
                <a:close/>
              </a:path>
              <a:path w="130175" h="27304">
                <a:moveTo>
                  <a:pt x="120470" y="1142"/>
                </a:moveTo>
                <a:lnTo>
                  <a:pt x="118618" y="1142"/>
                </a:lnTo>
                <a:lnTo>
                  <a:pt x="120733" y="1263"/>
                </a:lnTo>
                <a:lnTo>
                  <a:pt x="120470" y="1142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3" name="object 33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732533" y="3428872"/>
            <a:ext cx="553212" cy="592620"/>
          </a:xfrm>
          <a:prstGeom prst="rect">
            <a:avLst/>
          </a:prstGeom>
        </p:spPr>
      </p:pic>
      <p:grpSp>
        <p:nvGrpSpPr>
          <p:cNvPr id="34" name="object 34" descr=""/>
          <p:cNvGrpSpPr/>
          <p:nvPr/>
        </p:nvGrpSpPr>
        <p:grpSpPr>
          <a:xfrm>
            <a:off x="4928615" y="3316859"/>
            <a:ext cx="3914775" cy="1196340"/>
            <a:chOff x="4928615" y="3316859"/>
            <a:chExt cx="3914775" cy="1196340"/>
          </a:xfrm>
        </p:grpSpPr>
        <p:pic>
          <p:nvPicPr>
            <p:cNvPr id="35" name="object 3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61711" y="4352480"/>
              <a:ext cx="253873" cy="156209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28615" y="4186288"/>
              <a:ext cx="955929" cy="326555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17742" y="3316859"/>
              <a:ext cx="3025521" cy="961389"/>
            </a:xfrm>
            <a:prstGeom prst="rect">
              <a:avLst/>
            </a:prstGeom>
          </p:spPr>
        </p:pic>
      </p:grpSp>
      <p:pic>
        <p:nvPicPr>
          <p:cNvPr id="38" name="object 38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448428" y="3564013"/>
            <a:ext cx="1009904" cy="543102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793239" y="2433320"/>
            <a:ext cx="116459" cy="242569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681226" y="2808985"/>
            <a:ext cx="438150" cy="240156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743325" y="133350"/>
            <a:ext cx="180975" cy="180975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466722" y="3735323"/>
            <a:ext cx="156792" cy="38607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482443" y="3842511"/>
            <a:ext cx="183796" cy="33705"/>
          </a:xfrm>
          <a:prstGeom prst="rect">
            <a:avLst/>
          </a:prstGeom>
        </p:spPr>
      </p:pic>
      <p:grpSp>
        <p:nvGrpSpPr>
          <p:cNvPr id="44" name="object 44" descr=""/>
          <p:cNvGrpSpPr/>
          <p:nvPr/>
        </p:nvGrpSpPr>
        <p:grpSpPr>
          <a:xfrm>
            <a:off x="3141345" y="2286000"/>
            <a:ext cx="1240155" cy="766445"/>
            <a:chOff x="3141345" y="2286000"/>
            <a:chExt cx="1240155" cy="766445"/>
          </a:xfrm>
        </p:grpSpPr>
        <p:pic>
          <p:nvPicPr>
            <p:cNvPr id="45" name="object 4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590925" y="2286000"/>
              <a:ext cx="180975" cy="180975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141345" y="2498852"/>
              <a:ext cx="1239646" cy="553212"/>
            </a:xfrm>
            <a:prstGeom prst="rect">
              <a:avLst/>
            </a:prstGeom>
          </p:spPr>
        </p:pic>
      </p:grpSp>
      <p:pic>
        <p:nvPicPr>
          <p:cNvPr id="47" name="object 47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2194560" y="377063"/>
            <a:ext cx="412876" cy="552703"/>
          </a:xfrm>
          <a:prstGeom prst="rect">
            <a:avLst/>
          </a:prstGeom>
        </p:spPr>
      </p:pic>
      <p:pic>
        <p:nvPicPr>
          <p:cNvPr id="48" name="object 48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690367" y="306197"/>
            <a:ext cx="323850" cy="576579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725183" y="981836"/>
            <a:ext cx="312402" cy="212978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729038" y="103504"/>
            <a:ext cx="181712" cy="122554"/>
          </a:xfrm>
          <a:prstGeom prst="rect">
            <a:avLst/>
          </a:prstGeom>
        </p:spPr>
      </p:pic>
      <p:grpSp>
        <p:nvGrpSpPr>
          <p:cNvPr id="51" name="object 51" descr=""/>
          <p:cNvGrpSpPr/>
          <p:nvPr/>
        </p:nvGrpSpPr>
        <p:grpSpPr>
          <a:xfrm>
            <a:off x="4416297" y="267588"/>
            <a:ext cx="926465" cy="747395"/>
            <a:chOff x="4416297" y="267588"/>
            <a:chExt cx="926465" cy="747395"/>
          </a:xfrm>
        </p:grpSpPr>
        <p:pic>
          <p:nvPicPr>
            <p:cNvPr id="52" name="object 52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416297" y="645286"/>
              <a:ext cx="139573" cy="34289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591757" y="267588"/>
              <a:ext cx="750497" cy="746887"/>
            </a:xfrm>
            <a:prstGeom prst="rect">
              <a:avLst/>
            </a:prstGeom>
          </p:spPr>
        </p:pic>
      </p:grpSp>
      <p:pic>
        <p:nvPicPr>
          <p:cNvPr id="54" name="object 54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096005" y="363347"/>
            <a:ext cx="1239646" cy="630936"/>
          </a:xfrm>
          <a:prstGeom prst="rect">
            <a:avLst/>
          </a:prstGeom>
        </p:spPr>
      </p:pic>
      <p:pic>
        <p:nvPicPr>
          <p:cNvPr id="55" name="object 55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762251" y="311022"/>
            <a:ext cx="358140" cy="682878"/>
          </a:xfrm>
          <a:prstGeom prst="rect">
            <a:avLst/>
          </a:prstGeom>
        </p:spPr>
      </p:pic>
      <p:pic>
        <p:nvPicPr>
          <p:cNvPr id="56" name="object 56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239517" y="2512695"/>
            <a:ext cx="413257" cy="552577"/>
          </a:xfrm>
          <a:prstGeom prst="rect">
            <a:avLst/>
          </a:prstGeom>
        </p:spPr>
      </p:pic>
      <p:pic>
        <p:nvPicPr>
          <p:cNvPr id="57" name="object 57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2735707" y="2441701"/>
            <a:ext cx="323976" cy="576580"/>
          </a:xfrm>
          <a:prstGeom prst="rect">
            <a:avLst/>
          </a:prstGeom>
        </p:spPr>
      </p:pic>
      <p:pic>
        <p:nvPicPr>
          <p:cNvPr id="58" name="object 58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2770313" y="3117214"/>
            <a:ext cx="312230" cy="213105"/>
          </a:xfrm>
          <a:prstGeom prst="rect">
            <a:avLst/>
          </a:prstGeom>
        </p:spPr>
      </p:pic>
      <p:pic>
        <p:nvPicPr>
          <p:cNvPr id="59" name="object 59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2773968" y="2239136"/>
            <a:ext cx="181740" cy="122427"/>
          </a:xfrm>
          <a:prstGeom prst="rect">
            <a:avLst/>
          </a:prstGeom>
        </p:spPr>
      </p:pic>
      <p:grpSp>
        <p:nvGrpSpPr>
          <p:cNvPr id="60" name="object 60" descr=""/>
          <p:cNvGrpSpPr/>
          <p:nvPr/>
        </p:nvGrpSpPr>
        <p:grpSpPr>
          <a:xfrm>
            <a:off x="4461636" y="2403094"/>
            <a:ext cx="926465" cy="747395"/>
            <a:chOff x="4461636" y="2403094"/>
            <a:chExt cx="926465" cy="747395"/>
          </a:xfrm>
        </p:grpSpPr>
        <p:pic>
          <p:nvPicPr>
            <p:cNvPr id="61" name="object 61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461636" y="2780792"/>
              <a:ext cx="139700" cy="34289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637047" y="2403094"/>
              <a:ext cx="750546" cy="746887"/>
            </a:xfrm>
            <a:prstGeom prst="rect">
              <a:avLst/>
            </a:prstGeom>
          </p:spPr>
        </p:pic>
      </p:grpSp>
      <p:sp>
        <p:nvSpPr>
          <p:cNvPr id="63" name="object 63"/>
          <p:cNvSpPr txBox="1">
            <a:spLocks noGrp="1"/>
          </p:cNvSpPr>
          <p:nvPr>
            <p:ph type="title"/>
          </p:nvPr>
        </p:nvSpPr>
        <p:spPr>
          <a:xfrm>
            <a:off x="16509" y="-4444"/>
            <a:ext cx="1815464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-10"/>
              <a:t>(Optional)</a:t>
            </a:r>
            <a:endParaRPr sz="2750"/>
          </a:p>
        </p:txBody>
      </p:sp>
      <p:sp>
        <p:nvSpPr>
          <p:cNvPr id="64" name="object 6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Gradient</a:t>
            </a:r>
            <a:r>
              <a:rPr dirty="0" spc="-65"/>
              <a:t> </a:t>
            </a:r>
            <a:r>
              <a:rPr dirty="0"/>
              <a:t>descent</a:t>
            </a:r>
            <a:r>
              <a:rPr dirty="0" spc="-55"/>
              <a:t> </a:t>
            </a:r>
            <a:r>
              <a:rPr dirty="0" spc="-10"/>
              <a:t>algorithm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69937" y="1305305"/>
            <a:ext cx="270002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800">
                <a:latin typeface="Arial"/>
                <a:cs typeface="Arial"/>
              </a:rPr>
              <a:t>repeat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until</a:t>
            </a:r>
            <a:r>
              <a:rPr dirty="0" sz="1800" spc="-1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convergence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{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5971" y="2014854"/>
            <a:ext cx="179476" cy="122046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1524508" y="2027046"/>
            <a:ext cx="154940" cy="69215"/>
          </a:xfrm>
          <a:custGeom>
            <a:avLst/>
            <a:gdLst/>
            <a:ahLst/>
            <a:cxnLst/>
            <a:rect l="l" t="t" r="r" b="b"/>
            <a:pathLst>
              <a:path w="154939" h="69214">
                <a:moveTo>
                  <a:pt x="154686" y="52070"/>
                </a:moveTo>
                <a:lnTo>
                  <a:pt x="0" y="52070"/>
                </a:lnTo>
                <a:lnTo>
                  <a:pt x="0" y="68834"/>
                </a:lnTo>
                <a:lnTo>
                  <a:pt x="154686" y="68834"/>
                </a:lnTo>
                <a:lnTo>
                  <a:pt x="154686" y="52070"/>
                </a:lnTo>
                <a:close/>
              </a:path>
              <a:path w="154939" h="69214">
                <a:moveTo>
                  <a:pt x="154686" y="0"/>
                </a:moveTo>
                <a:lnTo>
                  <a:pt x="0" y="0"/>
                </a:lnTo>
                <a:lnTo>
                  <a:pt x="0" y="16637"/>
                </a:lnTo>
                <a:lnTo>
                  <a:pt x="154686" y="16637"/>
                </a:lnTo>
                <a:lnTo>
                  <a:pt x="154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9872" y="2014854"/>
            <a:ext cx="179450" cy="122046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2038857" y="2053017"/>
            <a:ext cx="154940" cy="17145"/>
          </a:xfrm>
          <a:custGeom>
            <a:avLst/>
            <a:gdLst/>
            <a:ahLst/>
            <a:cxnLst/>
            <a:rect l="l" t="t" r="r" b="b"/>
            <a:pathLst>
              <a:path w="154939" h="17144">
                <a:moveTo>
                  <a:pt x="154711" y="0"/>
                </a:moveTo>
                <a:lnTo>
                  <a:pt x="0" y="0"/>
                </a:lnTo>
                <a:lnTo>
                  <a:pt x="0" y="16701"/>
                </a:lnTo>
                <a:lnTo>
                  <a:pt x="154711" y="16701"/>
                </a:lnTo>
                <a:lnTo>
                  <a:pt x="154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0920" y="2012823"/>
            <a:ext cx="136652" cy="124078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28189" y="1771014"/>
            <a:ext cx="99949" cy="17335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70785" y="2184145"/>
            <a:ext cx="209550" cy="124206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04922" y="1649348"/>
            <a:ext cx="171069" cy="96647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5081396" y="1895729"/>
            <a:ext cx="363855" cy="241300"/>
            <a:chOff x="5081396" y="1895729"/>
            <a:chExt cx="363855" cy="241300"/>
          </a:xfrm>
        </p:grpSpPr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81396" y="2012696"/>
              <a:ext cx="129286" cy="12420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46750" y="1895729"/>
              <a:ext cx="197993" cy="176402"/>
            </a:xfrm>
            <a:prstGeom prst="rect">
              <a:avLst/>
            </a:prstGeom>
          </p:spPr>
        </p:pic>
      </p:grpSp>
      <p:pic>
        <p:nvPicPr>
          <p:cNvPr id="15" name="object 1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50607" y="2793492"/>
            <a:ext cx="113880" cy="181609"/>
          </a:xfrm>
          <a:prstGeom prst="rect">
            <a:avLst/>
          </a:prstGeom>
        </p:spPr>
      </p:pic>
      <p:sp>
        <p:nvSpPr>
          <p:cNvPr id="16" name="object 16" descr=""/>
          <p:cNvSpPr/>
          <p:nvPr/>
        </p:nvSpPr>
        <p:spPr>
          <a:xfrm>
            <a:off x="1467358" y="2865246"/>
            <a:ext cx="154940" cy="69215"/>
          </a:xfrm>
          <a:custGeom>
            <a:avLst/>
            <a:gdLst/>
            <a:ahLst/>
            <a:cxnLst/>
            <a:rect l="l" t="t" r="r" b="b"/>
            <a:pathLst>
              <a:path w="154940" h="69214">
                <a:moveTo>
                  <a:pt x="154686" y="52070"/>
                </a:moveTo>
                <a:lnTo>
                  <a:pt x="0" y="52070"/>
                </a:lnTo>
                <a:lnTo>
                  <a:pt x="0" y="68834"/>
                </a:lnTo>
                <a:lnTo>
                  <a:pt x="154686" y="68834"/>
                </a:lnTo>
                <a:lnTo>
                  <a:pt x="154686" y="52070"/>
                </a:lnTo>
                <a:close/>
              </a:path>
              <a:path w="154940" h="69214">
                <a:moveTo>
                  <a:pt x="154686" y="0"/>
                </a:moveTo>
                <a:lnTo>
                  <a:pt x="0" y="0"/>
                </a:lnTo>
                <a:lnTo>
                  <a:pt x="0" y="16637"/>
                </a:lnTo>
                <a:lnTo>
                  <a:pt x="154686" y="16637"/>
                </a:lnTo>
                <a:lnTo>
                  <a:pt x="154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26819" y="2793492"/>
            <a:ext cx="113918" cy="181609"/>
          </a:xfrm>
          <a:prstGeom prst="rect">
            <a:avLst/>
          </a:prstGeom>
        </p:spPr>
      </p:pic>
      <p:sp>
        <p:nvSpPr>
          <p:cNvPr id="18" name="object 18" descr=""/>
          <p:cNvSpPr/>
          <p:nvPr/>
        </p:nvSpPr>
        <p:spPr>
          <a:xfrm>
            <a:off x="1934082" y="2891217"/>
            <a:ext cx="154940" cy="17145"/>
          </a:xfrm>
          <a:custGeom>
            <a:avLst/>
            <a:gdLst/>
            <a:ahLst/>
            <a:cxnLst/>
            <a:rect l="l" t="t" r="r" b="b"/>
            <a:pathLst>
              <a:path w="154939" h="17144">
                <a:moveTo>
                  <a:pt x="154711" y="0"/>
                </a:moveTo>
                <a:lnTo>
                  <a:pt x="0" y="0"/>
                </a:lnTo>
                <a:lnTo>
                  <a:pt x="0" y="16701"/>
                </a:lnTo>
                <a:lnTo>
                  <a:pt x="154711" y="16701"/>
                </a:lnTo>
                <a:lnTo>
                  <a:pt x="154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76145" y="2851023"/>
            <a:ext cx="136652" cy="124078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23414" y="2609214"/>
            <a:ext cx="99949" cy="173355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66010" y="3022345"/>
            <a:ext cx="209550" cy="124206"/>
          </a:xfrm>
          <a:prstGeom prst="rect">
            <a:avLst/>
          </a:prstGeom>
        </p:spPr>
      </p:pic>
      <p:grpSp>
        <p:nvGrpSpPr>
          <p:cNvPr id="22" name="object 22" descr=""/>
          <p:cNvGrpSpPr/>
          <p:nvPr/>
        </p:nvGrpSpPr>
        <p:grpSpPr>
          <a:xfrm>
            <a:off x="2467736" y="1815973"/>
            <a:ext cx="2531745" cy="768350"/>
            <a:chOff x="2467736" y="1815973"/>
            <a:chExt cx="2531745" cy="768350"/>
          </a:xfrm>
        </p:grpSpPr>
        <p:sp>
          <p:nvSpPr>
            <p:cNvPr id="23" name="object 23" descr=""/>
            <p:cNvSpPr/>
            <p:nvPr/>
          </p:nvSpPr>
          <p:spPr>
            <a:xfrm>
              <a:off x="2467737" y="1815972"/>
              <a:ext cx="575945" cy="644525"/>
            </a:xfrm>
            <a:custGeom>
              <a:avLst/>
              <a:gdLst/>
              <a:ahLst/>
              <a:cxnLst/>
              <a:rect l="l" t="t" r="r" b="b"/>
              <a:pathLst>
                <a:path w="575944" h="644525">
                  <a:moveTo>
                    <a:pt x="219075" y="233172"/>
                  </a:moveTo>
                  <a:lnTo>
                    <a:pt x="0" y="233172"/>
                  </a:lnTo>
                  <a:lnTo>
                    <a:pt x="0" y="252222"/>
                  </a:lnTo>
                  <a:lnTo>
                    <a:pt x="219075" y="252222"/>
                  </a:lnTo>
                  <a:lnTo>
                    <a:pt x="219075" y="233172"/>
                  </a:lnTo>
                  <a:close/>
                </a:path>
                <a:path w="575944" h="644525">
                  <a:moveTo>
                    <a:pt x="324612" y="511302"/>
                  </a:moveTo>
                  <a:lnTo>
                    <a:pt x="305943" y="511302"/>
                  </a:lnTo>
                  <a:lnTo>
                    <a:pt x="301625" y="531241"/>
                  </a:lnTo>
                  <a:lnTo>
                    <a:pt x="320040" y="531241"/>
                  </a:lnTo>
                  <a:lnTo>
                    <a:pt x="324612" y="511302"/>
                  </a:lnTo>
                  <a:close/>
                </a:path>
                <a:path w="575944" h="644525">
                  <a:moveTo>
                    <a:pt x="328168" y="626618"/>
                  </a:moveTo>
                  <a:lnTo>
                    <a:pt x="321818" y="620395"/>
                  </a:lnTo>
                  <a:lnTo>
                    <a:pt x="319913" y="622554"/>
                  </a:lnTo>
                  <a:lnTo>
                    <a:pt x="316738" y="625729"/>
                  </a:lnTo>
                  <a:lnTo>
                    <a:pt x="313817" y="628396"/>
                  </a:lnTo>
                  <a:lnTo>
                    <a:pt x="311277" y="630174"/>
                  </a:lnTo>
                  <a:lnTo>
                    <a:pt x="310134" y="630936"/>
                  </a:lnTo>
                  <a:lnTo>
                    <a:pt x="308991" y="631317"/>
                  </a:lnTo>
                  <a:lnTo>
                    <a:pt x="307848" y="631825"/>
                  </a:lnTo>
                  <a:lnTo>
                    <a:pt x="306705" y="631952"/>
                  </a:lnTo>
                  <a:lnTo>
                    <a:pt x="303657" y="631952"/>
                  </a:lnTo>
                  <a:lnTo>
                    <a:pt x="302260" y="631444"/>
                  </a:lnTo>
                  <a:lnTo>
                    <a:pt x="301244" y="630428"/>
                  </a:lnTo>
                  <a:lnTo>
                    <a:pt x="300355" y="629412"/>
                  </a:lnTo>
                  <a:lnTo>
                    <a:pt x="299847" y="627634"/>
                  </a:lnTo>
                  <a:lnTo>
                    <a:pt x="299910" y="622554"/>
                  </a:lnTo>
                  <a:lnTo>
                    <a:pt x="299974" y="621665"/>
                  </a:lnTo>
                  <a:lnTo>
                    <a:pt x="300736" y="617220"/>
                  </a:lnTo>
                  <a:lnTo>
                    <a:pt x="302133" y="610743"/>
                  </a:lnTo>
                  <a:lnTo>
                    <a:pt x="315976" y="548767"/>
                  </a:lnTo>
                  <a:lnTo>
                    <a:pt x="311404" y="548767"/>
                  </a:lnTo>
                  <a:lnTo>
                    <a:pt x="284480" y="549783"/>
                  </a:lnTo>
                  <a:lnTo>
                    <a:pt x="283337" y="556133"/>
                  </a:lnTo>
                  <a:lnTo>
                    <a:pt x="287274" y="556260"/>
                  </a:lnTo>
                  <a:lnTo>
                    <a:pt x="290195" y="556895"/>
                  </a:lnTo>
                  <a:lnTo>
                    <a:pt x="291719" y="557911"/>
                  </a:lnTo>
                  <a:lnTo>
                    <a:pt x="293243" y="559054"/>
                  </a:lnTo>
                  <a:lnTo>
                    <a:pt x="294132" y="560832"/>
                  </a:lnTo>
                  <a:lnTo>
                    <a:pt x="294132" y="565912"/>
                  </a:lnTo>
                  <a:lnTo>
                    <a:pt x="293751" y="568833"/>
                  </a:lnTo>
                  <a:lnTo>
                    <a:pt x="293243" y="572135"/>
                  </a:lnTo>
                  <a:lnTo>
                    <a:pt x="292608" y="575691"/>
                  </a:lnTo>
                  <a:lnTo>
                    <a:pt x="291846" y="579247"/>
                  </a:lnTo>
                  <a:lnTo>
                    <a:pt x="291084" y="582930"/>
                  </a:lnTo>
                  <a:lnTo>
                    <a:pt x="290195" y="586740"/>
                  </a:lnTo>
                  <a:lnTo>
                    <a:pt x="289306" y="590677"/>
                  </a:lnTo>
                  <a:lnTo>
                    <a:pt x="288290" y="594487"/>
                  </a:lnTo>
                  <a:lnTo>
                    <a:pt x="286512" y="602361"/>
                  </a:lnTo>
                  <a:lnTo>
                    <a:pt x="285623" y="606044"/>
                  </a:lnTo>
                  <a:lnTo>
                    <a:pt x="284099" y="613156"/>
                  </a:lnTo>
                  <a:lnTo>
                    <a:pt x="283464" y="616458"/>
                  </a:lnTo>
                  <a:lnTo>
                    <a:pt x="282448" y="622554"/>
                  </a:lnTo>
                  <a:lnTo>
                    <a:pt x="282346" y="623570"/>
                  </a:lnTo>
                  <a:lnTo>
                    <a:pt x="282270" y="630174"/>
                  </a:lnTo>
                  <a:lnTo>
                    <a:pt x="282575" y="632079"/>
                  </a:lnTo>
                  <a:lnTo>
                    <a:pt x="283337" y="634111"/>
                  </a:lnTo>
                  <a:lnTo>
                    <a:pt x="284099" y="636270"/>
                  </a:lnTo>
                  <a:lnTo>
                    <a:pt x="285115" y="638048"/>
                  </a:lnTo>
                  <a:lnTo>
                    <a:pt x="286512" y="639572"/>
                  </a:lnTo>
                  <a:lnTo>
                    <a:pt x="287782" y="641096"/>
                  </a:lnTo>
                  <a:lnTo>
                    <a:pt x="289433" y="642239"/>
                  </a:lnTo>
                  <a:lnTo>
                    <a:pt x="293243" y="644017"/>
                  </a:lnTo>
                  <a:lnTo>
                    <a:pt x="295402" y="644398"/>
                  </a:lnTo>
                  <a:lnTo>
                    <a:pt x="300228" y="644398"/>
                  </a:lnTo>
                  <a:lnTo>
                    <a:pt x="322732" y="631952"/>
                  </a:lnTo>
                  <a:lnTo>
                    <a:pt x="324866" y="629920"/>
                  </a:lnTo>
                  <a:lnTo>
                    <a:pt x="328168" y="626618"/>
                  </a:lnTo>
                  <a:close/>
                </a:path>
                <a:path w="575944" h="644525">
                  <a:moveTo>
                    <a:pt x="465836" y="601472"/>
                  </a:moveTo>
                  <a:lnTo>
                    <a:pt x="358648" y="601472"/>
                  </a:lnTo>
                  <a:lnTo>
                    <a:pt x="358648" y="615696"/>
                  </a:lnTo>
                  <a:lnTo>
                    <a:pt x="465836" y="615696"/>
                  </a:lnTo>
                  <a:lnTo>
                    <a:pt x="465836" y="601472"/>
                  </a:lnTo>
                  <a:close/>
                </a:path>
                <a:path w="575944" h="644525">
                  <a:moveTo>
                    <a:pt x="465836" y="560959"/>
                  </a:moveTo>
                  <a:lnTo>
                    <a:pt x="358648" y="560959"/>
                  </a:lnTo>
                  <a:lnTo>
                    <a:pt x="358648" y="575310"/>
                  </a:lnTo>
                  <a:lnTo>
                    <a:pt x="465836" y="575310"/>
                  </a:lnTo>
                  <a:lnTo>
                    <a:pt x="465836" y="560959"/>
                  </a:lnTo>
                  <a:close/>
                </a:path>
                <a:path w="575944" h="644525">
                  <a:moveTo>
                    <a:pt x="575691" y="398907"/>
                  </a:moveTo>
                  <a:lnTo>
                    <a:pt x="557149" y="398907"/>
                  </a:lnTo>
                  <a:lnTo>
                    <a:pt x="554240" y="414985"/>
                  </a:lnTo>
                  <a:lnTo>
                    <a:pt x="551065" y="427926"/>
                  </a:lnTo>
                  <a:lnTo>
                    <a:pt x="547624" y="437743"/>
                  </a:lnTo>
                  <a:lnTo>
                    <a:pt x="543941" y="444373"/>
                  </a:lnTo>
                  <a:lnTo>
                    <a:pt x="538861" y="451104"/>
                  </a:lnTo>
                  <a:lnTo>
                    <a:pt x="531495" y="454533"/>
                  </a:lnTo>
                  <a:lnTo>
                    <a:pt x="303911" y="454533"/>
                  </a:lnTo>
                  <a:lnTo>
                    <a:pt x="465709" y="235077"/>
                  </a:lnTo>
                  <a:lnTo>
                    <a:pt x="465709" y="219837"/>
                  </a:lnTo>
                  <a:lnTo>
                    <a:pt x="315849" y="16383"/>
                  </a:lnTo>
                  <a:lnTo>
                    <a:pt x="513969" y="16383"/>
                  </a:lnTo>
                  <a:lnTo>
                    <a:pt x="544652" y="40513"/>
                  </a:lnTo>
                  <a:lnTo>
                    <a:pt x="552323" y="74295"/>
                  </a:lnTo>
                  <a:lnTo>
                    <a:pt x="568960" y="74295"/>
                  </a:lnTo>
                  <a:lnTo>
                    <a:pt x="568960" y="0"/>
                  </a:lnTo>
                  <a:lnTo>
                    <a:pt x="265684" y="0"/>
                  </a:lnTo>
                  <a:lnTo>
                    <a:pt x="265684" y="11938"/>
                  </a:lnTo>
                  <a:lnTo>
                    <a:pt x="436372" y="240030"/>
                  </a:lnTo>
                  <a:lnTo>
                    <a:pt x="260477" y="478536"/>
                  </a:lnTo>
                  <a:lnTo>
                    <a:pt x="260477" y="490982"/>
                  </a:lnTo>
                  <a:lnTo>
                    <a:pt x="569214" y="490982"/>
                  </a:lnTo>
                  <a:lnTo>
                    <a:pt x="575691" y="398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70529" y="2338959"/>
              <a:ext cx="78993" cy="119761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80898" y="1895729"/>
              <a:ext cx="1918202" cy="321944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00146" y="2487549"/>
              <a:ext cx="171069" cy="96646"/>
            </a:xfrm>
            <a:prstGeom prst="rect">
              <a:avLst/>
            </a:prstGeom>
          </p:spPr>
        </p:pic>
      </p:grpSp>
      <p:grpSp>
        <p:nvGrpSpPr>
          <p:cNvPr id="27" name="object 27" descr=""/>
          <p:cNvGrpSpPr/>
          <p:nvPr/>
        </p:nvGrpSpPr>
        <p:grpSpPr>
          <a:xfrm>
            <a:off x="2362961" y="2654173"/>
            <a:ext cx="1092835" cy="644525"/>
            <a:chOff x="2362961" y="2654173"/>
            <a:chExt cx="1092835" cy="644525"/>
          </a:xfrm>
        </p:grpSpPr>
        <p:sp>
          <p:nvSpPr>
            <p:cNvPr id="28" name="object 28" descr=""/>
            <p:cNvSpPr/>
            <p:nvPr/>
          </p:nvSpPr>
          <p:spPr>
            <a:xfrm>
              <a:off x="2362962" y="2654172"/>
              <a:ext cx="575945" cy="644525"/>
            </a:xfrm>
            <a:custGeom>
              <a:avLst/>
              <a:gdLst/>
              <a:ahLst/>
              <a:cxnLst/>
              <a:rect l="l" t="t" r="r" b="b"/>
              <a:pathLst>
                <a:path w="575944" h="644525">
                  <a:moveTo>
                    <a:pt x="219075" y="233172"/>
                  </a:moveTo>
                  <a:lnTo>
                    <a:pt x="0" y="233172"/>
                  </a:lnTo>
                  <a:lnTo>
                    <a:pt x="0" y="252222"/>
                  </a:lnTo>
                  <a:lnTo>
                    <a:pt x="219075" y="252222"/>
                  </a:lnTo>
                  <a:lnTo>
                    <a:pt x="219075" y="233172"/>
                  </a:lnTo>
                  <a:close/>
                </a:path>
                <a:path w="575944" h="644525">
                  <a:moveTo>
                    <a:pt x="324612" y="511302"/>
                  </a:moveTo>
                  <a:lnTo>
                    <a:pt x="305943" y="511302"/>
                  </a:lnTo>
                  <a:lnTo>
                    <a:pt x="301625" y="531241"/>
                  </a:lnTo>
                  <a:lnTo>
                    <a:pt x="320040" y="531241"/>
                  </a:lnTo>
                  <a:lnTo>
                    <a:pt x="324612" y="511302"/>
                  </a:lnTo>
                  <a:close/>
                </a:path>
                <a:path w="575944" h="644525">
                  <a:moveTo>
                    <a:pt x="328168" y="626618"/>
                  </a:moveTo>
                  <a:lnTo>
                    <a:pt x="321818" y="620395"/>
                  </a:lnTo>
                  <a:lnTo>
                    <a:pt x="319913" y="622554"/>
                  </a:lnTo>
                  <a:lnTo>
                    <a:pt x="316738" y="625729"/>
                  </a:lnTo>
                  <a:lnTo>
                    <a:pt x="313817" y="628396"/>
                  </a:lnTo>
                  <a:lnTo>
                    <a:pt x="311277" y="630174"/>
                  </a:lnTo>
                  <a:lnTo>
                    <a:pt x="310134" y="630936"/>
                  </a:lnTo>
                  <a:lnTo>
                    <a:pt x="308991" y="631317"/>
                  </a:lnTo>
                  <a:lnTo>
                    <a:pt x="307848" y="631825"/>
                  </a:lnTo>
                  <a:lnTo>
                    <a:pt x="306705" y="631952"/>
                  </a:lnTo>
                  <a:lnTo>
                    <a:pt x="303657" y="631952"/>
                  </a:lnTo>
                  <a:lnTo>
                    <a:pt x="302260" y="631444"/>
                  </a:lnTo>
                  <a:lnTo>
                    <a:pt x="301244" y="630428"/>
                  </a:lnTo>
                  <a:lnTo>
                    <a:pt x="300355" y="629412"/>
                  </a:lnTo>
                  <a:lnTo>
                    <a:pt x="299847" y="627634"/>
                  </a:lnTo>
                  <a:lnTo>
                    <a:pt x="299910" y="622554"/>
                  </a:lnTo>
                  <a:lnTo>
                    <a:pt x="299974" y="621665"/>
                  </a:lnTo>
                  <a:lnTo>
                    <a:pt x="300736" y="617220"/>
                  </a:lnTo>
                  <a:lnTo>
                    <a:pt x="302133" y="610743"/>
                  </a:lnTo>
                  <a:lnTo>
                    <a:pt x="315976" y="548767"/>
                  </a:lnTo>
                  <a:lnTo>
                    <a:pt x="311404" y="548767"/>
                  </a:lnTo>
                  <a:lnTo>
                    <a:pt x="284480" y="549783"/>
                  </a:lnTo>
                  <a:lnTo>
                    <a:pt x="283337" y="556133"/>
                  </a:lnTo>
                  <a:lnTo>
                    <a:pt x="287274" y="556260"/>
                  </a:lnTo>
                  <a:lnTo>
                    <a:pt x="290195" y="556895"/>
                  </a:lnTo>
                  <a:lnTo>
                    <a:pt x="291719" y="557911"/>
                  </a:lnTo>
                  <a:lnTo>
                    <a:pt x="293243" y="559054"/>
                  </a:lnTo>
                  <a:lnTo>
                    <a:pt x="294132" y="560832"/>
                  </a:lnTo>
                  <a:lnTo>
                    <a:pt x="294132" y="565912"/>
                  </a:lnTo>
                  <a:lnTo>
                    <a:pt x="293751" y="568833"/>
                  </a:lnTo>
                  <a:lnTo>
                    <a:pt x="293243" y="572135"/>
                  </a:lnTo>
                  <a:lnTo>
                    <a:pt x="292608" y="575691"/>
                  </a:lnTo>
                  <a:lnTo>
                    <a:pt x="291846" y="579247"/>
                  </a:lnTo>
                  <a:lnTo>
                    <a:pt x="291084" y="582930"/>
                  </a:lnTo>
                  <a:lnTo>
                    <a:pt x="290195" y="586740"/>
                  </a:lnTo>
                  <a:lnTo>
                    <a:pt x="289306" y="590677"/>
                  </a:lnTo>
                  <a:lnTo>
                    <a:pt x="288290" y="594487"/>
                  </a:lnTo>
                  <a:lnTo>
                    <a:pt x="286512" y="602361"/>
                  </a:lnTo>
                  <a:lnTo>
                    <a:pt x="285623" y="606044"/>
                  </a:lnTo>
                  <a:lnTo>
                    <a:pt x="284099" y="613156"/>
                  </a:lnTo>
                  <a:lnTo>
                    <a:pt x="283464" y="616458"/>
                  </a:lnTo>
                  <a:lnTo>
                    <a:pt x="282448" y="622554"/>
                  </a:lnTo>
                  <a:lnTo>
                    <a:pt x="282346" y="623570"/>
                  </a:lnTo>
                  <a:lnTo>
                    <a:pt x="282270" y="630174"/>
                  </a:lnTo>
                  <a:lnTo>
                    <a:pt x="282575" y="632079"/>
                  </a:lnTo>
                  <a:lnTo>
                    <a:pt x="283337" y="634111"/>
                  </a:lnTo>
                  <a:lnTo>
                    <a:pt x="284099" y="636270"/>
                  </a:lnTo>
                  <a:lnTo>
                    <a:pt x="285115" y="638048"/>
                  </a:lnTo>
                  <a:lnTo>
                    <a:pt x="286512" y="639572"/>
                  </a:lnTo>
                  <a:lnTo>
                    <a:pt x="287782" y="641096"/>
                  </a:lnTo>
                  <a:lnTo>
                    <a:pt x="289433" y="642239"/>
                  </a:lnTo>
                  <a:lnTo>
                    <a:pt x="293243" y="644017"/>
                  </a:lnTo>
                  <a:lnTo>
                    <a:pt x="295402" y="644398"/>
                  </a:lnTo>
                  <a:lnTo>
                    <a:pt x="300228" y="644398"/>
                  </a:lnTo>
                  <a:lnTo>
                    <a:pt x="322732" y="631952"/>
                  </a:lnTo>
                  <a:lnTo>
                    <a:pt x="324866" y="629920"/>
                  </a:lnTo>
                  <a:lnTo>
                    <a:pt x="328168" y="626618"/>
                  </a:lnTo>
                  <a:close/>
                </a:path>
                <a:path w="575944" h="644525">
                  <a:moveTo>
                    <a:pt x="465836" y="601472"/>
                  </a:moveTo>
                  <a:lnTo>
                    <a:pt x="358648" y="601472"/>
                  </a:lnTo>
                  <a:lnTo>
                    <a:pt x="358648" y="615696"/>
                  </a:lnTo>
                  <a:lnTo>
                    <a:pt x="465836" y="615696"/>
                  </a:lnTo>
                  <a:lnTo>
                    <a:pt x="465836" y="601472"/>
                  </a:lnTo>
                  <a:close/>
                </a:path>
                <a:path w="575944" h="644525">
                  <a:moveTo>
                    <a:pt x="465836" y="560959"/>
                  </a:moveTo>
                  <a:lnTo>
                    <a:pt x="358648" y="560959"/>
                  </a:lnTo>
                  <a:lnTo>
                    <a:pt x="358648" y="575310"/>
                  </a:lnTo>
                  <a:lnTo>
                    <a:pt x="465836" y="575310"/>
                  </a:lnTo>
                  <a:lnTo>
                    <a:pt x="465836" y="560959"/>
                  </a:lnTo>
                  <a:close/>
                </a:path>
                <a:path w="575944" h="644525">
                  <a:moveTo>
                    <a:pt x="575691" y="398907"/>
                  </a:moveTo>
                  <a:lnTo>
                    <a:pt x="557149" y="398907"/>
                  </a:lnTo>
                  <a:lnTo>
                    <a:pt x="554240" y="414985"/>
                  </a:lnTo>
                  <a:lnTo>
                    <a:pt x="551065" y="427926"/>
                  </a:lnTo>
                  <a:lnTo>
                    <a:pt x="547624" y="437743"/>
                  </a:lnTo>
                  <a:lnTo>
                    <a:pt x="543941" y="444373"/>
                  </a:lnTo>
                  <a:lnTo>
                    <a:pt x="538861" y="451104"/>
                  </a:lnTo>
                  <a:lnTo>
                    <a:pt x="531495" y="454533"/>
                  </a:lnTo>
                  <a:lnTo>
                    <a:pt x="303911" y="454533"/>
                  </a:lnTo>
                  <a:lnTo>
                    <a:pt x="465709" y="235077"/>
                  </a:lnTo>
                  <a:lnTo>
                    <a:pt x="465709" y="219837"/>
                  </a:lnTo>
                  <a:lnTo>
                    <a:pt x="315849" y="16383"/>
                  </a:lnTo>
                  <a:lnTo>
                    <a:pt x="513969" y="16383"/>
                  </a:lnTo>
                  <a:lnTo>
                    <a:pt x="544652" y="40513"/>
                  </a:lnTo>
                  <a:lnTo>
                    <a:pt x="552323" y="74295"/>
                  </a:lnTo>
                  <a:lnTo>
                    <a:pt x="568960" y="74295"/>
                  </a:lnTo>
                  <a:lnTo>
                    <a:pt x="568960" y="0"/>
                  </a:lnTo>
                  <a:lnTo>
                    <a:pt x="265684" y="0"/>
                  </a:lnTo>
                  <a:lnTo>
                    <a:pt x="265684" y="11938"/>
                  </a:lnTo>
                  <a:lnTo>
                    <a:pt x="436372" y="240030"/>
                  </a:lnTo>
                  <a:lnTo>
                    <a:pt x="260477" y="478536"/>
                  </a:lnTo>
                  <a:lnTo>
                    <a:pt x="260477" y="490982"/>
                  </a:lnTo>
                  <a:lnTo>
                    <a:pt x="569214" y="490982"/>
                  </a:lnTo>
                  <a:lnTo>
                    <a:pt x="575691" y="398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65754" y="3177159"/>
              <a:ext cx="78993" cy="119761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76117" y="2791587"/>
              <a:ext cx="479679" cy="264287"/>
            </a:xfrm>
            <a:prstGeom prst="rect">
              <a:avLst/>
            </a:prstGeom>
          </p:spPr>
        </p:pic>
      </p:grpSp>
      <p:grpSp>
        <p:nvGrpSpPr>
          <p:cNvPr id="31" name="object 31" descr=""/>
          <p:cNvGrpSpPr/>
          <p:nvPr/>
        </p:nvGrpSpPr>
        <p:grpSpPr>
          <a:xfrm>
            <a:off x="3509523" y="2733929"/>
            <a:ext cx="575310" cy="321310"/>
            <a:chOff x="3509523" y="2733929"/>
            <a:chExt cx="575310" cy="321310"/>
          </a:xfrm>
        </p:grpSpPr>
        <p:sp>
          <p:nvSpPr>
            <p:cNvPr id="32" name="object 32" descr=""/>
            <p:cNvSpPr/>
            <p:nvPr/>
          </p:nvSpPr>
          <p:spPr>
            <a:xfrm>
              <a:off x="3509523" y="2744343"/>
              <a:ext cx="575310" cy="311150"/>
            </a:xfrm>
            <a:custGeom>
              <a:avLst/>
              <a:gdLst/>
              <a:ahLst/>
              <a:cxnLst/>
              <a:rect l="l" t="t" r="r" b="b"/>
              <a:pathLst>
                <a:path w="575310" h="311150">
                  <a:moveTo>
                    <a:pt x="493516" y="0"/>
                  </a:moveTo>
                  <a:lnTo>
                    <a:pt x="490468" y="10287"/>
                  </a:lnTo>
                  <a:lnTo>
                    <a:pt x="504705" y="17690"/>
                  </a:lnTo>
                  <a:lnTo>
                    <a:pt x="517122" y="28463"/>
                  </a:lnTo>
                  <a:lnTo>
                    <a:pt x="543276" y="80456"/>
                  </a:lnTo>
                  <a:lnTo>
                    <a:pt x="551086" y="128133"/>
                  </a:lnTo>
                  <a:lnTo>
                    <a:pt x="552063" y="155448"/>
                  </a:lnTo>
                  <a:lnTo>
                    <a:pt x="551086" y="182669"/>
                  </a:lnTo>
                  <a:lnTo>
                    <a:pt x="543276" y="230207"/>
                  </a:lnTo>
                  <a:lnTo>
                    <a:pt x="527704" y="268047"/>
                  </a:lnTo>
                  <a:lnTo>
                    <a:pt x="490468" y="300355"/>
                  </a:lnTo>
                  <a:lnTo>
                    <a:pt x="493516" y="310642"/>
                  </a:lnTo>
                  <a:lnTo>
                    <a:pt x="528266" y="292163"/>
                  </a:lnTo>
                  <a:lnTo>
                    <a:pt x="553968" y="257301"/>
                  </a:lnTo>
                  <a:lnTo>
                    <a:pt x="569858" y="210264"/>
                  </a:lnTo>
                  <a:lnTo>
                    <a:pt x="575177" y="155320"/>
                  </a:lnTo>
                  <a:lnTo>
                    <a:pt x="573845" y="126867"/>
                  </a:lnTo>
                  <a:lnTo>
                    <a:pt x="563229" y="75864"/>
                  </a:lnTo>
                  <a:lnTo>
                    <a:pt x="542254" y="33861"/>
                  </a:lnTo>
                  <a:lnTo>
                    <a:pt x="512016" y="7191"/>
                  </a:lnTo>
                  <a:lnTo>
                    <a:pt x="493516" y="0"/>
                  </a:lnTo>
                  <a:close/>
                </a:path>
                <a:path w="575310" h="311150">
                  <a:moveTo>
                    <a:pt x="81655" y="0"/>
                  </a:moveTo>
                  <a:lnTo>
                    <a:pt x="46952" y="18478"/>
                  </a:lnTo>
                  <a:lnTo>
                    <a:pt x="21203" y="53339"/>
                  </a:lnTo>
                  <a:lnTo>
                    <a:pt x="5312" y="100377"/>
                  </a:lnTo>
                  <a:lnTo>
                    <a:pt x="0" y="155448"/>
                  </a:lnTo>
                  <a:lnTo>
                    <a:pt x="1325" y="183774"/>
                  </a:lnTo>
                  <a:lnTo>
                    <a:pt x="11941" y="234777"/>
                  </a:lnTo>
                  <a:lnTo>
                    <a:pt x="32970" y="276780"/>
                  </a:lnTo>
                  <a:lnTo>
                    <a:pt x="63172" y="303450"/>
                  </a:lnTo>
                  <a:lnTo>
                    <a:pt x="81655" y="310642"/>
                  </a:lnTo>
                  <a:lnTo>
                    <a:pt x="84830" y="300355"/>
                  </a:lnTo>
                  <a:lnTo>
                    <a:pt x="70518" y="292951"/>
                  </a:lnTo>
                  <a:lnTo>
                    <a:pt x="58064" y="282178"/>
                  </a:lnTo>
                  <a:lnTo>
                    <a:pt x="31894" y="230207"/>
                  </a:lnTo>
                  <a:lnTo>
                    <a:pt x="24084" y="182669"/>
                  </a:lnTo>
                  <a:lnTo>
                    <a:pt x="23112" y="155320"/>
                  </a:lnTo>
                  <a:lnTo>
                    <a:pt x="24084" y="128133"/>
                  </a:lnTo>
                  <a:lnTo>
                    <a:pt x="31894" y="80456"/>
                  </a:lnTo>
                  <a:lnTo>
                    <a:pt x="47468" y="42594"/>
                  </a:lnTo>
                  <a:lnTo>
                    <a:pt x="84830" y="10287"/>
                  </a:lnTo>
                  <a:lnTo>
                    <a:pt x="816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5021" y="2850896"/>
              <a:ext cx="129286" cy="124206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70375" y="2733929"/>
              <a:ext cx="197993" cy="176402"/>
            </a:xfrm>
            <a:prstGeom prst="rect">
              <a:avLst/>
            </a:prstGeom>
          </p:spPr>
        </p:pic>
      </p:grpSp>
      <p:sp>
        <p:nvSpPr>
          <p:cNvPr id="35" name="object 35" descr=""/>
          <p:cNvSpPr/>
          <p:nvPr/>
        </p:nvSpPr>
        <p:spPr>
          <a:xfrm>
            <a:off x="4172458" y="2891217"/>
            <a:ext cx="154940" cy="17145"/>
          </a:xfrm>
          <a:custGeom>
            <a:avLst/>
            <a:gdLst/>
            <a:ahLst/>
            <a:cxnLst/>
            <a:rect l="l" t="t" r="r" b="b"/>
            <a:pathLst>
              <a:path w="154939" h="17144">
                <a:moveTo>
                  <a:pt x="154711" y="0"/>
                </a:moveTo>
                <a:lnTo>
                  <a:pt x="0" y="0"/>
                </a:lnTo>
                <a:lnTo>
                  <a:pt x="0" y="16701"/>
                </a:lnTo>
                <a:lnTo>
                  <a:pt x="154711" y="16701"/>
                </a:lnTo>
                <a:lnTo>
                  <a:pt x="154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6" name="object 36" descr=""/>
          <p:cNvGrpSpPr/>
          <p:nvPr/>
        </p:nvGrpSpPr>
        <p:grpSpPr>
          <a:xfrm>
            <a:off x="4402201" y="2733929"/>
            <a:ext cx="474345" cy="295910"/>
            <a:chOff x="4402201" y="2733929"/>
            <a:chExt cx="474345" cy="295910"/>
          </a:xfrm>
        </p:grpSpPr>
        <p:pic>
          <p:nvPicPr>
            <p:cNvPr id="37" name="object 3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02201" y="2851023"/>
              <a:ext cx="139319" cy="176783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70476" y="2733929"/>
              <a:ext cx="197993" cy="176402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96663" y="2791587"/>
              <a:ext cx="79375" cy="238251"/>
            </a:xfrm>
            <a:prstGeom prst="rect">
              <a:avLst/>
            </a:prstGeom>
          </p:spPr>
        </p:pic>
      </p:grpSp>
      <p:sp>
        <p:nvSpPr>
          <p:cNvPr id="40" name="object 40" descr=""/>
          <p:cNvSpPr txBox="1"/>
          <p:nvPr/>
        </p:nvSpPr>
        <p:spPr>
          <a:xfrm>
            <a:off x="769937" y="3281108"/>
            <a:ext cx="12573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latin typeface="Cambria Math"/>
                <a:cs typeface="Cambria Math"/>
              </a:rPr>
              <a:t>}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6403975" y="1991931"/>
            <a:ext cx="1942464" cy="9455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27025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latin typeface="Verdana"/>
                <a:cs typeface="Verdana"/>
              </a:rPr>
              <a:t>Update</a:t>
            </a:r>
            <a:endParaRPr sz="2000">
              <a:latin typeface="Verdana"/>
              <a:cs typeface="Verdana"/>
            </a:endParaRPr>
          </a:p>
          <a:p>
            <a:pPr marL="29845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sz="2000" spc="245">
                <a:latin typeface="Cambria Math"/>
                <a:cs typeface="Cambria Math"/>
              </a:rPr>
              <a:t> </a:t>
            </a:r>
            <a:r>
              <a:rPr dirty="0" sz="2000">
                <a:latin typeface="Verdana"/>
                <a:cs typeface="Verdana"/>
              </a:rPr>
              <a:t>and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latin typeface="Verdana"/>
                <a:cs typeface="Verdana"/>
              </a:rPr>
              <a:t>simultaneously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42" name="object 42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299711" y="915542"/>
            <a:ext cx="435863" cy="472059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330450" y="1548511"/>
            <a:ext cx="3308096" cy="1829308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809109" y="910463"/>
            <a:ext cx="692912" cy="415289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573140" y="999871"/>
            <a:ext cx="248031" cy="315467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896107" y="3459988"/>
            <a:ext cx="398780" cy="598792"/>
          </a:xfrm>
          <a:prstGeom prst="rect">
            <a:avLst/>
          </a:prstGeom>
        </p:spPr>
      </p:pic>
      <p:pic>
        <p:nvPicPr>
          <p:cNvPr id="47" name="object 47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388867" y="3569499"/>
            <a:ext cx="381635" cy="399592"/>
          </a:xfrm>
          <a:prstGeom prst="rect">
            <a:avLst/>
          </a:prstGeom>
        </p:spPr>
      </p:pic>
      <p:pic>
        <p:nvPicPr>
          <p:cNvPr id="48" name="object 48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841670" y="3740264"/>
            <a:ext cx="303228" cy="195630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230560" y="3580942"/>
            <a:ext cx="263080" cy="424180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444165" y="2594991"/>
            <a:ext cx="444751" cy="37845"/>
          </a:xfrm>
          <a:prstGeom prst="rect">
            <a:avLst/>
          </a:prstGeom>
        </p:spPr>
      </p:pic>
      <p:grpSp>
        <p:nvGrpSpPr>
          <p:cNvPr id="51" name="object 51" descr=""/>
          <p:cNvGrpSpPr/>
          <p:nvPr/>
        </p:nvGrpSpPr>
        <p:grpSpPr>
          <a:xfrm>
            <a:off x="5782817" y="1603121"/>
            <a:ext cx="1411605" cy="2273935"/>
            <a:chOff x="5782817" y="1603121"/>
            <a:chExt cx="1411605" cy="2273935"/>
          </a:xfrm>
        </p:grpSpPr>
        <p:pic>
          <p:nvPicPr>
            <p:cNvPr id="52" name="object 5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580504" y="2609088"/>
              <a:ext cx="379729" cy="46989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82817" y="1603121"/>
              <a:ext cx="1411478" cy="2273706"/>
            </a:xfrm>
            <a:prstGeom prst="rect">
              <a:avLst/>
            </a:prstGeom>
          </p:spPr>
        </p:pic>
      </p:grpSp>
      <p:pic>
        <p:nvPicPr>
          <p:cNvPr id="54" name="object 54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295460" y="3606927"/>
            <a:ext cx="151184" cy="108584"/>
          </a:xfrm>
          <a:prstGeom prst="rect">
            <a:avLst/>
          </a:prstGeom>
        </p:spPr>
      </p:pic>
      <p:pic>
        <p:nvPicPr>
          <p:cNvPr id="55" name="object 55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552690" y="3398646"/>
            <a:ext cx="1010792" cy="381507"/>
          </a:xfrm>
          <a:prstGeom prst="rect">
            <a:avLst/>
          </a:prstGeom>
        </p:spPr>
      </p:pic>
      <p:sp>
        <p:nvSpPr>
          <p:cNvPr id="56" name="object 5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752475"/>
            <a:ext cx="6400800" cy="35052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790055" y="3669347"/>
            <a:ext cx="16446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50"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853689" y="3904932"/>
            <a:ext cx="2159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0">
                <a:latin typeface="Cambria Math"/>
                <a:cs typeface="Cambria Math"/>
              </a:rPr>
              <a:t>𝑤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546480" y="2540761"/>
            <a:ext cx="604520" cy="238760"/>
          </a:xfrm>
          <a:custGeom>
            <a:avLst/>
            <a:gdLst/>
            <a:ahLst/>
            <a:cxnLst/>
            <a:rect l="l" t="t" r="r" b="b"/>
            <a:pathLst>
              <a:path w="604519" h="238760">
                <a:moveTo>
                  <a:pt x="528485" y="0"/>
                </a:moveTo>
                <a:lnTo>
                  <a:pt x="525094" y="9651"/>
                </a:lnTo>
                <a:lnTo>
                  <a:pt x="538882" y="15652"/>
                </a:lnTo>
                <a:lnTo>
                  <a:pt x="550738" y="23939"/>
                </a:lnTo>
                <a:lnTo>
                  <a:pt x="574818" y="62351"/>
                </a:lnTo>
                <a:lnTo>
                  <a:pt x="582726" y="117982"/>
                </a:lnTo>
                <a:lnTo>
                  <a:pt x="581843" y="138955"/>
                </a:lnTo>
                <a:lnTo>
                  <a:pt x="568604" y="190373"/>
                </a:lnTo>
                <a:lnTo>
                  <a:pt x="539038" y="222573"/>
                </a:lnTo>
                <a:lnTo>
                  <a:pt x="525462" y="228600"/>
                </a:lnTo>
                <a:lnTo>
                  <a:pt x="528485" y="238251"/>
                </a:lnTo>
                <a:lnTo>
                  <a:pt x="573992" y="211195"/>
                </a:lnTo>
                <a:lnTo>
                  <a:pt x="599559" y="161258"/>
                </a:lnTo>
                <a:lnTo>
                  <a:pt x="604456" y="119252"/>
                </a:lnTo>
                <a:lnTo>
                  <a:pt x="603227" y="97397"/>
                </a:lnTo>
                <a:lnTo>
                  <a:pt x="593397" y="58638"/>
                </a:lnTo>
                <a:lnTo>
                  <a:pt x="560898" y="15319"/>
                </a:lnTo>
                <a:lnTo>
                  <a:pt x="545756" y="6260"/>
                </a:lnTo>
                <a:lnTo>
                  <a:pt x="528485" y="0"/>
                </a:lnTo>
                <a:close/>
              </a:path>
              <a:path w="604519" h="238760">
                <a:moveTo>
                  <a:pt x="75971" y="0"/>
                </a:moveTo>
                <a:lnTo>
                  <a:pt x="30538" y="27164"/>
                </a:lnTo>
                <a:lnTo>
                  <a:pt x="4913" y="77184"/>
                </a:lnTo>
                <a:lnTo>
                  <a:pt x="0" y="119252"/>
                </a:lnTo>
                <a:lnTo>
                  <a:pt x="1223" y="141089"/>
                </a:lnTo>
                <a:lnTo>
                  <a:pt x="11015" y="179760"/>
                </a:lnTo>
                <a:lnTo>
                  <a:pt x="43476" y="222996"/>
                </a:lnTo>
                <a:lnTo>
                  <a:pt x="75971" y="238251"/>
                </a:lnTo>
                <a:lnTo>
                  <a:pt x="78981" y="228600"/>
                </a:lnTo>
                <a:lnTo>
                  <a:pt x="65405" y="222573"/>
                </a:lnTo>
                <a:lnTo>
                  <a:pt x="53692" y="214201"/>
                </a:lnTo>
                <a:lnTo>
                  <a:pt x="29667" y="175186"/>
                </a:lnTo>
                <a:lnTo>
                  <a:pt x="21717" y="117982"/>
                </a:lnTo>
                <a:lnTo>
                  <a:pt x="22600" y="97645"/>
                </a:lnTo>
                <a:lnTo>
                  <a:pt x="35852" y="47370"/>
                </a:lnTo>
                <a:lnTo>
                  <a:pt x="65620" y="15652"/>
                </a:lnTo>
                <a:lnTo>
                  <a:pt x="79362" y="9651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406717" y="2466657"/>
            <a:ext cx="6604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mbria Math"/>
                <a:cs typeface="Cambria Math"/>
              </a:rPr>
              <a:t>𝐽</a:t>
            </a:r>
            <a:r>
              <a:rPr dirty="0" sz="2000" spc="45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𝑤,</a:t>
            </a:r>
            <a:r>
              <a:rPr dirty="0" sz="2000" spc="-100">
                <a:latin typeface="Cambria Math"/>
                <a:cs typeface="Cambria Math"/>
              </a:rPr>
              <a:t> </a:t>
            </a:r>
            <a:r>
              <a:rPr dirty="0" sz="2000" spc="-50"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3581463" y="1962213"/>
            <a:ext cx="3333750" cy="2302510"/>
            <a:chOff x="3581463" y="1962213"/>
            <a:chExt cx="3333750" cy="2302510"/>
          </a:xfrm>
        </p:grpSpPr>
        <p:sp>
          <p:nvSpPr>
            <p:cNvPr id="8" name="object 8" descr=""/>
            <p:cNvSpPr/>
            <p:nvPr/>
          </p:nvSpPr>
          <p:spPr>
            <a:xfrm>
              <a:off x="6553200" y="3152775"/>
              <a:ext cx="361950" cy="384810"/>
            </a:xfrm>
            <a:custGeom>
              <a:avLst/>
              <a:gdLst/>
              <a:ahLst/>
              <a:cxnLst/>
              <a:rect l="l" t="t" r="r" b="b"/>
              <a:pathLst>
                <a:path w="361950" h="384810">
                  <a:moveTo>
                    <a:pt x="40681" y="43479"/>
                  </a:moveTo>
                  <a:lnTo>
                    <a:pt x="42383" y="73194"/>
                  </a:lnTo>
                  <a:lnTo>
                    <a:pt x="333501" y="384428"/>
                  </a:lnTo>
                  <a:lnTo>
                    <a:pt x="361442" y="358520"/>
                  </a:lnTo>
                  <a:lnTo>
                    <a:pt x="70197" y="47159"/>
                  </a:lnTo>
                  <a:lnTo>
                    <a:pt x="40681" y="43479"/>
                  </a:lnTo>
                  <a:close/>
                </a:path>
                <a:path w="361950" h="384810">
                  <a:moveTo>
                    <a:pt x="0" y="0"/>
                  </a:moveTo>
                  <a:lnTo>
                    <a:pt x="9778" y="171323"/>
                  </a:lnTo>
                  <a:lnTo>
                    <a:pt x="29972" y="189230"/>
                  </a:lnTo>
                  <a:lnTo>
                    <a:pt x="37234" y="187362"/>
                  </a:lnTo>
                  <a:lnTo>
                    <a:pt x="43021" y="182959"/>
                  </a:lnTo>
                  <a:lnTo>
                    <a:pt x="46759" y="176674"/>
                  </a:lnTo>
                  <a:lnTo>
                    <a:pt x="47878" y="169163"/>
                  </a:lnTo>
                  <a:lnTo>
                    <a:pt x="42383" y="73194"/>
                  </a:lnTo>
                  <a:lnTo>
                    <a:pt x="6350" y="34670"/>
                  </a:lnTo>
                  <a:lnTo>
                    <a:pt x="34163" y="8636"/>
                  </a:lnTo>
                  <a:lnTo>
                    <a:pt x="69346" y="8636"/>
                  </a:lnTo>
                  <a:lnTo>
                    <a:pt x="0" y="0"/>
                  </a:lnTo>
                  <a:close/>
                </a:path>
                <a:path w="361950" h="384810">
                  <a:moveTo>
                    <a:pt x="34163" y="8636"/>
                  </a:moveTo>
                  <a:lnTo>
                    <a:pt x="6350" y="34670"/>
                  </a:lnTo>
                  <a:lnTo>
                    <a:pt x="42383" y="73194"/>
                  </a:lnTo>
                  <a:lnTo>
                    <a:pt x="40681" y="43479"/>
                  </a:lnTo>
                  <a:lnTo>
                    <a:pt x="17906" y="40639"/>
                  </a:lnTo>
                  <a:lnTo>
                    <a:pt x="39370" y="20574"/>
                  </a:lnTo>
                  <a:lnTo>
                    <a:pt x="45329" y="20574"/>
                  </a:lnTo>
                  <a:lnTo>
                    <a:pt x="34163" y="8636"/>
                  </a:lnTo>
                  <a:close/>
                </a:path>
                <a:path w="361950" h="384810">
                  <a:moveTo>
                    <a:pt x="69346" y="8636"/>
                  </a:moveTo>
                  <a:lnTo>
                    <a:pt x="34163" y="8636"/>
                  </a:lnTo>
                  <a:lnTo>
                    <a:pt x="70197" y="47159"/>
                  </a:lnTo>
                  <a:lnTo>
                    <a:pt x="165607" y="59055"/>
                  </a:lnTo>
                  <a:lnTo>
                    <a:pt x="173136" y="58473"/>
                  </a:lnTo>
                  <a:lnTo>
                    <a:pt x="179641" y="55165"/>
                  </a:lnTo>
                  <a:lnTo>
                    <a:pt x="184431" y="49643"/>
                  </a:lnTo>
                  <a:lnTo>
                    <a:pt x="186817" y="42418"/>
                  </a:lnTo>
                  <a:lnTo>
                    <a:pt x="186237" y="34889"/>
                  </a:lnTo>
                  <a:lnTo>
                    <a:pt x="182943" y="28384"/>
                  </a:lnTo>
                  <a:lnTo>
                    <a:pt x="177458" y="23594"/>
                  </a:lnTo>
                  <a:lnTo>
                    <a:pt x="170306" y="21208"/>
                  </a:lnTo>
                  <a:lnTo>
                    <a:pt x="69346" y="8636"/>
                  </a:lnTo>
                  <a:close/>
                </a:path>
                <a:path w="361950" h="384810">
                  <a:moveTo>
                    <a:pt x="45329" y="20574"/>
                  </a:moveTo>
                  <a:lnTo>
                    <a:pt x="39370" y="20574"/>
                  </a:lnTo>
                  <a:lnTo>
                    <a:pt x="40681" y="43479"/>
                  </a:lnTo>
                  <a:lnTo>
                    <a:pt x="70197" y="47159"/>
                  </a:lnTo>
                  <a:lnTo>
                    <a:pt x="45329" y="20574"/>
                  </a:lnTo>
                  <a:close/>
                </a:path>
                <a:path w="361950" h="384810">
                  <a:moveTo>
                    <a:pt x="39370" y="20574"/>
                  </a:moveTo>
                  <a:lnTo>
                    <a:pt x="17906" y="40639"/>
                  </a:lnTo>
                  <a:lnTo>
                    <a:pt x="40681" y="43479"/>
                  </a:lnTo>
                  <a:lnTo>
                    <a:pt x="39370" y="20574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962400" y="2819400"/>
              <a:ext cx="2619375" cy="914400"/>
            </a:xfrm>
            <a:custGeom>
              <a:avLst/>
              <a:gdLst/>
              <a:ahLst/>
              <a:cxnLst/>
              <a:rect l="l" t="t" r="r" b="b"/>
              <a:pathLst>
                <a:path w="2619375" h="914400">
                  <a:moveTo>
                    <a:pt x="0" y="738251"/>
                  </a:moveTo>
                  <a:lnTo>
                    <a:pt x="4035" y="690674"/>
                  </a:lnTo>
                  <a:lnTo>
                    <a:pt x="19793" y="648890"/>
                  </a:lnTo>
                  <a:lnTo>
                    <a:pt x="46085" y="614013"/>
                  </a:lnTo>
                  <a:lnTo>
                    <a:pt x="81722" y="587158"/>
                  </a:lnTo>
                  <a:lnTo>
                    <a:pt x="125515" y="569440"/>
                  </a:lnTo>
                  <a:lnTo>
                    <a:pt x="176275" y="561975"/>
                  </a:lnTo>
                  <a:lnTo>
                    <a:pt x="232398" y="570358"/>
                  </a:lnTo>
                  <a:lnTo>
                    <a:pt x="276215" y="588739"/>
                  </a:lnTo>
                  <a:lnTo>
                    <a:pt x="308927" y="615918"/>
                  </a:lnTo>
                  <a:lnTo>
                    <a:pt x="331733" y="650696"/>
                  </a:lnTo>
                  <a:lnTo>
                    <a:pt x="345832" y="691873"/>
                  </a:lnTo>
                  <a:lnTo>
                    <a:pt x="352425" y="738251"/>
                  </a:lnTo>
                  <a:lnTo>
                    <a:pt x="339482" y="791700"/>
                  </a:lnTo>
                  <a:lnTo>
                    <a:pt x="319795" y="835989"/>
                  </a:lnTo>
                  <a:lnTo>
                    <a:pt x="293497" y="870759"/>
                  </a:lnTo>
                  <a:lnTo>
                    <a:pt x="260721" y="895655"/>
                  </a:lnTo>
                  <a:lnTo>
                    <a:pt x="221603" y="910321"/>
                  </a:lnTo>
                  <a:lnTo>
                    <a:pt x="176275" y="914400"/>
                  </a:lnTo>
                  <a:lnTo>
                    <a:pt x="126688" y="906564"/>
                  </a:lnTo>
                  <a:lnTo>
                    <a:pt x="84883" y="888882"/>
                  </a:lnTo>
                  <a:lnTo>
                    <a:pt x="51085" y="862282"/>
                  </a:lnTo>
                  <a:lnTo>
                    <a:pt x="25522" y="827691"/>
                  </a:lnTo>
                  <a:lnTo>
                    <a:pt x="8418" y="786038"/>
                  </a:lnTo>
                  <a:lnTo>
                    <a:pt x="0" y="738251"/>
                  </a:lnTo>
                  <a:close/>
                </a:path>
                <a:path w="2619375" h="914400">
                  <a:moveTo>
                    <a:pt x="2257425" y="180975"/>
                  </a:moveTo>
                  <a:lnTo>
                    <a:pt x="2261561" y="132168"/>
                  </a:lnTo>
                  <a:lnTo>
                    <a:pt x="2277730" y="89266"/>
                  </a:lnTo>
                  <a:lnTo>
                    <a:pt x="2304716" y="53435"/>
                  </a:lnTo>
                  <a:lnTo>
                    <a:pt x="2341301" y="25837"/>
                  </a:lnTo>
                  <a:lnTo>
                    <a:pt x="2386268" y="7637"/>
                  </a:lnTo>
                  <a:lnTo>
                    <a:pt x="2438400" y="0"/>
                  </a:lnTo>
                  <a:lnTo>
                    <a:pt x="2496061" y="8598"/>
                  </a:lnTo>
                  <a:lnTo>
                    <a:pt x="2541086" y="27474"/>
                  </a:lnTo>
                  <a:lnTo>
                    <a:pt x="2574702" y="55387"/>
                  </a:lnTo>
                  <a:lnTo>
                    <a:pt x="2598137" y="91101"/>
                  </a:lnTo>
                  <a:lnTo>
                    <a:pt x="2612619" y="133376"/>
                  </a:lnTo>
                  <a:lnTo>
                    <a:pt x="2619375" y="180975"/>
                  </a:lnTo>
                  <a:lnTo>
                    <a:pt x="2606084" y="235937"/>
                  </a:lnTo>
                  <a:lnTo>
                    <a:pt x="2585861" y="281460"/>
                  </a:lnTo>
                  <a:lnTo>
                    <a:pt x="2558843" y="317182"/>
                  </a:lnTo>
                  <a:lnTo>
                    <a:pt x="2525169" y="342744"/>
                  </a:lnTo>
                  <a:lnTo>
                    <a:pt x="2484975" y="357787"/>
                  </a:lnTo>
                  <a:lnTo>
                    <a:pt x="2438400" y="361950"/>
                  </a:lnTo>
                  <a:lnTo>
                    <a:pt x="2387502" y="353906"/>
                  </a:lnTo>
                  <a:lnTo>
                    <a:pt x="2344575" y="335745"/>
                  </a:lnTo>
                  <a:lnTo>
                    <a:pt x="2309860" y="308419"/>
                  </a:lnTo>
                  <a:lnTo>
                    <a:pt x="2283601" y="272880"/>
                  </a:lnTo>
                  <a:lnTo>
                    <a:pt x="2266041" y="230081"/>
                  </a:lnTo>
                  <a:lnTo>
                    <a:pt x="2257425" y="180975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7663" y="1962213"/>
              <a:ext cx="247650" cy="409575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3781679" y="2286381"/>
              <a:ext cx="139700" cy="229235"/>
            </a:xfrm>
            <a:custGeom>
              <a:avLst/>
              <a:gdLst/>
              <a:ahLst/>
              <a:cxnLst/>
              <a:rect l="l" t="t" r="r" b="b"/>
              <a:pathLst>
                <a:path w="139700" h="229235">
                  <a:moveTo>
                    <a:pt x="0" y="0"/>
                  </a:moveTo>
                  <a:lnTo>
                    <a:pt x="139446" y="22910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0063" y="2467038"/>
              <a:ext cx="238125" cy="180975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3700526" y="255752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2286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1463" y="2695638"/>
              <a:ext cx="238125" cy="180975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700526" y="2786126"/>
              <a:ext cx="76200" cy="228600"/>
            </a:xfrm>
            <a:custGeom>
              <a:avLst/>
              <a:gdLst/>
              <a:ahLst/>
              <a:cxnLst/>
              <a:rect l="l" t="t" r="r" b="b"/>
              <a:pathLst>
                <a:path w="76200" h="228600">
                  <a:moveTo>
                    <a:pt x="0" y="0"/>
                  </a:moveTo>
                  <a:lnTo>
                    <a:pt x="76200" y="2286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7663" y="2924238"/>
              <a:ext cx="238125" cy="180975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3776726" y="3014726"/>
              <a:ext cx="304800" cy="57150"/>
            </a:xfrm>
            <a:custGeom>
              <a:avLst/>
              <a:gdLst/>
              <a:ahLst/>
              <a:cxnLst/>
              <a:rect l="l" t="t" r="r" b="b"/>
              <a:pathLst>
                <a:path w="304800" h="57150">
                  <a:moveTo>
                    <a:pt x="0" y="0"/>
                  </a:moveTo>
                  <a:lnTo>
                    <a:pt x="304800" y="5715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2463" y="2981388"/>
              <a:ext cx="390525" cy="352425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4148201" y="3243326"/>
              <a:ext cx="76200" cy="228600"/>
            </a:xfrm>
            <a:custGeom>
              <a:avLst/>
              <a:gdLst/>
              <a:ahLst/>
              <a:cxnLst/>
              <a:rect l="l" t="t" r="r" b="b"/>
              <a:pathLst>
                <a:path w="76200" h="228600">
                  <a:moveTo>
                    <a:pt x="76200" y="0"/>
                  </a:moveTo>
                  <a:lnTo>
                    <a:pt x="0" y="2286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8663" y="3381438"/>
              <a:ext cx="238125" cy="18097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33888" y="1962213"/>
              <a:ext cx="238125" cy="180975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4091051" y="2081276"/>
              <a:ext cx="264795" cy="165100"/>
            </a:xfrm>
            <a:custGeom>
              <a:avLst/>
              <a:gdLst/>
              <a:ahLst/>
              <a:cxnLst/>
              <a:rect l="l" t="t" r="r" b="b"/>
              <a:pathLst>
                <a:path w="264795" h="165100">
                  <a:moveTo>
                    <a:pt x="0" y="0"/>
                  </a:moveTo>
                  <a:lnTo>
                    <a:pt x="264287" y="164846"/>
                  </a:lnTo>
                </a:path>
              </a:pathLst>
            </a:custGeom>
            <a:ln w="28574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213" y="2152713"/>
              <a:ext cx="238125" cy="180975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4357751" y="2243201"/>
              <a:ext cx="290830" cy="100330"/>
            </a:xfrm>
            <a:custGeom>
              <a:avLst/>
              <a:gdLst/>
              <a:ahLst/>
              <a:cxnLst/>
              <a:rect l="l" t="t" r="r" b="b"/>
              <a:pathLst>
                <a:path w="290829" h="100330">
                  <a:moveTo>
                    <a:pt x="0" y="0"/>
                  </a:moveTo>
                  <a:lnTo>
                    <a:pt x="290449" y="99949"/>
                  </a:lnTo>
                </a:path>
              </a:pathLst>
            </a:custGeom>
            <a:ln w="28575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3963" y="2247963"/>
              <a:ext cx="238125" cy="180975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4653026" y="2347976"/>
              <a:ext cx="333375" cy="196850"/>
            </a:xfrm>
            <a:custGeom>
              <a:avLst/>
              <a:gdLst/>
              <a:ahLst/>
              <a:cxnLst/>
              <a:rect l="l" t="t" r="r" b="b"/>
              <a:pathLst>
                <a:path w="333375" h="196850">
                  <a:moveTo>
                    <a:pt x="0" y="0"/>
                  </a:moveTo>
                  <a:lnTo>
                    <a:pt x="333375" y="196342"/>
                  </a:lnTo>
                </a:path>
              </a:pathLst>
            </a:custGeom>
            <a:ln w="28575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6863" y="2457513"/>
              <a:ext cx="238125" cy="180975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4986401" y="2548001"/>
              <a:ext cx="381000" cy="171450"/>
            </a:xfrm>
            <a:custGeom>
              <a:avLst/>
              <a:gdLst/>
              <a:ahLst/>
              <a:cxnLst/>
              <a:rect l="l" t="t" r="r" b="b"/>
              <a:pathLst>
                <a:path w="381000" h="171450">
                  <a:moveTo>
                    <a:pt x="0" y="0"/>
                  </a:moveTo>
                  <a:lnTo>
                    <a:pt x="381000" y="171450"/>
                  </a:lnTo>
                </a:path>
              </a:pathLst>
            </a:custGeom>
            <a:ln w="28575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7863" y="2628963"/>
              <a:ext cx="238125" cy="180975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5376926" y="2719451"/>
              <a:ext cx="381000" cy="114300"/>
            </a:xfrm>
            <a:custGeom>
              <a:avLst/>
              <a:gdLst/>
              <a:ahLst/>
              <a:cxnLst/>
              <a:rect l="l" t="t" r="r" b="b"/>
              <a:pathLst>
                <a:path w="381000" h="114300">
                  <a:moveTo>
                    <a:pt x="0" y="0"/>
                  </a:moveTo>
                  <a:lnTo>
                    <a:pt x="381000" y="114300"/>
                  </a:lnTo>
                </a:path>
              </a:pathLst>
            </a:custGeom>
            <a:ln w="28575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8863" y="2743263"/>
              <a:ext cx="238125" cy="180975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5757926" y="2833751"/>
              <a:ext cx="585470" cy="206375"/>
            </a:xfrm>
            <a:custGeom>
              <a:avLst/>
              <a:gdLst/>
              <a:ahLst/>
              <a:cxnLst/>
              <a:rect l="l" t="t" r="r" b="b"/>
              <a:pathLst>
                <a:path w="585470" h="206375">
                  <a:moveTo>
                    <a:pt x="0" y="0"/>
                  </a:moveTo>
                  <a:lnTo>
                    <a:pt x="585215" y="205867"/>
                  </a:lnTo>
                </a:path>
              </a:pathLst>
            </a:custGeom>
            <a:ln w="28574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7988" y="2971863"/>
              <a:ext cx="238125" cy="180975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3727196" y="3781425"/>
              <a:ext cx="339090" cy="483234"/>
            </a:xfrm>
            <a:custGeom>
              <a:avLst/>
              <a:gdLst/>
              <a:ahLst/>
              <a:cxnLst/>
              <a:rect l="l" t="t" r="r" b="b"/>
              <a:pathLst>
                <a:path w="339089" h="483235">
                  <a:moveTo>
                    <a:pt x="285090" y="50135"/>
                  </a:moveTo>
                  <a:lnTo>
                    <a:pt x="256746" y="59201"/>
                  </a:lnTo>
                  <a:lnTo>
                    <a:pt x="0" y="462330"/>
                  </a:lnTo>
                  <a:lnTo>
                    <a:pt x="32257" y="482790"/>
                  </a:lnTo>
                  <a:lnTo>
                    <a:pt x="288878" y="79668"/>
                  </a:lnTo>
                  <a:lnTo>
                    <a:pt x="285090" y="50135"/>
                  </a:lnTo>
                  <a:close/>
                </a:path>
                <a:path w="339089" h="483235">
                  <a:moveTo>
                    <a:pt x="318898" y="14859"/>
                  </a:moveTo>
                  <a:lnTo>
                    <a:pt x="284988" y="14859"/>
                  </a:lnTo>
                  <a:lnTo>
                    <a:pt x="317118" y="35306"/>
                  </a:lnTo>
                  <a:lnTo>
                    <a:pt x="288878" y="79668"/>
                  </a:lnTo>
                  <a:lnTo>
                    <a:pt x="301116" y="175069"/>
                  </a:lnTo>
                  <a:lnTo>
                    <a:pt x="322452" y="191541"/>
                  </a:lnTo>
                  <a:lnTo>
                    <a:pt x="329602" y="189107"/>
                  </a:lnTo>
                  <a:lnTo>
                    <a:pt x="335073" y="184284"/>
                  </a:lnTo>
                  <a:lnTo>
                    <a:pt x="338329" y="177759"/>
                  </a:lnTo>
                  <a:lnTo>
                    <a:pt x="338836" y="170218"/>
                  </a:lnTo>
                  <a:lnTo>
                    <a:pt x="318898" y="14859"/>
                  </a:lnTo>
                  <a:close/>
                </a:path>
                <a:path w="339089" h="483235">
                  <a:moveTo>
                    <a:pt x="316991" y="0"/>
                  </a:moveTo>
                  <a:lnTo>
                    <a:pt x="153542" y="52196"/>
                  </a:lnTo>
                  <a:lnTo>
                    <a:pt x="146919" y="55874"/>
                  </a:lnTo>
                  <a:lnTo>
                    <a:pt x="142366" y="61610"/>
                  </a:lnTo>
                  <a:lnTo>
                    <a:pt x="140291" y="68609"/>
                  </a:lnTo>
                  <a:lnTo>
                    <a:pt x="141096" y="76072"/>
                  </a:lnTo>
                  <a:lnTo>
                    <a:pt x="144829" y="82696"/>
                  </a:lnTo>
                  <a:lnTo>
                    <a:pt x="150574" y="87249"/>
                  </a:lnTo>
                  <a:lnTo>
                    <a:pt x="157581" y="89324"/>
                  </a:lnTo>
                  <a:lnTo>
                    <a:pt x="165100" y="88518"/>
                  </a:lnTo>
                  <a:lnTo>
                    <a:pt x="256746" y="59201"/>
                  </a:lnTo>
                  <a:lnTo>
                    <a:pt x="284988" y="14859"/>
                  </a:lnTo>
                  <a:lnTo>
                    <a:pt x="318898" y="14859"/>
                  </a:lnTo>
                  <a:lnTo>
                    <a:pt x="316991" y="0"/>
                  </a:lnTo>
                  <a:close/>
                </a:path>
                <a:path w="339089" h="483235">
                  <a:moveTo>
                    <a:pt x="304945" y="27559"/>
                  </a:moveTo>
                  <a:lnTo>
                    <a:pt x="282193" y="27559"/>
                  </a:lnTo>
                  <a:lnTo>
                    <a:pt x="306831" y="43180"/>
                  </a:lnTo>
                  <a:lnTo>
                    <a:pt x="285090" y="50135"/>
                  </a:lnTo>
                  <a:lnTo>
                    <a:pt x="288878" y="79668"/>
                  </a:lnTo>
                  <a:lnTo>
                    <a:pt x="317118" y="35306"/>
                  </a:lnTo>
                  <a:lnTo>
                    <a:pt x="304945" y="27559"/>
                  </a:lnTo>
                  <a:close/>
                </a:path>
                <a:path w="339089" h="483235">
                  <a:moveTo>
                    <a:pt x="284988" y="14859"/>
                  </a:moveTo>
                  <a:lnTo>
                    <a:pt x="256746" y="59201"/>
                  </a:lnTo>
                  <a:lnTo>
                    <a:pt x="285090" y="50135"/>
                  </a:lnTo>
                  <a:lnTo>
                    <a:pt x="282193" y="27559"/>
                  </a:lnTo>
                  <a:lnTo>
                    <a:pt x="304945" y="27559"/>
                  </a:lnTo>
                  <a:lnTo>
                    <a:pt x="284988" y="14859"/>
                  </a:lnTo>
                  <a:close/>
                </a:path>
                <a:path w="339089" h="483235">
                  <a:moveTo>
                    <a:pt x="282193" y="27559"/>
                  </a:moveTo>
                  <a:lnTo>
                    <a:pt x="285090" y="50135"/>
                  </a:lnTo>
                  <a:lnTo>
                    <a:pt x="306831" y="43180"/>
                  </a:lnTo>
                  <a:lnTo>
                    <a:pt x="282193" y="27559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2499360" y="198755"/>
            <a:ext cx="3834129" cy="3352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/>
              <a:t>More</a:t>
            </a:r>
            <a:r>
              <a:rPr dirty="0" sz="2000" spc="-105"/>
              <a:t> </a:t>
            </a:r>
            <a:r>
              <a:rPr dirty="0" sz="2000"/>
              <a:t>than</a:t>
            </a:r>
            <a:r>
              <a:rPr dirty="0" sz="2000" spc="-20"/>
              <a:t> </a:t>
            </a:r>
            <a:r>
              <a:rPr dirty="0" sz="2000"/>
              <a:t>one</a:t>
            </a:r>
            <a:r>
              <a:rPr dirty="0" sz="2000" spc="-25"/>
              <a:t> </a:t>
            </a:r>
            <a:r>
              <a:rPr dirty="0" sz="2000"/>
              <a:t>local</a:t>
            </a:r>
            <a:r>
              <a:rPr dirty="0" sz="2000" spc="25"/>
              <a:t> </a:t>
            </a:r>
            <a:r>
              <a:rPr dirty="0" sz="2000" spc="-10"/>
              <a:t>minimum</a:t>
            </a:r>
            <a:endParaRPr sz="2000"/>
          </a:p>
        </p:txBody>
      </p:sp>
      <p:sp>
        <p:nvSpPr>
          <p:cNvPr id="36" name="object 3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79" y="473276"/>
            <a:ext cx="6952711" cy="3917631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952868" y="785749"/>
            <a:ext cx="205930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solidFill>
                  <a:srgbClr val="0096FF"/>
                </a:solidFill>
                <a:latin typeface="Verdana"/>
                <a:cs typeface="Verdana"/>
              </a:rPr>
              <a:t>convex</a:t>
            </a:r>
            <a:r>
              <a:rPr dirty="0" sz="2000" spc="-10">
                <a:solidFill>
                  <a:srgbClr val="0096FF"/>
                </a:solidFill>
                <a:latin typeface="Verdana"/>
                <a:cs typeface="Verdana"/>
              </a:rPr>
              <a:t> function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763264" y="3624897"/>
            <a:ext cx="207645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solidFill>
                  <a:srgbClr val="0096FF"/>
                </a:solidFill>
                <a:latin typeface="Verdana"/>
                <a:cs typeface="Verdana"/>
              </a:rPr>
              <a:t>global</a:t>
            </a:r>
            <a:r>
              <a:rPr dirty="0" sz="2000" spc="-85">
                <a:solidFill>
                  <a:srgbClr val="0096FF"/>
                </a:solidFill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0096FF"/>
                </a:solidFill>
                <a:latin typeface="Verdana"/>
                <a:cs typeface="Verdana"/>
              </a:rPr>
              <a:t>minimum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977265">
              <a:lnSpc>
                <a:spcPct val="100000"/>
              </a:lnSpc>
              <a:spcBef>
                <a:spcPts val="130"/>
              </a:spcBef>
            </a:pPr>
            <a:r>
              <a:rPr dirty="0" sz="2000"/>
              <a:t>squared</a:t>
            </a:r>
            <a:r>
              <a:rPr dirty="0" sz="2000" spc="-100"/>
              <a:t> </a:t>
            </a:r>
            <a:r>
              <a:rPr dirty="0" sz="2000"/>
              <a:t>error</a:t>
            </a:r>
            <a:r>
              <a:rPr dirty="0" sz="2000" spc="15"/>
              <a:t> </a:t>
            </a:r>
            <a:r>
              <a:rPr dirty="0" sz="2000" spc="-20"/>
              <a:t>cost</a:t>
            </a:r>
            <a:endParaRPr sz="2000"/>
          </a:p>
        </p:txBody>
      </p:sp>
      <p:grpSp>
        <p:nvGrpSpPr>
          <p:cNvPr id="6" name="object 6" descr=""/>
          <p:cNvGrpSpPr/>
          <p:nvPr/>
        </p:nvGrpSpPr>
        <p:grpSpPr>
          <a:xfrm>
            <a:off x="4335373" y="386334"/>
            <a:ext cx="3975735" cy="3928745"/>
            <a:chOff x="4335373" y="386334"/>
            <a:chExt cx="3975735" cy="392874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6992" y="407924"/>
              <a:ext cx="140461" cy="2159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2429" y="386334"/>
              <a:ext cx="405559" cy="23850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6927" y="423799"/>
              <a:ext cx="893826" cy="27444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35373" y="2769441"/>
              <a:ext cx="573811" cy="93578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5972175" y="4010024"/>
              <a:ext cx="247650" cy="304800"/>
            </a:xfrm>
            <a:custGeom>
              <a:avLst/>
              <a:gdLst/>
              <a:ahLst/>
              <a:cxnLst/>
              <a:rect l="l" t="t" r="r" b="b"/>
              <a:pathLst>
                <a:path w="247650" h="304800">
                  <a:moveTo>
                    <a:pt x="24765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247650" y="304800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63660" y="397890"/>
            <a:ext cx="392175" cy="255270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6011290" y="3972877"/>
            <a:ext cx="16446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0"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2312670" y="3560508"/>
            <a:ext cx="2159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0">
                <a:latin typeface="Cambria Math"/>
                <a:cs typeface="Cambria Math"/>
              </a:rPr>
              <a:t>𝑤</a:t>
            </a:r>
            <a:endParaRPr sz="20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3019" rIns="0" bIns="0" rtlCol="0" vert="horz">
            <a:spAutoFit/>
          </a:bodyPr>
          <a:lstStyle/>
          <a:p>
            <a:pPr marL="1061085" marR="5080" indent="-619760">
              <a:lnSpc>
                <a:spcPts val="5710"/>
              </a:lnSpc>
              <a:spcBef>
                <a:spcPts val="259"/>
              </a:spcBef>
            </a:pPr>
            <a:r>
              <a:rPr dirty="0" sz="4800">
                <a:solidFill>
                  <a:srgbClr val="0070EA"/>
                </a:solidFill>
              </a:rPr>
              <a:t>Training</a:t>
            </a:r>
            <a:r>
              <a:rPr dirty="0" sz="4800" spc="-40">
                <a:solidFill>
                  <a:srgbClr val="0070EA"/>
                </a:solidFill>
              </a:rPr>
              <a:t> </a:t>
            </a:r>
            <a:r>
              <a:rPr dirty="0" sz="4800" spc="-10">
                <a:solidFill>
                  <a:srgbClr val="0070EA"/>
                </a:solidFill>
              </a:rPr>
              <a:t>Linear Regression</a:t>
            </a:r>
            <a:endParaRPr sz="4800"/>
          </a:p>
        </p:txBody>
      </p:sp>
      <p:sp>
        <p:nvSpPr>
          <p:cNvPr id="3" name="object 3" descr=""/>
          <p:cNvSpPr txBox="1"/>
          <p:nvPr/>
        </p:nvSpPr>
        <p:spPr>
          <a:xfrm>
            <a:off x="3441446" y="2892624"/>
            <a:ext cx="4901565" cy="15722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287145">
              <a:lnSpc>
                <a:spcPct val="115300"/>
              </a:lnSpc>
              <a:spcBef>
                <a:spcPts val="95"/>
              </a:spcBef>
            </a:pPr>
            <a:r>
              <a:rPr dirty="0" sz="4400" spc="-10">
                <a:latin typeface="Verdana"/>
                <a:cs typeface="Verdana"/>
              </a:rPr>
              <a:t>Running </a:t>
            </a:r>
            <a:r>
              <a:rPr dirty="0" sz="4400">
                <a:latin typeface="Verdana"/>
                <a:cs typeface="Verdana"/>
              </a:rPr>
              <a:t>Gradient</a:t>
            </a:r>
            <a:r>
              <a:rPr dirty="0" sz="4400" spc="-165">
                <a:latin typeface="Verdana"/>
                <a:cs typeface="Verdana"/>
              </a:rPr>
              <a:t> </a:t>
            </a:r>
            <a:r>
              <a:rPr dirty="0" sz="4400" spc="-10">
                <a:latin typeface="Verdana"/>
                <a:cs typeface="Verdana"/>
              </a:rPr>
              <a:t>Descent</a:t>
            </a:r>
            <a:endParaRPr sz="4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297122" y="441579"/>
            <a:ext cx="5512435" cy="3968750"/>
            <a:chOff x="2297122" y="441579"/>
            <a:chExt cx="5512435" cy="39687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7122" y="441579"/>
              <a:ext cx="4770427" cy="39684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7942" y="516128"/>
              <a:ext cx="376935" cy="22288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8505" y="594614"/>
              <a:ext cx="113919" cy="6896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9993" y="524764"/>
              <a:ext cx="329311" cy="18262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09441" y="507746"/>
              <a:ext cx="280162" cy="19291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53801" y="524129"/>
              <a:ext cx="332676" cy="1905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33675" y="923925"/>
              <a:ext cx="171450" cy="18097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95925" y="885825"/>
              <a:ext cx="171450" cy="18097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29100" y="3286124"/>
              <a:ext cx="171450" cy="1905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79516" y="2014728"/>
              <a:ext cx="351789" cy="15875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07379" y="2012315"/>
              <a:ext cx="383873" cy="15240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6667245" y="1977009"/>
              <a:ext cx="42545" cy="198120"/>
            </a:xfrm>
            <a:custGeom>
              <a:avLst/>
              <a:gdLst/>
              <a:ahLst/>
              <a:cxnLst/>
              <a:rect l="l" t="t" r="r" b="b"/>
              <a:pathLst>
                <a:path w="42545" h="198119">
                  <a:moveTo>
                    <a:pt x="24000" y="196404"/>
                  </a:moveTo>
                  <a:lnTo>
                    <a:pt x="25019" y="197485"/>
                  </a:lnTo>
                  <a:lnTo>
                    <a:pt x="32003" y="197866"/>
                  </a:lnTo>
                  <a:lnTo>
                    <a:pt x="32307" y="197612"/>
                  </a:lnTo>
                  <a:lnTo>
                    <a:pt x="28828" y="197612"/>
                  </a:lnTo>
                  <a:lnTo>
                    <a:pt x="24000" y="196404"/>
                  </a:lnTo>
                  <a:close/>
                </a:path>
                <a:path w="42545" h="198119">
                  <a:moveTo>
                    <a:pt x="18923" y="178752"/>
                  </a:moveTo>
                  <a:lnTo>
                    <a:pt x="16600" y="181365"/>
                  </a:lnTo>
                  <a:lnTo>
                    <a:pt x="16479" y="186942"/>
                  </a:lnTo>
                  <a:lnTo>
                    <a:pt x="17018" y="188214"/>
                  </a:lnTo>
                  <a:lnTo>
                    <a:pt x="19050" y="191135"/>
                  </a:lnTo>
                  <a:lnTo>
                    <a:pt x="24000" y="196404"/>
                  </a:lnTo>
                  <a:lnTo>
                    <a:pt x="28828" y="197612"/>
                  </a:lnTo>
                  <a:lnTo>
                    <a:pt x="34975" y="195376"/>
                  </a:lnTo>
                  <a:lnTo>
                    <a:pt x="36702" y="193929"/>
                  </a:lnTo>
                  <a:lnTo>
                    <a:pt x="40037" y="191296"/>
                  </a:lnTo>
                  <a:lnTo>
                    <a:pt x="40894" y="190119"/>
                  </a:lnTo>
                  <a:lnTo>
                    <a:pt x="41021" y="185293"/>
                  </a:lnTo>
                  <a:lnTo>
                    <a:pt x="41148" y="183134"/>
                  </a:lnTo>
                  <a:lnTo>
                    <a:pt x="18923" y="183134"/>
                  </a:lnTo>
                  <a:lnTo>
                    <a:pt x="18923" y="178752"/>
                  </a:lnTo>
                  <a:close/>
                </a:path>
                <a:path w="42545" h="198119">
                  <a:moveTo>
                    <a:pt x="34975" y="195376"/>
                  </a:moveTo>
                  <a:lnTo>
                    <a:pt x="28828" y="197612"/>
                  </a:lnTo>
                  <a:lnTo>
                    <a:pt x="32307" y="197612"/>
                  </a:lnTo>
                  <a:lnTo>
                    <a:pt x="34975" y="195376"/>
                  </a:lnTo>
                  <a:close/>
                </a:path>
                <a:path w="42545" h="198119">
                  <a:moveTo>
                    <a:pt x="20435" y="192635"/>
                  </a:moveTo>
                  <a:lnTo>
                    <a:pt x="23749" y="196342"/>
                  </a:lnTo>
                  <a:lnTo>
                    <a:pt x="24000" y="196404"/>
                  </a:lnTo>
                  <a:lnTo>
                    <a:pt x="20435" y="192635"/>
                  </a:lnTo>
                  <a:close/>
                </a:path>
                <a:path w="42545" h="198119">
                  <a:moveTo>
                    <a:pt x="40037" y="191296"/>
                  </a:moveTo>
                  <a:lnTo>
                    <a:pt x="36702" y="193929"/>
                  </a:lnTo>
                  <a:lnTo>
                    <a:pt x="34975" y="195376"/>
                  </a:lnTo>
                  <a:lnTo>
                    <a:pt x="37846" y="194310"/>
                  </a:lnTo>
                  <a:lnTo>
                    <a:pt x="40037" y="191296"/>
                  </a:lnTo>
                  <a:close/>
                </a:path>
                <a:path w="42545" h="198119">
                  <a:moveTo>
                    <a:pt x="16479" y="186942"/>
                  </a:moveTo>
                  <a:lnTo>
                    <a:pt x="16509" y="188595"/>
                  </a:lnTo>
                  <a:lnTo>
                    <a:pt x="20435" y="192635"/>
                  </a:lnTo>
                  <a:lnTo>
                    <a:pt x="19050" y="191135"/>
                  </a:lnTo>
                  <a:lnTo>
                    <a:pt x="17018" y="188214"/>
                  </a:lnTo>
                  <a:lnTo>
                    <a:pt x="16479" y="186942"/>
                  </a:lnTo>
                  <a:close/>
                </a:path>
                <a:path w="42545" h="198119">
                  <a:moveTo>
                    <a:pt x="41148" y="181365"/>
                  </a:moveTo>
                  <a:lnTo>
                    <a:pt x="41021" y="185293"/>
                  </a:lnTo>
                  <a:lnTo>
                    <a:pt x="40894" y="190119"/>
                  </a:lnTo>
                  <a:lnTo>
                    <a:pt x="40037" y="191296"/>
                  </a:lnTo>
                  <a:lnTo>
                    <a:pt x="41528" y="190119"/>
                  </a:lnTo>
                  <a:lnTo>
                    <a:pt x="42418" y="183134"/>
                  </a:lnTo>
                  <a:lnTo>
                    <a:pt x="41148" y="181365"/>
                  </a:lnTo>
                  <a:close/>
                </a:path>
                <a:path w="42545" h="198119">
                  <a:moveTo>
                    <a:pt x="18452" y="171069"/>
                  </a:moveTo>
                  <a:lnTo>
                    <a:pt x="12319" y="171069"/>
                  </a:lnTo>
                  <a:lnTo>
                    <a:pt x="13493" y="177673"/>
                  </a:lnTo>
                  <a:lnTo>
                    <a:pt x="13920" y="179324"/>
                  </a:lnTo>
                  <a:lnTo>
                    <a:pt x="15621" y="184912"/>
                  </a:lnTo>
                  <a:lnTo>
                    <a:pt x="16479" y="186942"/>
                  </a:lnTo>
                  <a:lnTo>
                    <a:pt x="16382" y="181610"/>
                  </a:lnTo>
                  <a:lnTo>
                    <a:pt x="18923" y="178752"/>
                  </a:lnTo>
                  <a:lnTo>
                    <a:pt x="18828" y="175641"/>
                  </a:lnTo>
                  <a:lnTo>
                    <a:pt x="18452" y="171069"/>
                  </a:lnTo>
                  <a:close/>
                </a:path>
                <a:path w="42545" h="198119">
                  <a:moveTo>
                    <a:pt x="21717" y="175641"/>
                  </a:moveTo>
                  <a:lnTo>
                    <a:pt x="18923" y="178752"/>
                  </a:lnTo>
                  <a:lnTo>
                    <a:pt x="18923" y="183134"/>
                  </a:lnTo>
                  <a:lnTo>
                    <a:pt x="21717" y="175641"/>
                  </a:lnTo>
                  <a:close/>
                </a:path>
                <a:path w="42545" h="198119">
                  <a:moveTo>
                    <a:pt x="37975" y="175641"/>
                  </a:moveTo>
                  <a:lnTo>
                    <a:pt x="21717" y="175641"/>
                  </a:lnTo>
                  <a:lnTo>
                    <a:pt x="18923" y="183134"/>
                  </a:lnTo>
                  <a:lnTo>
                    <a:pt x="41148" y="183134"/>
                  </a:lnTo>
                  <a:lnTo>
                    <a:pt x="41148" y="181365"/>
                  </a:lnTo>
                  <a:lnTo>
                    <a:pt x="39682" y="179324"/>
                  </a:lnTo>
                  <a:lnTo>
                    <a:pt x="39115" y="179324"/>
                  </a:lnTo>
                  <a:lnTo>
                    <a:pt x="37592" y="176276"/>
                  </a:lnTo>
                  <a:lnTo>
                    <a:pt x="38173" y="176276"/>
                  </a:lnTo>
                  <a:lnTo>
                    <a:pt x="37975" y="175641"/>
                  </a:lnTo>
                  <a:close/>
                </a:path>
                <a:path w="42545" h="198119">
                  <a:moveTo>
                    <a:pt x="41148" y="177546"/>
                  </a:moveTo>
                  <a:lnTo>
                    <a:pt x="38607" y="177546"/>
                  </a:lnTo>
                  <a:lnTo>
                    <a:pt x="38734" y="177990"/>
                  </a:lnTo>
                  <a:lnTo>
                    <a:pt x="41148" y="181365"/>
                  </a:lnTo>
                  <a:lnTo>
                    <a:pt x="41148" y="177546"/>
                  </a:lnTo>
                  <a:close/>
                </a:path>
                <a:path w="42545" h="198119">
                  <a:moveTo>
                    <a:pt x="37592" y="176276"/>
                  </a:moveTo>
                  <a:lnTo>
                    <a:pt x="39115" y="179324"/>
                  </a:lnTo>
                  <a:lnTo>
                    <a:pt x="38734" y="177990"/>
                  </a:lnTo>
                  <a:lnTo>
                    <a:pt x="37592" y="176276"/>
                  </a:lnTo>
                  <a:close/>
                </a:path>
                <a:path w="42545" h="198119">
                  <a:moveTo>
                    <a:pt x="38734" y="177990"/>
                  </a:moveTo>
                  <a:lnTo>
                    <a:pt x="39115" y="179324"/>
                  </a:lnTo>
                  <a:lnTo>
                    <a:pt x="39682" y="179324"/>
                  </a:lnTo>
                  <a:lnTo>
                    <a:pt x="38734" y="177990"/>
                  </a:lnTo>
                  <a:close/>
                </a:path>
                <a:path w="42545" h="198119">
                  <a:moveTo>
                    <a:pt x="21486" y="175895"/>
                  </a:moveTo>
                  <a:lnTo>
                    <a:pt x="18923" y="175895"/>
                  </a:lnTo>
                  <a:lnTo>
                    <a:pt x="18923" y="178752"/>
                  </a:lnTo>
                  <a:lnTo>
                    <a:pt x="21486" y="175895"/>
                  </a:lnTo>
                  <a:close/>
                </a:path>
                <a:path w="42545" h="198119">
                  <a:moveTo>
                    <a:pt x="38644" y="177673"/>
                  </a:moveTo>
                  <a:lnTo>
                    <a:pt x="38734" y="177990"/>
                  </a:lnTo>
                  <a:lnTo>
                    <a:pt x="38644" y="177673"/>
                  </a:lnTo>
                  <a:close/>
                </a:path>
                <a:path w="42545" h="198119">
                  <a:moveTo>
                    <a:pt x="38173" y="176276"/>
                  </a:moveTo>
                  <a:lnTo>
                    <a:pt x="37592" y="176276"/>
                  </a:lnTo>
                  <a:lnTo>
                    <a:pt x="38523" y="177673"/>
                  </a:lnTo>
                  <a:lnTo>
                    <a:pt x="38173" y="176276"/>
                  </a:lnTo>
                  <a:close/>
                </a:path>
                <a:path w="42545" h="198119">
                  <a:moveTo>
                    <a:pt x="34925" y="159639"/>
                  </a:moveTo>
                  <a:lnTo>
                    <a:pt x="34785" y="159650"/>
                  </a:lnTo>
                  <a:lnTo>
                    <a:pt x="36068" y="166878"/>
                  </a:lnTo>
                  <a:lnTo>
                    <a:pt x="36068" y="167132"/>
                  </a:lnTo>
                  <a:lnTo>
                    <a:pt x="37037" y="172623"/>
                  </a:lnTo>
                  <a:lnTo>
                    <a:pt x="38607" y="177673"/>
                  </a:lnTo>
                  <a:lnTo>
                    <a:pt x="41148" y="177546"/>
                  </a:lnTo>
                  <a:lnTo>
                    <a:pt x="40767" y="170307"/>
                  </a:lnTo>
                  <a:lnTo>
                    <a:pt x="40258" y="164211"/>
                  </a:lnTo>
                  <a:lnTo>
                    <a:pt x="34925" y="159639"/>
                  </a:lnTo>
                  <a:close/>
                </a:path>
                <a:path w="42545" h="198119">
                  <a:moveTo>
                    <a:pt x="38607" y="177546"/>
                  </a:moveTo>
                  <a:close/>
                </a:path>
                <a:path w="42545" h="198119">
                  <a:moveTo>
                    <a:pt x="34785" y="159650"/>
                  </a:moveTo>
                  <a:lnTo>
                    <a:pt x="22605" y="160655"/>
                  </a:lnTo>
                  <a:lnTo>
                    <a:pt x="18033" y="165989"/>
                  </a:lnTo>
                  <a:lnTo>
                    <a:pt x="18923" y="176784"/>
                  </a:lnTo>
                  <a:lnTo>
                    <a:pt x="18923" y="175895"/>
                  </a:lnTo>
                  <a:lnTo>
                    <a:pt x="21486" y="175895"/>
                  </a:lnTo>
                  <a:lnTo>
                    <a:pt x="21717" y="175641"/>
                  </a:lnTo>
                  <a:lnTo>
                    <a:pt x="37975" y="175641"/>
                  </a:lnTo>
                  <a:lnTo>
                    <a:pt x="37343" y="173609"/>
                  </a:lnTo>
                  <a:lnTo>
                    <a:pt x="37210" y="173609"/>
                  </a:lnTo>
                  <a:lnTo>
                    <a:pt x="36829" y="171958"/>
                  </a:lnTo>
                  <a:lnTo>
                    <a:pt x="36068" y="167132"/>
                  </a:lnTo>
                  <a:lnTo>
                    <a:pt x="36068" y="166878"/>
                  </a:lnTo>
                  <a:lnTo>
                    <a:pt x="34785" y="159650"/>
                  </a:lnTo>
                  <a:close/>
                </a:path>
                <a:path w="42545" h="198119">
                  <a:moveTo>
                    <a:pt x="36829" y="171958"/>
                  </a:moveTo>
                  <a:lnTo>
                    <a:pt x="37210" y="173609"/>
                  </a:lnTo>
                  <a:lnTo>
                    <a:pt x="37037" y="172623"/>
                  </a:lnTo>
                  <a:lnTo>
                    <a:pt x="36829" y="171958"/>
                  </a:lnTo>
                  <a:close/>
                </a:path>
                <a:path w="42545" h="198119">
                  <a:moveTo>
                    <a:pt x="37037" y="172623"/>
                  </a:moveTo>
                  <a:lnTo>
                    <a:pt x="37210" y="173609"/>
                  </a:lnTo>
                  <a:lnTo>
                    <a:pt x="37343" y="173609"/>
                  </a:lnTo>
                  <a:lnTo>
                    <a:pt x="37037" y="172623"/>
                  </a:lnTo>
                  <a:close/>
                </a:path>
                <a:path w="42545" h="198119">
                  <a:moveTo>
                    <a:pt x="36919" y="171958"/>
                  </a:moveTo>
                  <a:lnTo>
                    <a:pt x="37037" y="172623"/>
                  </a:lnTo>
                  <a:lnTo>
                    <a:pt x="36919" y="171958"/>
                  </a:lnTo>
                  <a:close/>
                </a:path>
                <a:path w="42545" h="198119">
                  <a:moveTo>
                    <a:pt x="34094" y="154432"/>
                  </a:moveTo>
                  <a:lnTo>
                    <a:pt x="9778" y="154432"/>
                  </a:lnTo>
                  <a:lnTo>
                    <a:pt x="10795" y="162687"/>
                  </a:lnTo>
                  <a:lnTo>
                    <a:pt x="12319" y="171196"/>
                  </a:lnTo>
                  <a:lnTo>
                    <a:pt x="12319" y="171069"/>
                  </a:lnTo>
                  <a:lnTo>
                    <a:pt x="18452" y="171069"/>
                  </a:lnTo>
                  <a:lnTo>
                    <a:pt x="18033" y="165989"/>
                  </a:lnTo>
                  <a:lnTo>
                    <a:pt x="22605" y="160655"/>
                  </a:lnTo>
                  <a:lnTo>
                    <a:pt x="34785" y="159650"/>
                  </a:lnTo>
                  <a:lnTo>
                    <a:pt x="34727" y="159004"/>
                  </a:lnTo>
                  <a:lnTo>
                    <a:pt x="34094" y="154432"/>
                  </a:lnTo>
                  <a:close/>
                </a:path>
                <a:path w="42545" h="198119">
                  <a:moveTo>
                    <a:pt x="34727" y="159004"/>
                  </a:moveTo>
                  <a:lnTo>
                    <a:pt x="34798" y="159512"/>
                  </a:lnTo>
                  <a:lnTo>
                    <a:pt x="34727" y="159004"/>
                  </a:lnTo>
                  <a:close/>
                </a:path>
                <a:path w="42545" h="198119">
                  <a:moveTo>
                    <a:pt x="25151" y="41783"/>
                  </a:moveTo>
                  <a:lnTo>
                    <a:pt x="1015" y="41783"/>
                  </a:lnTo>
                  <a:lnTo>
                    <a:pt x="1397" y="66929"/>
                  </a:lnTo>
                  <a:lnTo>
                    <a:pt x="1746" y="79629"/>
                  </a:lnTo>
                  <a:lnTo>
                    <a:pt x="1777" y="81407"/>
                  </a:lnTo>
                  <a:lnTo>
                    <a:pt x="2794" y="96139"/>
                  </a:lnTo>
                  <a:lnTo>
                    <a:pt x="5079" y="121539"/>
                  </a:lnTo>
                  <a:lnTo>
                    <a:pt x="5079" y="121920"/>
                  </a:lnTo>
                  <a:lnTo>
                    <a:pt x="6857" y="136652"/>
                  </a:lnTo>
                  <a:lnTo>
                    <a:pt x="6984" y="137160"/>
                  </a:lnTo>
                  <a:lnTo>
                    <a:pt x="9778" y="154813"/>
                  </a:lnTo>
                  <a:lnTo>
                    <a:pt x="9778" y="154432"/>
                  </a:lnTo>
                  <a:lnTo>
                    <a:pt x="34094" y="154432"/>
                  </a:lnTo>
                  <a:lnTo>
                    <a:pt x="33654" y="151257"/>
                  </a:lnTo>
                  <a:lnTo>
                    <a:pt x="33654" y="150876"/>
                  </a:lnTo>
                  <a:lnTo>
                    <a:pt x="30818" y="133731"/>
                  </a:lnTo>
                  <a:lnTo>
                    <a:pt x="30795" y="133223"/>
                  </a:lnTo>
                  <a:lnTo>
                    <a:pt x="29005" y="119380"/>
                  </a:lnTo>
                  <a:lnTo>
                    <a:pt x="29050" y="118999"/>
                  </a:lnTo>
                  <a:lnTo>
                    <a:pt x="26914" y="94234"/>
                  </a:lnTo>
                  <a:lnTo>
                    <a:pt x="25820" y="80137"/>
                  </a:lnTo>
                  <a:lnTo>
                    <a:pt x="25525" y="66548"/>
                  </a:lnTo>
                  <a:lnTo>
                    <a:pt x="25151" y="41783"/>
                  </a:lnTo>
                  <a:close/>
                </a:path>
                <a:path w="42545" h="198119">
                  <a:moveTo>
                    <a:pt x="30795" y="133223"/>
                  </a:moveTo>
                  <a:lnTo>
                    <a:pt x="30860" y="133731"/>
                  </a:lnTo>
                  <a:lnTo>
                    <a:pt x="30795" y="133223"/>
                  </a:lnTo>
                  <a:close/>
                </a:path>
                <a:path w="42545" h="198119">
                  <a:moveTo>
                    <a:pt x="29050" y="118999"/>
                  </a:moveTo>
                  <a:lnTo>
                    <a:pt x="29082" y="119380"/>
                  </a:lnTo>
                  <a:lnTo>
                    <a:pt x="29050" y="118999"/>
                  </a:lnTo>
                  <a:close/>
                </a:path>
                <a:path w="42545" h="198119">
                  <a:moveTo>
                    <a:pt x="25780" y="79629"/>
                  </a:moveTo>
                  <a:lnTo>
                    <a:pt x="25780" y="80137"/>
                  </a:lnTo>
                  <a:lnTo>
                    <a:pt x="25780" y="79629"/>
                  </a:lnTo>
                  <a:close/>
                </a:path>
                <a:path w="42545" h="198119">
                  <a:moveTo>
                    <a:pt x="761" y="14414"/>
                  </a:moveTo>
                  <a:lnTo>
                    <a:pt x="761" y="33020"/>
                  </a:lnTo>
                  <a:lnTo>
                    <a:pt x="1015" y="42037"/>
                  </a:lnTo>
                  <a:lnTo>
                    <a:pt x="1015" y="41783"/>
                  </a:lnTo>
                  <a:lnTo>
                    <a:pt x="25151" y="41783"/>
                  </a:lnTo>
                  <a:lnTo>
                    <a:pt x="25146" y="41021"/>
                  </a:lnTo>
                  <a:lnTo>
                    <a:pt x="24688" y="33020"/>
                  </a:lnTo>
                  <a:lnTo>
                    <a:pt x="24761" y="32131"/>
                  </a:lnTo>
                  <a:lnTo>
                    <a:pt x="24729" y="27178"/>
                  </a:lnTo>
                  <a:lnTo>
                    <a:pt x="13843" y="27178"/>
                  </a:lnTo>
                  <a:lnTo>
                    <a:pt x="6730" y="26162"/>
                  </a:lnTo>
                  <a:lnTo>
                    <a:pt x="3809" y="23749"/>
                  </a:lnTo>
                  <a:lnTo>
                    <a:pt x="1777" y="18288"/>
                  </a:lnTo>
                  <a:lnTo>
                    <a:pt x="1524" y="17399"/>
                  </a:lnTo>
                  <a:lnTo>
                    <a:pt x="761" y="14414"/>
                  </a:lnTo>
                  <a:close/>
                </a:path>
                <a:path w="42545" h="198119">
                  <a:moveTo>
                    <a:pt x="24761" y="32131"/>
                  </a:moveTo>
                  <a:lnTo>
                    <a:pt x="24764" y="32639"/>
                  </a:lnTo>
                  <a:lnTo>
                    <a:pt x="24761" y="32131"/>
                  </a:lnTo>
                  <a:close/>
                </a:path>
                <a:path w="42545" h="198119">
                  <a:moveTo>
                    <a:pt x="14304" y="346"/>
                  </a:moveTo>
                  <a:lnTo>
                    <a:pt x="10540" y="1016"/>
                  </a:lnTo>
                  <a:lnTo>
                    <a:pt x="7455" y="1647"/>
                  </a:lnTo>
                  <a:lnTo>
                    <a:pt x="5079" y="3683"/>
                  </a:lnTo>
                  <a:lnTo>
                    <a:pt x="1524" y="6604"/>
                  </a:lnTo>
                  <a:lnTo>
                    <a:pt x="761" y="9017"/>
                  </a:lnTo>
                  <a:lnTo>
                    <a:pt x="761" y="14414"/>
                  </a:lnTo>
                  <a:lnTo>
                    <a:pt x="13843" y="27178"/>
                  </a:lnTo>
                  <a:lnTo>
                    <a:pt x="17272" y="25654"/>
                  </a:lnTo>
                  <a:lnTo>
                    <a:pt x="18680" y="23749"/>
                  </a:lnTo>
                  <a:lnTo>
                    <a:pt x="17652" y="23749"/>
                  </a:lnTo>
                  <a:lnTo>
                    <a:pt x="20700" y="20955"/>
                  </a:lnTo>
                  <a:lnTo>
                    <a:pt x="22225" y="20955"/>
                  </a:lnTo>
                  <a:lnTo>
                    <a:pt x="23875" y="19939"/>
                  </a:lnTo>
                  <a:lnTo>
                    <a:pt x="24668" y="17561"/>
                  </a:lnTo>
                  <a:lnTo>
                    <a:pt x="24637" y="10509"/>
                  </a:lnTo>
                  <a:lnTo>
                    <a:pt x="22377" y="4576"/>
                  </a:lnTo>
                  <a:lnTo>
                    <a:pt x="21971" y="3937"/>
                  </a:lnTo>
                  <a:lnTo>
                    <a:pt x="17779" y="2032"/>
                  </a:lnTo>
                  <a:lnTo>
                    <a:pt x="14304" y="346"/>
                  </a:lnTo>
                  <a:close/>
                </a:path>
                <a:path w="42545" h="198119">
                  <a:moveTo>
                    <a:pt x="24668" y="17561"/>
                  </a:moveTo>
                  <a:lnTo>
                    <a:pt x="23875" y="19939"/>
                  </a:lnTo>
                  <a:lnTo>
                    <a:pt x="19505" y="22628"/>
                  </a:lnTo>
                  <a:lnTo>
                    <a:pt x="17272" y="25654"/>
                  </a:lnTo>
                  <a:lnTo>
                    <a:pt x="13843" y="27178"/>
                  </a:lnTo>
                  <a:lnTo>
                    <a:pt x="24729" y="27178"/>
                  </a:lnTo>
                  <a:lnTo>
                    <a:pt x="24668" y="17561"/>
                  </a:lnTo>
                  <a:close/>
                </a:path>
                <a:path w="42545" h="198119">
                  <a:moveTo>
                    <a:pt x="20700" y="20955"/>
                  </a:moveTo>
                  <a:lnTo>
                    <a:pt x="17652" y="23749"/>
                  </a:lnTo>
                  <a:lnTo>
                    <a:pt x="19505" y="22628"/>
                  </a:lnTo>
                  <a:lnTo>
                    <a:pt x="20700" y="20955"/>
                  </a:lnTo>
                  <a:close/>
                </a:path>
                <a:path w="42545" h="198119">
                  <a:moveTo>
                    <a:pt x="19505" y="22628"/>
                  </a:moveTo>
                  <a:lnTo>
                    <a:pt x="17652" y="23749"/>
                  </a:lnTo>
                  <a:lnTo>
                    <a:pt x="18680" y="23749"/>
                  </a:lnTo>
                  <a:lnTo>
                    <a:pt x="19505" y="22628"/>
                  </a:lnTo>
                  <a:close/>
                </a:path>
                <a:path w="42545" h="198119">
                  <a:moveTo>
                    <a:pt x="22225" y="20955"/>
                  </a:moveTo>
                  <a:lnTo>
                    <a:pt x="20700" y="20955"/>
                  </a:lnTo>
                  <a:lnTo>
                    <a:pt x="19505" y="22628"/>
                  </a:lnTo>
                  <a:lnTo>
                    <a:pt x="22225" y="20955"/>
                  </a:lnTo>
                  <a:close/>
                </a:path>
                <a:path w="42545" h="198119">
                  <a:moveTo>
                    <a:pt x="24637" y="10509"/>
                  </a:moveTo>
                  <a:lnTo>
                    <a:pt x="24668" y="17561"/>
                  </a:lnTo>
                  <a:lnTo>
                    <a:pt x="25907" y="13843"/>
                  </a:lnTo>
                  <a:lnTo>
                    <a:pt x="24637" y="10509"/>
                  </a:lnTo>
                  <a:close/>
                </a:path>
                <a:path w="42545" h="198119">
                  <a:moveTo>
                    <a:pt x="761" y="9017"/>
                  </a:moveTo>
                  <a:lnTo>
                    <a:pt x="0" y="11430"/>
                  </a:lnTo>
                  <a:lnTo>
                    <a:pt x="761" y="14414"/>
                  </a:lnTo>
                  <a:lnTo>
                    <a:pt x="761" y="9017"/>
                  </a:lnTo>
                  <a:close/>
                </a:path>
                <a:path w="42545" h="198119">
                  <a:moveTo>
                    <a:pt x="22377" y="4576"/>
                  </a:moveTo>
                  <a:lnTo>
                    <a:pt x="24637" y="10509"/>
                  </a:lnTo>
                  <a:lnTo>
                    <a:pt x="24637" y="8128"/>
                  </a:lnTo>
                  <a:lnTo>
                    <a:pt x="22377" y="4576"/>
                  </a:lnTo>
                  <a:close/>
                </a:path>
                <a:path w="42545" h="198119">
                  <a:moveTo>
                    <a:pt x="7455" y="1647"/>
                  </a:moveTo>
                  <a:lnTo>
                    <a:pt x="4952" y="2159"/>
                  </a:lnTo>
                  <a:lnTo>
                    <a:pt x="761" y="6985"/>
                  </a:lnTo>
                  <a:lnTo>
                    <a:pt x="761" y="9017"/>
                  </a:lnTo>
                  <a:lnTo>
                    <a:pt x="1524" y="6604"/>
                  </a:lnTo>
                  <a:lnTo>
                    <a:pt x="5079" y="3683"/>
                  </a:lnTo>
                  <a:lnTo>
                    <a:pt x="7455" y="1647"/>
                  </a:lnTo>
                  <a:close/>
                </a:path>
                <a:path w="42545" h="198119">
                  <a:moveTo>
                    <a:pt x="16255" y="0"/>
                  </a:moveTo>
                  <a:lnTo>
                    <a:pt x="14304" y="346"/>
                  </a:lnTo>
                  <a:lnTo>
                    <a:pt x="17779" y="2032"/>
                  </a:lnTo>
                  <a:lnTo>
                    <a:pt x="21971" y="3937"/>
                  </a:lnTo>
                  <a:lnTo>
                    <a:pt x="22377" y="4576"/>
                  </a:lnTo>
                  <a:lnTo>
                    <a:pt x="21844" y="3175"/>
                  </a:lnTo>
                  <a:lnTo>
                    <a:pt x="16255" y="0"/>
                  </a:lnTo>
                  <a:close/>
                </a:path>
                <a:path w="42545" h="198119">
                  <a:moveTo>
                    <a:pt x="13588" y="0"/>
                  </a:moveTo>
                  <a:lnTo>
                    <a:pt x="8635" y="635"/>
                  </a:lnTo>
                  <a:lnTo>
                    <a:pt x="7455" y="1647"/>
                  </a:lnTo>
                  <a:lnTo>
                    <a:pt x="10540" y="1016"/>
                  </a:lnTo>
                  <a:lnTo>
                    <a:pt x="14304" y="346"/>
                  </a:lnTo>
                  <a:lnTo>
                    <a:pt x="13588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48735" y="550672"/>
              <a:ext cx="760621" cy="207517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2883154" y="2465641"/>
            <a:ext cx="829944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950">
                <a:latin typeface="Verdana"/>
                <a:cs typeface="Verdana"/>
              </a:rPr>
              <a:t>size</a:t>
            </a:r>
            <a:r>
              <a:rPr dirty="0" sz="950" spc="45">
                <a:latin typeface="Verdana"/>
                <a:cs typeface="Verdana"/>
              </a:rPr>
              <a:t> </a:t>
            </a:r>
            <a:r>
              <a:rPr dirty="0" sz="950">
                <a:latin typeface="Verdana"/>
                <a:cs typeface="Verdana"/>
              </a:rPr>
              <a:t>in</a:t>
            </a:r>
            <a:r>
              <a:rPr dirty="0" sz="950" spc="95">
                <a:latin typeface="Verdana"/>
                <a:cs typeface="Verdana"/>
              </a:rPr>
              <a:t> </a:t>
            </a:r>
            <a:r>
              <a:rPr dirty="0" sz="950" spc="-10">
                <a:latin typeface="Verdana"/>
                <a:cs typeface="Verdana"/>
              </a:rPr>
              <a:t>feet</a:t>
            </a:r>
            <a:r>
              <a:rPr dirty="0" baseline="25641" sz="975" spc="-15">
                <a:latin typeface="Cambria Math"/>
                <a:cs typeface="Cambria Math"/>
              </a:rPr>
              <a:t>2</a:t>
            </a:r>
            <a:endParaRPr baseline="25641" sz="975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363980" y="1257300"/>
            <a:ext cx="48450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25">
                <a:latin typeface="Verdana"/>
                <a:cs typeface="Verdana"/>
              </a:rPr>
              <a:t>pric</a:t>
            </a:r>
            <a:r>
              <a:rPr dirty="0" sz="950" spc="-240">
                <a:latin typeface="Verdana"/>
                <a:cs typeface="Verdana"/>
              </a:rPr>
              <a:t> </a:t>
            </a:r>
            <a:r>
              <a:rPr dirty="0" sz="950">
                <a:latin typeface="Verdana"/>
                <a:cs typeface="Verdana"/>
              </a:rPr>
              <a:t>e</a:t>
            </a:r>
            <a:r>
              <a:rPr dirty="0" sz="950" spc="95">
                <a:latin typeface="Verdana"/>
                <a:cs typeface="Verdana"/>
              </a:rPr>
              <a:t> </a:t>
            </a:r>
            <a:r>
              <a:rPr dirty="0" sz="950" spc="-25">
                <a:latin typeface="Verdana"/>
                <a:cs typeface="Verdana"/>
              </a:rPr>
              <a:t>in</a:t>
            </a:r>
            <a:endParaRPr sz="950">
              <a:latin typeface="Verdana"/>
              <a:cs typeface="Verdana"/>
            </a:endParaRPr>
          </a:p>
          <a:p>
            <a:pPr marL="22225">
              <a:lnSpc>
                <a:spcPct val="100000"/>
              </a:lnSpc>
              <a:spcBef>
                <a:spcPts val="60"/>
              </a:spcBef>
            </a:pPr>
            <a:r>
              <a:rPr dirty="0" sz="950" spc="-10">
                <a:latin typeface="Verdana"/>
                <a:cs typeface="Verdana"/>
              </a:rPr>
              <a:t>$</a:t>
            </a:r>
            <a:r>
              <a:rPr dirty="0" sz="950" spc="-10">
                <a:latin typeface="Cambria Math"/>
                <a:cs typeface="Cambria Math"/>
              </a:rPr>
              <a:t>1000</a:t>
            </a:r>
            <a:r>
              <a:rPr dirty="0" sz="950" spc="-10">
                <a:latin typeface="Verdana"/>
                <a:cs typeface="Verdana"/>
              </a:rPr>
              <a:t>'s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3233927" y="208788"/>
            <a:ext cx="434340" cy="167640"/>
          </a:xfrm>
          <a:custGeom>
            <a:avLst/>
            <a:gdLst/>
            <a:ahLst/>
            <a:cxnLst/>
            <a:rect l="l" t="t" r="r" b="b"/>
            <a:pathLst>
              <a:path w="434339" h="167640">
                <a:moveTo>
                  <a:pt x="380364" y="0"/>
                </a:moveTo>
                <a:lnTo>
                  <a:pt x="378079" y="6858"/>
                </a:lnTo>
                <a:lnTo>
                  <a:pt x="387772" y="11076"/>
                </a:lnTo>
                <a:lnTo>
                  <a:pt x="396097" y="16890"/>
                </a:lnTo>
                <a:lnTo>
                  <a:pt x="416115" y="55705"/>
                </a:lnTo>
                <a:lnTo>
                  <a:pt x="418592" y="83058"/>
                </a:lnTo>
                <a:lnTo>
                  <a:pt x="417972" y="97819"/>
                </a:lnTo>
                <a:lnTo>
                  <a:pt x="403014" y="143228"/>
                </a:lnTo>
                <a:lnTo>
                  <a:pt x="378333" y="160909"/>
                </a:lnTo>
                <a:lnTo>
                  <a:pt x="380364" y="167639"/>
                </a:lnTo>
                <a:lnTo>
                  <a:pt x="420116" y="138429"/>
                </a:lnTo>
                <a:lnTo>
                  <a:pt x="432974" y="99353"/>
                </a:lnTo>
                <a:lnTo>
                  <a:pt x="433832" y="83947"/>
                </a:lnTo>
                <a:lnTo>
                  <a:pt x="432972" y="68540"/>
                </a:lnTo>
                <a:lnTo>
                  <a:pt x="419988" y="29463"/>
                </a:lnTo>
                <a:lnTo>
                  <a:pt x="392557" y="4407"/>
                </a:lnTo>
                <a:lnTo>
                  <a:pt x="380364" y="0"/>
                </a:lnTo>
                <a:close/>
              </a:path>
              <a:path w="434339" h="167640">
                <a:moveTo>
                  <a:pt x="53467" y="0"/>
                </a:moveTo>
                <a:lnTo>
                  <a:pt x="13843" y="29463"/>
                </a:lnTo>
                <a:lnTo>
                  <a:pt x="877" y="68540"/>
                </a:lnTo>
                <a:lnTo>
                  <a:pt x="0" y="83947"/>
                </a:lnTo>
                <a:lnTo>
                  <a:pt x="877" y="99353"/>
                </a:lnTo>
                <a:lnTo>
                  <a:pt x="13843" y="138429"/>
                </a:lnTo>
                <a:lnTo>
                  <a:pt x="53467" y="167639"/>
                </a:lnTo>
                <a:lnTo>
                  <a:pt x="55625" y="160909"/>
                </a:lnTo>
                <a:lnTo>
                  <a:pt x="46079" y="156666"/>
                </a:lnTo>
                <a:lnTo>
                  <a:pt x="37830" y="150780"/>
                </a:lnTo>
                <a:lnTo>
                  <a:pt x="17843" y="111236"/>
                </a:lnTo>
                <a:lnTo>
                  <a:pt x="15367" y="83058"/>
                </a:lnTo>
                <a:lnTo>
                  <a:pt x="15986" y="68744"/>
                </a:lnTo>
                <a:lnTo>
                  <a:pt x="30912" y="24324"/>
                </a:lnTo>
                <a:lnTo>
                  <a:pt x="55880" y="6858"/>
                </a:lnTo>
                <a:lnTo>
                  <a:pt x="534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2887726" y="152717"/>
            <a:ext cx="7677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𝑓</a:t>
            </a:r>
            <a:r>
              <a:rPr dirty="0" baseline="-15873" sz="1575">
                <a:latin typeface="Cambria Math"/>
                <a:cs typeface="Cambria Math"/>
              </a:rPr>
              <a:t>w,𝑏</a:t>
            </a:r>
            <a:r>
              <a:rPr dirty="0" baseline="-15873" sz="1575" spc="457">
                <a:latin typeface="Cambria Math"/>
                <a:cs typeface="Cambria Math"/>
              </a:rPr>
              <a:t> </a:t>
            </a:r>
            <a:r>
              <a:rPr dirty="0" sz="1400" spc="-20">
                <a:latin typeface="Cambria Math"/>
                <a:cs typeface="Cambria Math"/>
              </a:rPr>
              <a:t>𝑠𝑖𝑧𝑒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5594858" y="209550"/>
            <a:ext cx="415290" cy="167640"/>
          </a:xfrm>
          <a:custGeom>
            <a:avLst/>
            <a:gdLst/>
            <a:ahLst/>
            <a:cxnLst/>
            <a:rect l="l" t="t" r="r" b="b"/>
            <a:pathLst>
              <a:path w="415289" h="167640">
                <a:moveTo>
                  <a:pt x="361314" y="0"/>
                </a:moveTo>
                <a:lnTo>
                  <a:pt x="358901" y="6858"/>
                </a:lnTo>
                <a:lnTo>
                  <a:pt x="368615" y="11023"/>
                </a:lnTo>
                <a:lnTo>
                  <a:pt x="376983" y="16843"/>
                </a:lnTo>
                <a:lnTo>
                  <a:pt x="397065" y="55641"/>
                </a:lnTo>
                <a:lnTo>
                  <a:pt x="399541" y="82930"/>
                </a:lnTo>
                <a:lnTo>
                  <a:pt x="398920" y="97766"/>
                </a:lnTo>
                <a:lnTo>
                  <a:pt x="383909" y="143172"/>
                </a:lnTo>
                <a:lnTo>
                  <a:pt x="359155" y="160782"/>
                </a:lnTo>
                <a:lnTo>
                  <a:pt x="361314" y="167639"/>
                </a:lnTo>
                <a:lnTo>
                  <a:pt x="401065" y="138302"/>
                </a:lnTo>
                <a:lnTo>
                  <a:pt x="413924" y="99226"/>
                </a:lnTo>
                <a:lnTo>
                  <a:pt x="414781" y="83820"/>
                </a:lnTo>
                <a:lnTo>
                  <a:pt x="413922" y="68484"/>
                </a:lnTo>
                <a:lnTo>
                  <a:pt x="400938" y="29337"/>
                </a:lnTo>
                <a:lnTo>
                  <a:pt x="373506" y="4405"/>
                </a:lnTo>
                <a:lnTo>
                  <a:pt x="361314" y="0"/>
                </a:lnTo>
                <a:close/>
              </a:path>
              <a:path w="415289" h="167640">
                <a:moveTo>
                  <a:pt x="53466" y="0"/>
                </a:moveTo>
                <a:lnTo>
                  <a:pt x="13842" y="29337"/>
                </a:lnTo>
                <a:lnTo>
                  <a:pt x="859" y="68484"/>
                </a:lnTo>
                <a:lnTo>
                  <a:pt x="0" y="83820"/>
                </a:lnTo>
                <a:lnTo>
                  <a:pt x="859" y="99226"/>
                </a:lnTo>
                <a:lnTo>
                  <a:pt x="13842" y="138302"/>
                </a:lnTo>
                <a:lnTo>
                  <a:pt x="53466" y="167639"/>
                </a:lnTo>
                <a:lnTo>
                  <a:pt x="55625" y="160782"/>
                </a:lnTo>
                <a:lnTo>
                  <a:pt x="46079" y="156594"/>
                </a:lnTo>
                <a:lnTo>
                  <a:pt x="37830" y="150717"/>
                </a:lnTo>
                <a:lnTo>
                  <a:pt x="17843" y="111220"/>
                </a:lnTo>
                <a:lnTo>
                  <a:pt x="15366" y="82930"/>
                </a:lnTo>
                <a:lnTo>
                  <a:pt x="15986" y="68673"/>
                </a:lnTo>
                <a:lnTo>
                  <a:pt x="30894" y="24306"/>
                </a:lnTo>
                <a:lnTo>
                  <a:pt x="55879" y="6858"/>
                </a:lnTo>
                <a:lnTo>
                  <a:pt x="53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5495925" y="153352"/>
            <a:ext cx="47625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𝐽</a:t>
            </a:r>
            <a:r>
              <a:rPr dirty="0" sz="1400" spc="35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𝑤,</a:t>
            </a:r>
            <a:r>
              <a:rPr dirty="0" sz="1400" spc="-7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𝑏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4347083" y="2507360"/>
            <a:ext cx="415290" cy="167640"/>
          </a:xfrm>
          <a:custGeom>
            <a:avLst/>
            <a:gdLst/>
            <a:ahLst/>
            <a:cxnLst/>
            <a:rect l="l" t="t" r="r" b="b"/>
            <a:pathLst>
              <a:path w="415289" h="167639">
                <a:moveTo>
                  <a:pt x="361314" y="0"/>
                </a:moveTo>
                <a:lnTo>
                  <a:pt x="359028" y="6731"/>
                </a:lnTo>
                <a:lnTo>
                  <a:pt x="368722" y="10967"/>
                </a:lnTo>
                <a:lnTo>
                  <a:pt x="377047" y="16811"/>
                </a:lnTo>
                <a:lnTo>
                  <a:pt x="397065" y="55578"/>
                </a:lnTo>
                <a:lnTo>
                  <a:pt x="399541" y="82931"/>
                </a:lnTo>
                <a:lnTo>
                  <a:pt x="398922" y="97692"/>
                </a:lnTo>
                <a:lnTo>
                  <a:pt x="383964" y="143101"/>
                </a:lnTo>
                <a:lnTo>
                  <a:pt x="359282" y="160781"/>
                </a:lnTo>
                <a:lnTo>
                  <a:pt x="361314" y="167512"/>
                </a:lnTo>
                <a:lnTo>
                  <a:pt x="401065" y="138302"/>
                </a:lnTo>
                <a:lnTo>
                  <a:pt x="413924" y="99226"/>
                </a:lnTo>
                <a:lnTo>
                  <a:pt x="414781" y="83819"/>
                </a:lnTo>
                <a:lnTo>
                  <a:pt x="413922" y="68413"/>
                </a:lnTo>
                <a:lnTo>
                  <a:pt x="400938" y="29337"/>
                </a:lnTo>
                <a:lnTo>
                  <a:pt x="373506" y="4333"/>
                </a:lnTo>
                <a:lnTo>
                  <a:pt x="361314" y="0"/>
                </a:lnTo>
                <a:close/>
              </a:path>
              <a:path w="415289" h="167639">
                <a:moveTo>
                  <a:pt x="53466" y="0"/>
                </a:moveTo>
                <a:lnTo>
                  <a:pt x="13842" y="29337"/>
                </a:lnTo>
                <a:lnTo>
                  <a:pt x="877" y="68413"/>
                </a:lnTo>
                <a:lnTo>
                  <a:pt x="0" y="83819"/>
                </a:lnTo>
                <a:lnTo>
                  <a:pt x="859" y="99226"/>
                </a:lnTo>
                <a:lnTo>
                  <a:pt x="13842" y="138302"/>
                </a:lnTo>
                <a:lnTo>
                  <a:pt x="53466" y="167512"/>
                </a:lnTo>
                <a:lnTo>
                  <a:pt x="55625" y="160781"/>
                </a:lnTo>
                <a:lnTo>
                  <a:pt x="46079" y="156539"/>
                </a:lnTo>
                <a:lnTo>
                  <a:pt x="37830" y="150653"/>
                </a:lnTo>
                <a:lnTo>
                  <a:pt x="17843" y="111109"/>
                </a:lnTo>
                <a:lnTo>
                  <a:pt x="15366" y="82931"/>
                </a:lnTo>
                <a:lnTo>
                  <a:pt x="15986" y="68617"/>
                </a:lnTo>
                <a:lnTo>
                  <a:pt x="30912" y="24251"/>
                </a:lnTo>
                <a:lnTo>
                  <a:pt x="55879" y="6731"/>
                </a:lnTo>
                <a:lnTo>
                  <a:pt x="53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4246879" y="2455481"/>
            <a:ext cx="47625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𝐽</a:t>
            </a:r>
            <a:r>
              <a:rPr dirty="0" sz="1400" spc="35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𝑤,</a:t>
            </a:r>
            <a:r>
              <a:rPr dirty="0" sz="1400" spc="-7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𝑏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297122" y="116967"/>
            <a:ext cx="4770755" cy="4293235"/>
            <a:chOff x="2297122" y="116967"/>
            <a:chExt cx="4770755" cy="429323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7122" y="441578"/>
              <a:ext cx="4770427" cy="39684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6875" y="476250"/>
              <a:ext cx="180975" cy="1809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7925" y="781050"/>
              <a:ext cx="180975" cy="1905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791707" y="116967"/>
              <a:ext cx="415290" cy="167640"/>
            </a:xfrm>
            <a:custGeom>
              <a:avLst/>
              <a:gdLst/>
              <a:ahLst/>
              <a:cxnLst/>
              <a:rect l="l" t="t" r="r" b="b"/>
              <a:pathLst>
                <a:path w="415289" h="167640">
                  <a:moveTo>
                    <a:pt x="361314" y="0"/>
                  </a:moveTo>
                  <a:lnTo>
                    <a:pt x="358901" y="6731"/>
                  </a:lnTo>
                  <a:lnTo>
                    <a:pt x="368595" y="10969"/>
                  </a:lnTo>
                  <a:lnTo>
                    <a:pt x="376920" y="16827"/>
                  </a:lnTo>
                  <a:lnTo>
                    <a:pt x="396938" y="55594"/>
                  </a:lnTo>
                  <a:lnTo>
                    <a:pt x="399414" y="82931"/>
                  </a:lnTo>
                  <a:lnTo>
                    <a:pt x="398795" y="97748"/>
                  </a:lnTo>
                  <a:lnTo>
                    <a:pt x="383891" y="143172"/>
                  </a:lnTo>
                  <a:lnTo>
                    <a:pt x="359155" y="160782"/>
                  </a:lnTo>
                  <a:lnTo>
                    <a:pt x="361314" y="167640"/>
                  </a:lnTo>
                  <a:lnTo>
                    <a:pt x="400938" y="138303"/>
                  </a:lnTo>
                  <a:lnTo>
                    <a:pt x="413904" y="99226"/>
                  </a:lnTo>
                  <a:lnTo>
                    <a:pt x="414781" y="83820"/>
                  </a:lnTo>
                  <a:lnTo>
                    <a:pt x="413904" y="68484"/>
                  </a:lnTo>
                  <a:lnTo>
                    <a:pt x="400938" y="29337"/>
                  </a:lnTo>
                  <a:lnTo>
                    <a:pt x="373435" y="4405"/>
                  </a:lnTo>
                  <a:lnTo>
                    <a:pt x="361314" y="0"/>
                  </a:lnTo>
                  <a:close/>
                </a:path>
                <a:path w="415289" h="167640">
                  <a:moveTo>
                    <a:pt x="53466" y="0"/>
                  </a:moveTo>
                  <a:lnTo>
                    <a:pt x="13715" y="29337"/>
                  </a:lnTo>
                  <a:lnTo>
                    <a:pt x="857" y="68484"/>
                  </a:lnTo>
                  <a:lnTo>
                    <a:pt x="0" y="83820"/>
                  </a:lnTo>
                  <a:lnTo>
                    <a:pt x="857" y="99226"/>
                  </a:lnTo>
                  <a:lnTo>
                    <a:pt x="13715" y="138303"/>
                  </a:lnTo>
                  <a:lnTo>
                    <a:pt x="53466" y="167640"/>
                  </a:lnTo>
                  <a:lnTo>
                    <a:pt x="55499" y="160782"/>
                  </a:lnTo>
                  <a:lnTo>
                    <a:pt x="45952" y="156594"/>
                  </a:lnTo>
                  <a:lnTo>
                    <a:pt x="37703" y="150717"/>
                  </a:lnTo>
                  <a:lnTo>
                    <a:pt x="17716" y="111172"/>
                  </a:lnTo>
                  <a:lnTo>
                    <a:pt x="15239" y="82931"/>
                  </a:lnTo>
                  <a:lnTo>
                    <a:pt x="15859" y="68619"/>
                  </a:lnTo>
                  <a:lnTo>
                    <a:pt x="30785" y="24304"/>
                  </a:lnTo>
                  <a:lnTo>
                    <a:pt x="55752" y="6731"/>
                  </a:lnTo>
                  <a:lnTo>
                    <a:pt x="534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2967608" y="2477674"/>
            <a:ext cx="753745" cy="15113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r>
              <a:rPr dirty="0" sz="950">
                <a:latin typeface="Verdana"/>
                <a:cs typeface="Verdana"/>
              </a:rPr>
              <a:t>size</a:t>
            </a:r>
            <a:r>
              <a:rPr dirty="0" sz="950" spc="45">
                <a:latin typeface="Verdana"/>
                <a:cs typeface="Verdana"/>
              </a:rPr>
              <a:t> </a:t>
            </a:r>
            <a:r>
              <a:rPr dirty="0" sz="950">
                <a:latin typeface="Verdana"/>
                <a:cs typeface="Verdana"/>
              </a:rPr>
              <a:t>in</a:t>
            </a:r>
            <a:r>
              <a:rPr dirty="0" sz="950" spc="85">
                <a:latin typeface="Verdana"/>
                <a:cs typeface="Verdana"/>
              </a:rPr>
              <a:t> </a:t>
            </a:r>
            <a:r>
              <a:rPr dirty="0" sz="950" spc="-10">
                <a:latin typeface="Verdana"/>
                <a:cs typeface="Verdana"/>
              </a:rPr>
              <a:t>feet</a:t>
            </a:r>
            <a:r>
              <a:rPr dirty="0" baseline="25641" sz="975" spc="-15">
                <a:latin typeface="Cambria Math"/>
                <a:cs typeface="Cambria Math"/>
              </a:rPr>
              <a:t>2</a:t>
            </a:r>
            <a:endParaRPr baseline="25641" sz="975">
              <a:latin typeface="Cambria Math"/>
              <a:cs typeface="Cambria Math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925826" y="205694"/>
            <a:ext cx="69151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90"/>
              </a:lnSpc>
            </a:pPr>
            <a:r>
              <a:rPr dirty="0" sz="1400">
                <a:latin typeface="Cambria Math"/>
                <a:cs typeface="Cambria Math"/>
              </a:rPr>
              <a:t>𝑓</a:t>
            </a:r>
            <a:r>
              <a:rPr dirty="0" baseline="-15873" sz="1575">
                <a:latin typeface="Cambria Math"/>
                <a:cs typeface="Cambria Math"/>
              </a:rPr>
              <a:t>w,𝑏</a:t>
            </a:r>
            <a:r>
              <a:rPr dirty="0" baseline="-15873" sz="1575" spc="457">
                <a:latin typeface="Cambria Math"/>
                <a:cs typeface="Cambria Math"/>
              </a:rPr>
              <a:t> </a:t>
            </a:r>
            <a:r>
              <a:rPr dirty="0" sz="1400" spc="-20">
                <a:latin typeface="Cambria Math"/>
                <a:cs typeface="Cambria Math"/>
              </a:rPr>
              <a:t>𝑠𝑖𝑧𝑒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508625" y="113619"/>
            <a:ext cx="64770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915"/>
              </a:lnSpc>
              <a:tabLst>
                <a:tab pos="196215" algn="l"/>
              </a:tabLst>
            </a:pPr>
            <a:r>
              <a:rPr dirty="0" baseline="-29761" sz="2100" spc="-75">
                <a:latin typeface="Cambria Math"/>
                <a:cs typeface="Cambria Math"/>
              </a:rPr>
              <a:t>𝐽</a:t>
            </a:r>
            <a:r>
              <a:rPr dirty="0" baseline="-29761" sz="2100">
                <a:latin typeface="Cambria Math"/>
                <a:cs typeface="Cambria Math"/>
              </a:rPr>
              <a:t>	</a:t>
            </a:r>
            <a:r>
              <a:rPr dirty="0" sz="1400">
                <a:latin typeface="Cambria Math"/>
                <a:cs typeface="Cambria Math"/>
              </a:rPr>
              <a:t>𝐽</a:t>
            </a:r>
            <a:r>
              <a:rPr dirty="0" sz="1400" spc="-155">
                <a:latin typeface="Cambria Math"/>
                <a:cs typeface="Cambria Math"/>
              </a:rPr>
              <a:t> </a:t>
            </a:r>
            <a:r>
              <a:rPr dirty="0" baseline="-29761" sz="2100">
                <a:latin typeface="Cambria Math"/>
                <a:cs typeface="Cambria Math"/>
              </a:rPr>
              <a:t>,</a:t>
            </a:r>
            <a:r>
              <a:rPr dirty="0" baseline="-29761" sz="2100" spc="-142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𝑤,</a:t>
            </a:r>
            <a:r>
              <a:rPr dirty="0" sz="1400" spc="-7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𝑏</a:t>
            </a:r>
            <a:endParaRPr sz="1400">
              <a:latin typeface="Cambria Math"/>
              <a:cs typeface="Cambria Math"/>
            </a:endParaRPr>
          </a:p>
          <a:p>
            <a:pPr algn="ctr" marR="36830">
              <a:lnSpc>
                <a:spcPts val="1205"/>
              </a:lnSpc>
            </a:pPr>
            <a:r>
              <a:rPr dirty="0" sz="1400">
                <a:latin typeface="Cambria Math"/>
                <a:cs typeface="Cambria Math"/>
              </a:rPr>
              <a:t>𝑤</a:t>
            </a:r>
            <a:r>
              <a:rPr dirty="0" sz="1400" spc="220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𝑏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259579" y="2508458"/>
            <a:ext cx="450850" cy="1816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90"/>
              </a:lnSpc>
            </a:pPr>
            <a:r>
              <a:rPr dirty="0" sz="1400">
                <a:latin typeface="Cambria Math"/>
                <a:cs typeface="Cambria Math"/>
              </a:rPr>
              <a:t>𝐽</a:t>
            </a:r>
            <a:r>
              <a:rPr dirty="0" sz="1400" spc="35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𝑤,</a:t>
            </a:r>
            <a:r>
              <a:rPr dirty="0" sz="1400" spc="-7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𝑏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828925" y="2428875"/>
            <a:ext cx="1000125" cy="24765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5270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415"/>
              </a:spcBef>
            </a:pPr>
            <a:r>
              <a:rPr dirty="0" sz="950">
                <a:latin typeface="Verdana"/>
                <a:cs typeface="Verdana"/>
              </a:rPr>
              <a:t>size</a:t>
            </a:r>
            <a:r>
              <a:rPr dirty="0" sz="950" spc="45">
                <a:latin typeface="Verdana"/>
                <a:cs typeface="Verdana"/>
              </a:rPr>
              <a:t> </a:t>
            </a:r>
            <a:r>
              <a:rPr dirty="0" sz="950">
                <a:latin typeface="Verdana"/>
                <a:cs typeface="Verdana"/>
              </a:rPr>
              <a:t>in</a:t>
            </a:r>
            <a:r>
              <a:rPr dirty="0" sz="950" spc="95">
                <a:latin typeface="Verdana"/>
                <a:cs typeface="Verdana"/>
              </a:rPr>
              <a:t> </a:t>
            </a:r>
            <a:r>
              <a:rPr dirty="0" sz="950" spc="-10">
                <a:latin typeface="Verdana"/>
                <a:cs typeface="Verdana"/>
              </a:rPr>
              <a:t>feet</a:t>
            </a:r>
            <a:r>
              <a:rPr dirty="0" baseline="25641" sz="975" spc="-15">
                <a:latin typeface="Cambria Math"/>
                <a:cs typeface="Cambria Math"/>
              </a:rPr>
              <a:t>2</a:t>
            </a:r>
            <a:endParaRPr baseline="25641" sz="975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363980" y="1257300"/>
            <a:ext cx="48450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25">
                <a:latin typeface="Verdana"/>
                <a:cs typeface="Verdana"/>
              </a:rPr>
              <a:t>pric</a:t>
            </a:r>
            <a:r>
              <a:rPr dirty="0" sz="950" spc="-240">
                <a:latin typeface="Verdana"/>
                <a:cs typeface="Verdana"/>
              </a:rPr>
              <a:t> </a:t>
            </a:r>
            <a:r>
              <a:rPr dirty="0" sz="950">
                <a:latin typeface="Verdana"/>
                <a:cs typeface="Verdana"/>
              </a:rPr>
              <a:t>e</a:t>
            </a:r>
            <a:r>
              <a:rPr dirty="0" sz="950" spc="95">
                <a:latin typeface="Verdana"/>
                <a:cs typeface="Verdana"/>
              </a:rPr>
              <a:t> </a:t>
            </a:r>
            <a:r>
              <a:rPr dirty="0" sz="950" spc="-25">
                <a:latin typeface="Verdana"/>
                <a:cs typeface="Verdana"/>
              </a:rPr>
              <a:t>in</a:t>
            </a:r>
            <a:endParaRPr sz="950">
              <a:latin typeface="Verdana"/>
              <a:cs typeface="Verdana"/>
            </a:endParaRPr>
          </a:p>
          <a:p>
            <a:pPr marL="22225">
              <a:lnSpc>
                <a:spcPct val="100000"/>
              </a:lnSpc>
              <a:spcBef>
                <a:spcPts val="60"/>
              </a:spcBef>
            </a:pPr>
            <a:r>
              <a:rPr dirty="0" sz="950" spc="-10">
                <a:latin typeface="Verdana"/>
                <a:cs typeface="Verdana"/>
              </a:rPr>
              <a:t>$</a:t>
            </a:r>
            <a:r>
              <a:rPr dirty="0" sz="950" spc="-10">
                <a:latin typeface="Cambria Math"/>
                <a:cs typeface="Cambria Math"/>
              </a:rPr>
              <a:t>1000</a:t>
            </a:r>
            <a:r>
              <a:rPr dirty="0" sz="950" spc="-10">
                <a:latin typeface="Verdana"/>
                <a:cs typeface="Verdana"/>
              </a:rPr>
              <a:t>'s</a:t>
            </a:r>
            <a:endParaRPr sz="950">
              <a:latin typeface="Verdana"/>
              <a:cs typeface="Verdana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2752725" y="133350"/>
            <a:ext cx="1085850" cy="314325"/>
            <a:chOff x="2752725" y="133350"/>
            <a:chExt cx="1085850" cy="314325"/>
          </a:xfrm>
        </p:grpSpPr>
        <p:sp>
          <p:nvSpPr>
            <p:cNvPr id="14" name="object 14" descr=""/>
            <p:cNvSpPr/>
            <p:nvPr/>
          </p:nvSpPr>
          <p:spPr>
            <a:xfrm>
              <a:off x="2752725" y="133350"/>
              <a:ext cx="1085850" cy="314325"/>
            </a:xfrm>
            <a:custGeom>
              <a:avLst/>
              <a:gdLst/>
              <a:ahLst/>
              <a:cxnLst/>
              <a:rect l="l" t="t" r="r" b="b"/>
              <a:pathLst>
                <a:path w="1085850" h="314325">
                  <a:moveTo>
                    <a:pt x="1085850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1085850" y="314325"/>
                  </a:lnTo>
                  <a:lnTo>
                    <a:pt x="1085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233927" y="208788"/>
              <a:ext cx="434340" cy="167640"/>
            </a:xfrm>
            <a:custGeom>
              <a:avLst/>
              <a:gdLst/>
              <a:ahLst/>
              <a:cxnLst/>
              <a:rect l="l" t="t" r="r" b="b"/>
              <a:pathLst>
                <a:path w="434339" h="167640">
                  <a:moveTo>
                    <a:pt x="380364" y="0"/>
                  </a:moveTo>
                  <a:lnTo>
                    <a:pt x="378079" y="6858"/>
                  </a:lnTo>
                  <a:lnTo>
                    <a:pt x="387772" y="11076"/>
                  </a:lnTo>
                  <a:lnTo>
                    <a:pt x="396097" y="16890"/>
                  </a:lnTo>
                  <a:lnTo>
                    <a:pt x="416115" y="55705"/>
                  </a:lnTo>
                  <a:lnTo>
                    <a:pt x="418592" y="83058"/>
                  </a:lnTo>
                  <a:lnTo>
                    <a:pt x="417972" y="97819"/>
                  </a:lnTo>
                  <a:lnTo>
                    <a:pt x="403014" y="143228"/>
                  </a:lnTo>
                  <a:lnTo>
                    <a:pt x="378333" y="160909"/>
                  </a:lnTo>
                  <a:lnTo>
                    <a:pt x="380364" y="167639"/>
                  </a:lnTo>
                  <a:lnTo>
                    <a:pt x="420116" y="138429"/>
                  </a:lnTo>
                  <a:lnTo>
                    <a:pt x="432974" y="99353"/>
                  </a:lnTo>
                  <a:lnTo>
                    <a:pt x="433832" y="83947"/>
                  </a:lnTo>
                  <a:lnTo>
                    <a:pt x="432972" y="68540"/>
                  </a:lnTo>
                  <a:lnTo>
                    <a:pt x="419988" y="29463"/>
                  </a:lnTo>
                  <a:lnTo>
                    <a:pt x="392557" y="4407"/>
                  </a:lnTo>
                  <a:lnTo>
                    <a:pt x="380364" y="0"/>
                  </a:lnTo>
                  <a:close/>
                </a:path>
                <a:path w="434339" h="167640">
                  <a:moveTo>
                    <a:pt x="53467" y="0"/>
                  </a:moveTo>
                  <a:lnTo>
                    <a:pt x="13843" y="29463"/>
                  </a:lnTo>
                  <a:lnTo>
                    <a:pt x="877" y="68540"/>
                  </a:lnTo>
                  <a:lnTo>
                    <a:pt x="0" y="83947"/>
                  </a:lnTo>
                  <a:lnTo>
                    <a:pt x="877" y="99353"/>
                  </a:lnTo>
                  <a:lnTo>
                    <a:pt x="13843" y="138429"/>
                  </a:lnTo>
                  <a:lnTo>
                    <a:pt x="53467" y="167639"/>
                  </a:lnTo>
                  <a:lnTo>
                    <a:pt x="55625" y="160909"/>
                  </a:lnTo>
                  <a:lnTo>
                    <a:pt x="46079" y="156666"/>
                  </a:lnTo>
                  <a:lnTo>
                    <a:pt x="37830" y="150780"/>
                  </a:lnTo>
                  <a:lnTo>
                    <a:pt x="17843" y="111236"/>
                  </a:lnTo>
                  <a:lnTo>
                    <a:pt x="15367" y="83058"/>
                  </a:lnTo>
                  <a:lnTo>
                    <a:pt x="15986" y="68744"/>
                  </a:lnTo>
                  <a:lnTo>
                    <a:pt x="30912" y="24324"/>
                  </a:lnTo>
                  <a:lnTo>
                    <a:pt x="55880" y="6858"/>
                  </a:lnTo>
                  <a:lnTo>
                    <a:pt x="534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2887726" y="152717"/>
            <a:ext cx="7677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𝑓</a:t>
            </a:r>
            <a:r>
              <a:rPr dirty="0" baseline="-15873" sz="1575">
                <a:latin typeface="Cambria Math"/>
                <a:cs typeface="Cambria Math"/>
              </a:rPr>
              <a:t>w,𝑏</a:t>
            </a:r>
            <a:r>
              <a:rPr dirty="0" baseline="-15873" sz="1575" spc="457">
                <a:latin typeface="Cambria Math"/>
                <a:cs typeface="Cambria Math"/>
              </a:rPr>
              <a:t> </a:t>
            </a:r>
            <a:r>
              <a:rPr dirty="0" sz="1400" spc="-20">
                <a:latin typeface="Cambria Math"/>
                <a:cs typeface="Cambria Math"/>
              </a:rPr>
              <a:t>𝑠𝑖𝑧𝑒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5219700" y="133350"/>
            <a:ext cx="1085850" cy="314325"/>
            <a:chOff x="5219700" y="133350"/>
            <a:chExt cx="1085850" cy="314325"/>
          </a:xfrm>
        </p:grpSpPr>
        <p:sp>
          <p:nvSpPr>
            <p:cNvPr id="18" name="object 18" descr=""/>
            <p:cNvSpPr/>
            <p:nvPr/>
          </p:nvSpPr>
          <p:spPr>
            <a:xfrm>
              <a:off x="5219700" y="133350"/>
              <a:ext cx="1085850" cy="314325"/>
            </a:xfrm>
            <a:custGeom>
              <a:avLst/>
              <a:gdLst/>
              <a:ahLst/>
              <a:cxnLst/>
              <a:rect l="l" t="t" r="r" b="b"/>
              <a:pathLst>
                <a:path w="1085850" h="314325">
                  <a:moveTo>
                    <a:pt x="1085850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1085850" y="314325"/>
                  </a:lnTo>
                  <a:lnTo>
                    <a:pt x="1085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594858" y="209550"/>
              <a:ext cx="415290" cy="167640"/>
            </a:xfrm>
            <a:custGeom>
              <a:avLst/>
              <a:gdLst/>
              <a:ahLst/>
              <a:cxnLst/>
              <a:rect l="l" t="t" r="r" b="b"/>
              <a:pathLst>
                <a:path w="415289" h="167640">
                  <a:moveTo>
                    <a:pt x="361314" y="0"/>
                  </a:moveTo>
                  <a:lnTo>
                    <a:pt x="358901" y="6858"/>
                  </a:lnTo>
                  <a:lnTo>
                    <a:pt x="368615" y="11023"/>
                  </a:lnTo>
                  <a:lnTo>
                    <a:pt x="376983" y="16843"/>
                  </a:lnTo>
                  <a:lnTo>
                    <a:pt x="397065" y="55641"/>
                  </a:lnTo>
                  <a:lnTo>
                    <a:pt x="399541" y="82930"/>
                  </a:lnTo>
                  <a:lnTo>
                    <a:pt x="398920" y="97766"/>
                  </a:lnTo>
                  <a:lnTo>
                    <a:pt x="383909" y="143172"/>
                  </a:lnTo>
                  <a:lnTo>
                    <a:pt x="359155" y="160782"/>
                  </a:lnTo>
                  <a:lnTo>
                    <a:pt x="361314" y="167639"/>
                  </a:lnTo>
                  <a:lnTo>
                    <a:pt x="401065" y="138302"/>
                  </a:lnTo>
                  <a:lnTo>
                    <a:pt x="413924" y="99226"/>
                  </a:lnTo>
                  <a:lnTo>
                    <a:pt x="414781" y="83820"/>
                  </a:lnTo>
                  <a:lnTo>
                    <a:pt x="413922" y="68484"/>
                  </a:lnTo>
                  <a:lnTo>
                    <a:pt x="400938" y="29337"/>
                  </a:lnTo>
                  <a:lnTo>
                    <a:pt x="373506" y="4405"/>
                  </a:lnTo>
                  <a:lnTo>
                    <a:pt x="361314" y="0"/>
                  </a:lnTo>
                  <a:close/>
                </a:path>
                <a:path w="415289" h="167640">
                  <a:moveTo>
                    <a:pt x="53466" y="0"/>
                  </a:moveTo>
                  <a:lnTo>
                    <a:pt x="13842" y="29337"/>
                  </a:lnTo>
                  <a:lnTo>
                    <a:pt x="859" y="68484"/>
                  </a:lnTo>
                  <a:lnTo>
                    <a:pt x="0" y="83820"/>
                  </a:lnTo>
                  <a:lnTo>
                    <a:pt x="859" y="99226"/>
                  </a:lnTo>
                  <a:lnTo>
                    <a:pt x="13842" y="138302"/>
                  </a:lnTo>
                  <a:lnTo>
                    <a:pt x="53466" y="167639"/>
                  </a:lnTo>
                  <a:lnTo>
                    <a:pt x="55625" y="160782"/>
                  </a:lnTo>
                  <a:lnTo>
                    <a:pt x="46079" y="156594"/>
                  </a:lnTo>
                  <a:lnTo>
                    <a:pt x="37830" y="150717"/>
                  </a:lnTo>
                  <a:lnTo>
                    <a:pt x="17843" y="111220"/>
                  </a:lnTo>
                  <a:lnTo>
                    <a:pt x="15366" y="82930"/>
                  </a:lnTo>
                  <a:lnTo>
                    <a:pt x="15986" y="68673"/>
                  </a:lnTo>
                  <a:lnTo>
                    <a:pt x="30894" y="24306"/>
                  </a:lnTo>
                  <a:lnTo>
                    <a:pt x="55879" y="6858"/>
                  </a:lnTo>
                  <a:lnTo>
                    <a:pt x="534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5495925" y="153352"/>
            <a:ext cx="47625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𝐽</a:t>
            </a:r>
            <a:r>
              <a:rPr dirty="0" sz="1400" spc="35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𝑤,</a:t>
            </a:r>
            <a:r>
              <a:rPr dirty="0" sz="1400" spc="-7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𝑏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3971925" y="2428875"/>
            <a:ext cx="1085850" cy="314325"/>
            <a:chOff x="3971925" y="2428875"/>
            <a:chExt cx="1085850" cy="314325"/>
          </a:xfrm>
        </p:grpSpPr>
        <p:sp>
          <p:nvSpPr>
            <p:cNvPr id="22" name="object 22" descr=""/>
            <p:cNvSpPr/>
            <p:nvPr/>
          </p:nvSpPr>
          <p:spPr>
            <a:xfrm>
              <a:off x="3971925" y="2428875"/>
              <a:ext cx="1085850" cy="314325"/>
            </a:xfrm>
            <a:custGeom>
              <a:avLst/>
              <a:gdLst/>
              <a:ahLst/>
              <a:cxnLst/>
              <a:rect l="l" t="t" r="r" b="b"/>
              <a:pathLst>
                <a:path w="1085850" h="314325">
                  <a:moveTo>
                    <a:pt x="1085850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1085850" y="314325"/>
                  </a:lnTo>
                  <a:lnTo>
                    <a:pt x="1085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347083" y="2507360"/>
              <a:ext cx="415290" cy="167640"/>
            </a:xfrm>
            <a:custGeom>
              <a:avLst/>
              <a:gdLst/>
              <a:ahLst/>
              <a:cxnLst/>
              <a:rect l="l" t="t" r="r" b="b"/>
              <a:pathLst>
                <a:path w="415289" h="167639">
                  <a:moveTo>
                    <a:pt x="361314" y="0"/>
                  </a:moveTo>
                  <a:lnTo>
                    <a:pt x="359028" y="6731"/>
                  </a:lnTo>
                  <a:lnTo>
                    <a:pt x="368722" y="10967"/>
                  </a:lnTo>
                  <a:lnTo>
                    <a:pt x="377047" y="16811"/>
                  </a:lnTo>
                  <a:lnTo>
                    <a:pt x="397065" y="55578"/>
                  </a:lnTo>
                  <a:lnTo>
                    <a:pt x="399541" y="82931"/>
                  </a:lnTo>
                  <a:lnTo>
                    <a:pt x="398922" y="97692"/>
                  </a:lnTo>
                  <a:lnTo>
                    <a:pt x="383964" y="143101"/>
                  </a:lnTo>
                  <a:lnTo>
                    <a:pt x="359282" y="160781"/>
                  </a:lnTo>
                  <a:lnTo>
                    <a:pt x="361314" y="167512"/>
                  </a:lnTo>
                  <a:lnTo>
                    <a:pt x="401065" y="138302"/>
                  </a:lnTo>
                  <a:lnTo>
                    <a:pt x="413924" y="99226"/>
                  </a:lnTo>
                  <a:lnTo>
                    <a:pt x="414781" y="83819"/>
                  </a:lnTo>
                  <a:lnTo>
                    <a:pt x="413922" y="68413"/>
                  </a:lnTo>
                  <a:lnTo>
                    <a:pt x="400938" y="29337"/>
                  </a:lnTo>
                  <a:lnTo>
                    <a:pt x="373506" y="4333"/>
                  </a:lnTo>
                  <a:lnTo>
                    <a:pt x="361314" y="0"/>
                  </a:lnTo>
                  <a:close/>
                </a:path>
                <a:path w="415289" h="167639">
                  <a:moveTo>
                    <a:pt x="53466" y="0"/>
                  </a:moveTo>
                  <a:lnTo>
                    <a:pt x="13842" y="29337"/>
                  </a:lnTo>
                  <a:lnTo>
                    <a:pt x="877" y="68413"/>
                  </a:lnTo>
                  <a:lnTo>
                    <a:pt x="0" y="83819"/>
                  </a:lnTo>
                  <a:lnTo>
                    <a:pt x="859" y="99226"/>
                  </a:lnTo>
                  <a:lnTo>
                    <a:pt x="13842" y="138302"/>
                  </a:lnTo>
                  <a:lnTo>
                    <a:pt x="53466" y="167512"/>
                  </a:lnTo>
                  <a:lnTo>
                    <a:pt x="55625" y="160781"/>
                  </a:lnTo>
                  <a:lnTo>
                    <a:pt x="46079" y="156539"/>
                  </a:lnTo>
                  <a:lnTo>
                    <a:pt x="37830" y="150653"/>
                  </a:lnTo>
                  <a:lnTo>
                    <a:pt x="17843" y="111109"/>
                  </a:lnTo>
                  <a:lnTo>
                    <a:pt x="15366" y="82931"/>
                  </a:lnTo>
                  <a:lnTo>
                    <a:pt x="15986" y="68617"/>
                  </a:lnTo>
                  <a:lnTo>
                    <a:pt x="30912" y="24251"/>
                  </a:lnTo>
                  <a:lnTo>
                    <a:pt x="55879" y="6731"/>
                  </a:lnTo>
                  <a:lnTo>
                    <a:pt x="534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3971925" y="2428875"/>
            <a:ext cx="1085850" cy="31432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287020">
              <a:lnSpc>
                <a:spcPct val="100000"/>
              </a:lnSpc>
              <a:spcBef>
                <a:spcPts val="335"/>
              </a:spcBef>
            </a:pPr>
            <a:r>
              <a:rPr dirty="0" sz="1400">
                <a:latin typeface="Cambria Math"/>
                <a:cs typeface="Cambria Math"/>
              </a:rPr>
              <a:t>𝐽</a:t>
            </a:r>
            <a:r>
              <a:rPr dirty="0" sz="1400" spc="35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𝑤,</a:t>
            </a:r>
            <a:r>
              <a:rPr dirty="0" sz="1400" spc="-7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𝑏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25" name="object 2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297122" y="441579"/>
            <a:ext cx="4770755" cy="3968750"/>
            <a:chOff x="2297122" y="441579"/>
            <a:chExt cx="4770755" cy="39687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7122" y="441579"/>
              <a:ext cx="4770427" cy="39684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4500" y="619125"/>
              <a:ext cx="180975" cy="1809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5550" y="933450"/>
              <a:ext cx="180975" cy="18097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347083" y="2507361"/>
              <a:ext cx="415290" cy="167640"/>
            </a:xfrm>
            <a:custGeom>
              <a:avLst/>
              <a:gdLst/>
              <a:ahLst/>
              <a:cxnLst/>
              <a:rect l="l" t="t" r="r" b="b"/>
              <a:pathLst>
                <a:path w="415289" h="167639">
                  <a:moveTo>
                    <a:pt x="361314" y="0"/>
                  </a:moveTo>
                  <a:lnTo>
                    <a:pt x="359028" y="6731"/>
                  </a:lnTo>
                  <a:lnTo>
                    <a:pt x="368722" y="10967"/>
                  </a:lnTo>
                  <a:lnTo>
                    <a:pt x="377047" y="16811"/>
                  </a:lnTo>
                  <a:lnTo>
                    <a:pt x="397065" y="55578"/>
                  </a:lnTo>
                  <a:lnTo>
                    <a:pt x="399541" y="82931"/>
                  </a:lnTo>
                  <a:lnTo>
                    <a:pt x="398922" y="97692"/>
                  </a:lnTo>
                  <a:lnTo>
                    <a:pt x="383964" y="143101"/>
                  </a:lnTo>
                  <a:lnTo>
                    <a:pt x="359282" y="160781"/>
                  </a:lnTo>
                  <a:lnTo>
                    <a:pt x="361314" y="167512"/>
                  </a:lnTo>
                  <a:lnTo>
                    <a:pt x="401065" y="138302"/>
                  </a:lnTo>
                  <a:lnTo>
                    <a:pt x="413924" y="99226"/>
                  </a:lnTo>
                  <a:lnTo>
                    <a:pt x="414781" y="83819"/>
                  </a:lnTo>
                  <a:lnTo>
                    <a:pt x="413922" y="68413"/>
                  </a:lnTo>
                  <a:lnTo>
                    <a:pt x="400938" y="29337"/>
                  </a:lnTo>
                  <a:lnTo>
                    <a:pt x="373506" y="4333"/>
                  </a:lnTo>
                  <a:lnTo>
                    <a:pt x="361314" y="0"/>
                  </a:lnTo>
                  <a:close/>
                </a:path>
                <a:path w="415289" h="167639">
                  <a:moveTo>
                    <a:pt x="53466" y="0"/>
                  </a:moveTo>
                  <a:lnTo>
                    <a:pt x="13842" y="29337"/>
                  </a:lnTo>
                  <a:lnTo>
                    <a:pt x="877" y="68413"/>
                  </a:lnTo>
                  <a:lnTo>
                    <a:pt x="0" y="83819"/>
                  </a:lnTo>
                  <a:lnTo>
                    <a:pt x="859" y="99226"/>
                  </a:lnTo>
                  <a:lnTo>
                    <a:pt x="13842" y="138302"/>
                  </a:lnTo>
                  <a:lnTo>
                    <a:pt x="53466" y="167512"/>
                  </a:lnTo>
                  <a:lnTo>
                    <a:pt x="55625" y="160781"/>
                  </a:lnTo>
                  <a:lnTo>
                    <a:pt x="46079" y="156539"/>
                  </a:lnTo>
                  <a:lnTo>
                    <a:pt x="37830" y="150653"/>
                  </a:lnTo>
                  <a:lnTo>
                    <a:pt x="17843" y="111109"/>
                  </a:lnTo>
                  <a:lnTo>
                    <a:pt x="15366" y="82931"/>
                  </a:lnTo>
                  <a:lnTo>
                    <a:pt x="15986" y="68617"/>
                  </a:lnTo>
                  <a:lnTo>
                    <a:pt x="30912" y="24251"/>
                  </a:lnTo>
                  <a:lnTo>
                    <a:pt x="55879" y="6731"/>
                  </a:lnTo>
                  <a:lnTo>
                    <a:pt x="534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3233927" y="208788"/>
            <a:ext cx="434340" cy="167640"/>
          </a:xfrm>
          <a:custGeom>
            <a:avLst/>
            <a:gdLst/>
            <a:ahLst/>
            <a:cxnLst/>
            <a:rect l="l" t="t" r="r" b="b"/>
            <a:pathLst>
              <a:path w="434339" h="167640">
                <a:moveTo>
                  <a:pt x="380364" y="0"/>
                </a:moveTo>
                <a:lnTo>
                  <a:pt x="378079" y="6858"/>
                </a:lnTo>
                <a:lnTo>
                  <a:pt x="387772" y="11076"/>
                </a:lnTo>
                <a:lnTo>
                  <a:pt x="396097" y="16890"/>
                </a:lnTo>
                <a:lnTo>
                  <a:pt x="416115" y="55705"/>
                </a:lnTo>
                <a:lnTo>
                  <a:pt x="418592" y="83058"/>
                </a:lnTo>
                <a:lnTo>
                  <a:pt x="417972" y="97819"/>
                </a:lnTo>
                <a:lnTo>
                  <a:pt x="403014" y="143228"/>
                </a:lnTo>
                <a:lnTo>
                  <a:pt x="378333" y="160909"/>
                </a:lnTo>
                <a:lnTo>
                  <a:pt x="380364" y="167639"/>
                </a:lnTo>
                <a:lnTo>
                  <a:pt x="420116" y="138429"/>
                </a:lnTo>
                <a:lnTo>
                  <a:pt x="432974" y="99353"/>
                </a:lnTo>
                <a:lnTo>
                  <a:pt x="433832" y="83947"/>
                </a:lnTo>
                <a:lnTo>
                  <a:pt x="432972" y="68540"/>
                </a:lnTo>
                <a:lnTo>
                  <a:pt x="419988" y="29463"/>
                </a:lnTo>
                <a:lnTo>
                  <a:pt x="392557" y="4407"/>
                </a:lnTo>
                <a:lnTo>
                  <a:pt x="380364" y="0"/>
                </a:lnTo>
                <a:close/>
              </a:path>
              <a:path w="434339" h="167640">
                <a:moveTo>
                  <a:pt x="53467" y="0"/>
                </a:moveTo>
                <a:lnTo>
                  <a:pt x="13843" y="29463"/>
                </a:lnTo>
                <a:lnTo>
                  <a:pt x="877" y="68540"/>
                </a:lnTo>
                <a:lnTo>
                  <a:pt x="0" y="83947"/>
                </a:lnTo>
                <a:lnTo>
                  <a:pt x="877" y="99353"/>
                </a:lnTo>
                <a:lnTo>
                  <a:pt x="13843" y="138429"/>
                </a:lnTo>
                <a:lnTo>
                  <a:pt x="53467" y="167639"/>
                </a:lnTo>
                <a:lnTo>
                  <a:pt x="55625" y="160909"/>
                </a:lnTo>
                <a:lnTo>
                  <a:pt x="46079" y="156666"/>
                </a:lnTo>
                <a:lnTo>
                  <a:pt x="37830" y="150780"/>
                </a:lnTo>
                <a:lnTo>
                  <a:pt x="17843" y="111236"/>
                </a:lnTo>
                <a:lnTo>
                  <a:pt x="15367" y="83058"/>
                </a:lnTo>
                <a:lnTo>
                  <a:pt x="15986" y="68744"/>
                </a:lnTo>
                <a:lnTo>
                  <a:pt x="30912" y="24324"/>
                </a:lnTo>
                <a:lnTo>
                  <a:pt x="55880" y="6858"/>
                </a:lnTo>
                <a:lnTo>
                  <a:pt x="534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2887726" y="152717"/>
            <a:ext cx="7677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𝑓</a:t>
            </a:r>
            <a:r>
              <a:rPr dirty="0" baseline="-15873" sz="1575">
                <a:latin typeface="Cambria Math"/>
                <a:cs typeface="Cambria Math"/>
              </a:rPr>
              <a:t>w,𝑏</a:t>
            </a:r>
            <a:r>
              <a:rPr dirty="0" baseline="-15873" sz="1575" spc="457">
                <a:latin typeface="Cambria Math"/>
                <a:cs typeface="Cambria Math"/>
              </a:rPr>
              <a:t> </a:t>
            </a:r>
            <a:r>
              <a:rPr dirty="0" sz="1400" spc="-20">
                <a:latin typeface="Cambria Math"/>
                <a:cs typeface="Cambria Math"/>
              </a:rPr>
              <a:t>𝑠𝑖𝑧𝑒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5594858" y="209550"/>
            <a:ext cx="415290" cy="167640"/>
          </a:xfrm>
          <a:custGeom>
            <a:avLst/>
            <a:gdLst/>
            <a:ahLst/>
            <a:cxnLst/>
            <a:rect l="l" t="t" r="r" b="b"/>
            <a:pathLst>
              <a:path w="415289" h="167640">
                <a:moveTo>
                  <a:pt x="361314" y="0"/>
                </a:moveTo>
                <a:lnTo>
                  <a:pt x="358901" y="6858"/>
                </a:lnTo>
                <a:lnTo>
                  <a:pt x="368615" y="11023"/>
                </a:lnTo>
                <a:lnTo>
                  <a:pt x="376983" y="16843"/>
                </a:lnTo>
                <a:lnTo>
                  <a:pt x="397065" y="55641"/>
                </a:lnTo>
                <a:lnTo>
                  <a:pt x="399541" y="82930"/>
                </a:lnTo>
                <a:lnTo>
                  <a:pt x="398920" y="97766"/>
                </a:lnTo>
                <a:lnTo>
                  <a:pt x="383909" y="143172"/>
                </a:lnTo>
                <a:lnTo>
                  <a:pt x="359155" y="160782"/>
                </a:lnTo>
                <a:lnTo>
                  <a:pt x="361314" y="167639"/>
                </a:lnTo>
                <a:lnTo>
                  <a:pt x="401065" y="138302"/>
                </a:lnTo>
                <a:lnTo>
                  <a:pt x="413924" y="99226"/>
                </a:lnTo>
                <a:lnTo>
                  <a:pt x="414781" y="83820"/>
                </a:lnTo>
                <a:lnTo>
                  <a:pt x="413922" y="68484"/>
                </a:lnTo>
                <a:lnTo>
                  <a:pt x="400938" y="29337"/>
                </a:lnTo>
                <a:lnTo>
                  <a:pt x="373506" y="4405"/>
                </a:lnTo>
                <a:lnTo>
                  <a:pt x="361314" y="0"/>
                </a:lnTo>
                <a:close/>
              </a:path>
              <a:path w="415289" h="167640">
                <a:moveTo>
                  <a:pt x="53466" y="0"/>
                </a:moveTo>
                <a:lnTo>
                  <a:pt x="13842" y="29337"/>
                </a:lnTo>
                <a:lnTo>
                  <a:pt x="859" y="68484"/>
                </a:lnTo>
                <a:lnTo>
                  <a:pt x="0" y="83820"/>
                </a:lnTo>
                <a:lnTo>
                  <a:pt x="859" y="99226"/>
                </a:lnTo>
                <a:lnTo>
                  <a:pt x="13842" y="138302"/>
                </a:lnTo>
                <a:lnTo>
                  <a:pt x="53466" y="167639"/>
                </a:lnTo>
                <a:lnTo>
                  <a:pt x="55625" y="160782"/>
                </a:lnTo>
                <a:lnTo>
                  <a:pt x="46079" y="156594"/>
                </a:lnTo>
                <a:lnTo>
                  <a:pt x="37830" y="150717"/>
                </a:lnTo>
                <a:lnTo>
                  <a:pt x="17843" y="111220"/>
                </a:lnTo>
                <a:lnTo>
                  <a:pt x="15366" y="82930"/>
                </a:lnTo>
                <a:lnTo>
                  <a:pt x="15986" y="68673"/>
                </a:lnTo>
                <a:lnTo>
                  <a:pt x="30894" y="24306"/>
                </a:lnTo>
                <a:lnTo>
                  <a:pt x="55879" y="6858"/>
                </a:lnTo>
                <a:lnTo>
                  <a:pt x="53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5495925" y="153352"/>
            <a:ext cx="47625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𝐽</a:t>
            </a:r>
            <a:r>
              <a:rPr dirty="0" sz="1400" spc="35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𝑤,</a:t>
            </a:r>
            <a:r>
              <a:rPr dirty="0" sz="1400" spc="-7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𝑏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4246879" y="2455481"/>
            <a:ext cx="47625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𝐽</a:t>
            </a:r>
            <a:r>
              <a:rPr dirty="0" sz="1400" spc="35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𝑤,</a:t>
            </a:r>
            <a:r>
              <a:rPr dirty="0" sz="1400" spc="-7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𝑏</a:t>
            </a:r>
            <a:endParaRPr sz="1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29602" y="1636712"/>
            <a:ext cx="7661909" cy="23571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Verdana"/>
                <a:cs typeface="Verdana"/>
              </a:rPr>
              <a:t>If</a:t>
            </a:r>
            <a:r>
              <a:rPr dirty="0" sz="2000" spc="4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the</a:t>
            </a:r>
            <a:r>
              <a:rPr dirty="0" sz="2000" spc="-9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checkers</a:t>
            </a:r>
            <a:r>
              <a:rPr dirty="0" sz="2000" spc="-8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program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had</a:t>
            </a:r>
            <a:r>
              <a:rPr dirty="0" sz="2000" spc="1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been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allowed</a:t>
            </a:r>
            <a:r>
              <a:rPr dirty="0" sz="2000" spc="1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to</a:t>
            </a:r>
            <a:r>
              <a:rPr dirty="0" sz="2000" spc="-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play</a:t>
            </a:r>
            <a:r>
              <a:rPr dirty="0" sz="2000" spc="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only</a:t>
            </a:r>
            <a:r>
              <a:rPr dirty="0" sz="2000" spc="80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ten </a:t>
            </a:r>
            <a:r>
              <a:rPr dirty="0" sz="2000">
                <a:latin typeface="Verdana"/>
                <a:cs typeface="Verdana"/>
              </a:rPr>
              <a:t>games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(instead</a:t>
            </a:r>
            <a:r>
              <a:rPr dirty="0" sz="2000" spc="-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tens</a:t>
            </a:r>
            <a:r>
              <a:rPr dirty="0" sz="2000" spc="-9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thousands)</a:t>
            </a:r>
            <a:r>
              <a:rPr dirty="0" sz="2000" spc="-11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against</a:t>
            </a:r>
            <a:r>
              <a:rPr dirty="0" sz="2000" spc="1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itself,</a:t>
            </a:r>
            <a:r>
              <a:rPr dirty="0" sz="2000" spc="-7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</a:t>
            </a:r>
            <a:r>
              <a:rPr dirty="0" sz="2000" spc="-25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much </a:t>
            </a:r>
            <a:r>
              <a:rPr dirty="0" sz="2000">
                <a:latin typeface="Verdana"/>
                <a:cs typeface="Verdana"/>
              </a:rPr>
              <a:t>smaller</a:t>
            </a:r>
            <a:r>
              <a:rPr dirty="0" sz="2000" spc="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number</a:t>
            </a:r>
            <a:r>
              <a:rPr dirty="0" sz="2000" spc="-5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of</a:t>
            </a:r>
            <a:r>
              <a:rPr dirty="0" sz="2000" spc="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games,</a:t>
            </a:r>
            <a:r>
              <a:rPr dirty="0" sz="2000" spc="-8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how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would this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have</a:t>
            </a:r>
            <a:r>
              <a:rPr dirty="0" sz="2000" spc="-2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affected</a:t>
            </a:r>
            <a:r>
              <a:rPr dirty="0" sz="2000" spc="-160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its </a:t>
            </a:r>
            <a:r>
              <a:rPr dirty="0" sz="2000" spc="-10">
                <a:latin typeface="Verdana"/>
                <a:cs typeface="Verdana"/>
              </a:rPr>
              <a:t>performance?</a:t>
            </a:r>
            <a:endParaRPr sz="2000">
              <a:latin typeface="Verdana"/>
              <a:cs typeface="Verdana"/>
            </a:endParaRPr>
          </a:p>
          <a:p>
            <a:pPr marL="314325" marR="4270375">
              <a:lnSpc>
                <a:spcPct val="171800"/>
              </a:lnSpc>
              <a:spcBef>
                <a:spcPts val="1310"/>
              </a:spcBef>
            </a:pPr>
            <a:r>
              <a:rPr dirty="0" sz="1800">
                <a:latin typeface="Verdana"/>
                <a:cs typeface="Verdana"/>
              </a:rPr>
              <a:t>Would</a:t>
            </a:r>
            <a:r>
              <a:rPr dirty="0" sz="1800" spc="-8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have</a:t>
            </a:r>
            <a:r>
              <a:rPr dirty="0" sz="1800" spc="3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made</a:t>
            </a:r>
            <a:r>
              <a:rPr dirty="0" sz="1800" spc="-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it</a:t>
            </a:r>
            <a:r>
              <a:rPr dirty="0" sz="1800" spc="2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better </a:t>
            </a:r>
            <a:r>
              <a:rPr dirty="0" sz="1800">
                <a:latin typeface="Verdana"/>
                <a:cs typeface="Verdana"/>
              </a:rPr>
              <a:t>Would</a:t>
            </a:r>
            <a:r>
              <a:rPr dirty="0" sz="1800" spc="-8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have</a:t>
            </a:r>
            <a:r>
              <a:rPr dirty="0" sz="1800" spc="3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made</a:t>
            </a:r>
            <a:r>
              <a:rPr dirty="0" sz="1800" spc="-3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it</a:t>
            </a:r>
            <a:r>
              <a:rPr dirty="0" sz="1800" spc="20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worse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9232" y="3241899"/>
            <a:ext cx="826135" cy="719455"/>
            <a:chOff x="9232" y="3241899"/>
            <a:chExt cx="826135" cy="71945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8812" y="3241899"/>
              <a:ext cx="256501" cy="71931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2" y="3723855"/>
              <a:ext cx="552230" cy="232409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6221" y="4089793"/>
            <a:ext cx="3003206" cy="5270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29602" y="479805"/>
            <a:ext cx="158432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-10"/>
              <a:t>Question</a:t>
            </a:r>
            <a:endParaRPr sz="2750"/>
          </a:p>
        </p:txBody>
      </p:sp>
      <p:sp>
        <p:nvSpPr>
          <p:cNvPr id="8" name="object 8" descr=""/>
          <p:cNvSpPr/>
          <p:nvPr/>
        </p:nvSpPr>
        <p:spPr>
          <a:xfrm>
            <a:off x="0" y="1285875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05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7122" y="441579"/>
            <a:ext cx="4770427" cy="396849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925826" y="205694"/>
            <a:ext cx="69151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90"/>
              </a:lnSpc>
            </a:pPr>
            <a:r>
              <a:rPr dirty="0" sz="1400">
                <a:latin typeface="Cambria Math"/>
                <a:cs typeface="Cambria Math"/>
              </a:rPr>
              <a:t>𝑓</a:t>
            </a:r>
            <a:r>
              <a:rPr dirty="0" baseline="-15873" sz="1575">
                <a:latin typeface="Cambria Math"/>
                <a:cs typeface="Cambria Math"/>
              </a:rPr>
              <a:t>w,𝑏</a:t>
            </a:r>
            <a:r>
              <a:rPr dirty="0" baseline="-15873" sz="1575" spc="457">
                <a:latin typeface="Cambria Math"/>
                <a:cs typeface="Cambria Math"/>
              </a:rPr>
              <a:t> </a:t>
            </a:r>
            <a:r>
              <a:rPr dirty="0" sz="1400" spc="-20">
                <a:latin typeface="Cambria Math"/>
                <a:cs typeface="Cambria Math"/>
              </a:rPr>
              <a:t>𝑠𝑖𝑧𝑒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508625" y="206329"/>
            <a:ext cx="450850" cy="1816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90"/>
              </a:lnSpc>
            </a:pPr>
            <a:r>
              <a:rPr dirty="0" sz="1400">
                <a:latin typeface="Cambria Math"/>
                <a:cs typeface="Cambria Math"/>
              </a:rPr>
              <a:t>𝐽</a:t>
            </a:r>
            <a:r>
              <a:rPr dirty="0" sz="1400" spc="35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𝑤,</a:t>
            </a:r>
            <a:r>
              <a:rPr dirty="0" sz="1400" spc="-7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𝑏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259579" y="2508458"/>
            <a:ext cx="450850" cy="1816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90"/>
              </a:lnSpc>
            </a:pPr>
            <a:r>
              <a:rPr dirty="0" sz="1400">
                <a:latin typeface="Cambria Math"/>
                <a:cs typeface="Cambria Math"/>
              </a:rPr>
              <a:t>𝐽</a:t>
            </a:r>
            <a:r>
              <a:rPr dirty="0" sz="1400" spc="35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𝑤,</a:t>
            </a:r>
            <a:r>
              <a:rPr dirty="0" sz="1400" spc="-7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𝑏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883154" y="2465641"/>
            <a:ext cx="829944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950">
                <a:latin typeface="Verdana"/>
                <a:cs typeface="Verdana"/>
              </a:rPr>
              <a:t>size</a:t>
            </a:r>
            <a:r>
              <a:rPr dirty="0" sz="950" spc="45">
                <a:latin typeface="Verdana"/>
                <a:cs typeface="Verdana"/>
              </a:rPr>
              <a:t> </a:t>
            </a:r>
            <a:r>
              <a:rPr dirty="0" sz="950">
                <a:latin typeface="Verdana"/>
                <a:cs typeface="Verdana"/>
              </a:rPr>
              <a:t>in</a:t>
            </a:r>
            <a:r>
              <a:rPr dirty="0" sz="950" spc="95">
                <a:latin typeface="Verdana"/>
                <a:cs typeface="Verdana"/>
              </a:rPr>
              <a:t> </a:t>
            </a:r>
            <a:r>
              <a:rPr dirty="0" sz="950" spc="-10">
                <a:latin typeface="Verdana"/>
                <a:cs typeface="Verdana"/>
              </a:rPr>
              <a:t>feet</a:t>
            </a:r>
            <a:r>
              <a:rPr dirty="0" baseline="25641" sz="975" spc="-15">
                <a:latin typeface="Cambria Math"/>
                <a:cs typeface="Cambria Math"/>
              </a:rPr>
              <a:t>2</a:t>
            </a:r>
            <a:endParaRPr baseline="25641" sz="975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363980" y="1257300"/>
            <a:ext cx="48450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25">
                <a:latin typeface="Verdana"/>
                <a:cs typeface="Verdana"/>
              </a:rPr>
              <a:t>pric</a:t>
            </a:r>
            <a:r>
              <a:rPr dirty="0" sz="950" spc="-240">
                <a:latin typeface="Verdana"/>
                <a:cs typeface="Verdana"/>
              </a:rPr>
              <a:t> </a:t>
            </a:r>
            <a:r>
              <a:rPr dirty="0" sz="950">
                <a:latin typeface="Verdana"/>
                <a:cs typeface="Verdana"/>
              </a:rPr>
              <a:t>e</a:t>
            </a:r>
            <a:r>
              <a:rPr dirty="0" sz="950" spc="95">
                <a:latin typeface="Verdana"/>
                <a:cs typeface="Verdana"/>
              </a:rPr>
              <a:t> </a:t>
            </a:r>
            <a:r>
              <a:rPr dirty="0" sz="950" spc="-25">
                <a:latin typeface="Verdana"/>
                <a:cs typeface="Verdana"/>
              </a:rPr>
              <a:t>in</a:t>
            </a:r>
            <a:endParaRPr sz="950">
              <a:latin typeface="Verdana"/>
              <a:cs typeface="Verdana"/>
            </a:endParaRPr>
          </a:p>
          <a:p>
            <a:pPr marL="22225">
              <a:lnSpc>
                <a:spcPct val="100000"/>
              </a:lnSpc>
              <a:spcBef>
                <a:spcPts val="60"/>
              </a:spcBef>
            </a:pPr>
            <a:r>
              <a:rPr dirty="0" sz="950" spc="-10">
                <a:latin typeface="Verdana"/>
                <a:cs typeface="Verdana"/>
              </a:rPr>
              <a:t>$</a:t>
            </a:r>
            <a:r>
              <a:rPr dirty="0" sz="950" spc="-10">
                <a:latin typeface="Cambria Math"/>
                <a:cs typeface="Cambria Math"/>
              </a:rPr>
              <a:t>1000</a:t>
            </a:r>
            <a:r>
              <a:rPr dirty="0" sz="950" spc="-10">
                <a:latin typeface="Verdana"/>
                <a:cs typeface="Verdana"/>
              </a:rPr>
              <a:t>'s</a:t>
            </a:r>
            <a:endParaRPr sz="950">
              <a:latin typeface="Verdana"/>
              <a:cs typeface="Verdan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752725" y="133350"/>
            <a:ext cx="1085850" cy="314325"/>
            <a:chOff x="2752725" y="133350"/>
            <a:chExt cx="1085850" cy="314325"/>
          </a:xfrm>
        </p:grpSpPr>
        <p:sp>
          <p:nvSpPr>
            <p:cNvPr id="9" name="object 9" descr=""/>
            <p:cNvSpPr/>
            <p:nvPr/>
          </p:nvSpPr>
          <p:spPr>
            <a:xfrm>
              <a:off x="2752725" y="133350"/>
              <a:ext cx="1085850" cy="314325"/>
            </a:xfrm>
            <a:custGeom>
              <a:avLst/>
              <a:gdLst/>
              <a:ahLst/>
              <a:cxnLst/>
              <a:rect l="l" t="t" r="r" b="b"/>
              <a:pathLst>
                <a:path w="1085850" h="314325">
                  <a:moveTo>
                    <a:pt x="1085850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1085850" y="314325"/>
                  </a:lnTo>
                  <a:lnTo>
                    <a:pt x="1085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233927" y="208788"/>
              <a:ext cx="434340" cy="167640"/>
            </a:xfrm>
            <a:custGeom>
              <a:avLst/>
              <a:gdLst/>
              <a:ahLst/>
              <a:cxnLst/>
              <a:rect l="l" t="t" r="r" b="b"/>
              <a:pathLst>
                <a:path w="434339" h="167640">
                  <a:moveTo>
                    <a:pt x="380364" y="0"/>
                  </a:moveTo>
                  <a:lnTo>
                    <a:pt x="378079" y="6858"/>
                  </a:lnTo>
                  <a:lnTo>
                    <a:pt x="387772" y="11076"/>
                  </a:lnTo>
                  <a:lnTo>
                    <a:pt x="396097" y="16890"/>
                  </a:lnTo>
                  <a:lnTo>
                    <a:pt x="416115" y="55705"/>
                  </a:lnTo>
                  <a:lnTo>
                    <a:pt x="418592" y="83058"/>
                  </a:lnTo>
                  <a:lnTo>
                    <a:pt x="417972" y="97819"/>
                  </a:lnTo>
                  <a:lnTo>
                    <a:pt x="403014" y="143228"/>
                  </a:lnTo>
                  <a:lnTo>
                    <a:pt x="378333" y="160909"/>
                  </a:lnTo>
                  <a:lnTo>
                    <a:pt x="380364" y="167639"/>
                  </a:lnTo>
                  <a:lnTo>
                    <a:pt x="420116" y="138429"/>
                  </a:lnTo>
                  <a:lnTo>
                    <a:pt x="432974" y="99353"/>
                  </a:lnTo>
                  <a:lnTo>
                    <a:pt x="433832" y="83947"/>
                  </a:lnTo>
                  <a:lnTo>
                    <a:pt x="432972" y="68540"/>
                  </a:lnTo>
                  <a:lnTo>
                    <a:pt x="419988" y="29463"/>
                  </a:lnTo>
                  <a:lnTo>
                    <a:pt x="392557" y="4407"/>
                  </a:lnTo>
                  <a:lnTo>
                    <a:pt x="380364" y="0"/>
                  </a:lnTo>
                  <a:close/>
                </a:path>
                <a:path w="434339" h="167640">
                  <a:moveTo>
                    <a:pt x="53467" y="0"/>
                  </a:moveTo>
                  <a:lnTo>
                    <a:pt x="13843" y="29463"/>
                  </a:lnTo>
                  <a:lnTo>
                    <a:pt x="877" y="68540"/>
                  </a:lnTo>
                  <a:lnTo>
                    <a:pt x="0" y="83947"/>
                  </a:lnTo>
                  <a:lnTo>
                    <a:pt x="877" y="99353"/>
                  </a:lnTo>
                  <a:lnTo>
                    <a:pt x="13843" y="138429"/>
                  </a:lnTo>
                  <a:lnTo>
                    <a:pt x="53467" y="167639"/>
                  </a:lnTo>
                  <a:lnTo>
                    <a:pt x="55625" y="160909"/>
                  </a:lnTo>
                  <a:lnTo>
                    <a:pt x="46079" y="156666"/>
                  </a:lnTo>
                  <a:lnTo>
                    <a:pt x="37830" y="150780"/>
                  </a:lnTo>
                  <a:lnTo>
                    <a:pt x="17843" y="111236"/>
                  </a:lnTo>
                  <a:lnTo>
                    <a:pt x="15367" y="83058"/>
                  </a:lnTo>
                  <a:lnTo>
                    <a:pt x="15986" y="68744"/>
                  </a:lnTo>
                  <a:lnTo>
                    <a:pt x="30912" y="24324"/>
                  </a:lnTo>
                  <a:lnTo>
                    <a:pt x="55880" y="6858"/>
                  </a:lnTo>
                  <a:lnTo>
                    <a:pt x="534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2887726" y="152717"/>
            <a:ext cx="7677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𝑓</a:t>
            </a:r>
            <a:r>
              <a:rPr dirty="0" baseline="-15873" sz="1575">
                <a:latin typeface="Cambria Math"/>
                <a:cs typeface="Cambria Math"/>
              </a:rPr>
              <a:t>w,𝑏</a:t>
            </a:r>
            <a:r>
              <a:rPr dirty="0" baseline="-15873" sz="1575" spc="457">
                <a:latin typeface="Cambria Math"/>
                <a:cs typeface="Cambria Math"/>
              </a:rPr>
              <a:t> </a:t>
            </a:r>
            <a:r>
              <a:rPr dirty="0" sz="1400" spc="-20">
                <a:latin typeface="Cambria Math"/>
                <a:cs typeface="Cambria Math"/>
              </a:rPr>
              <a:t>𝑠𝑖𝑧𝑒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5219700" y="133350"/>
            <a:ext cx="1085850" cy="314325"/>
            <a:chOff x="5219700" y="133350"/>
            <a:chExt cx="1085850" cy="314325"/>
          </a:xfrm>
        </p:grpSpPr>
        <p:sp>
          <p:nvSpPr>
            <p:cNvPr id="13" name="object 13" descr=""/>
            <p:cNvSpPr/>
            <p:nvPr/>
          </p:nvSpPr>
          <p:spPr>
            <a:xfrm>
              <a:off x="5219700" y="133350"/>
              <a:ext cx="1085850" cy="314325"/>
            </a:xfrm>
            <a:custGeom>
              <a:avLst/>
              <a:gdLst/>
              <a:ahLst/>
              <a:cxnLst/>
              <a:rect l="l" t="t" r="r" b="b"/>
              <a:pathLst>
                <a:path w="1085850" h="314325">
                  <a:moveTo>
                    <a:pt x="1085850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1085850" y="314325"/>
                  </a:lnTo>
                  <a:lnTo>
                    <a:pt x="1085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594858" y="209550"/>
              <a:ext cx="415290" cy="167640"/>
            </a:xfrm>
            <a:custGeom>
              <a:avLst/>
              <a:gdLst/>
              <a:ahLst/>
              <a:cxnLst/>
              <a:rect l="l" t="t" r="r" b="b"/>
              <a:pathLst>
                <a:path w="415289" h="167640">
                  <a:moveTo>
                    <a:pt x="361314" y="0"/>
                  </a:moveTo>
                  <a:lnTo>
                    <a:pt x="358901" y="6858"/>
                  </a:lnTo>
                  <a:lnTo>
                    <a:pt x="368615" y="11023"/>
                  </a:lnTo>
                  <a:lnTo>
                    <a:pt x="376983" y="16843"/>
                  </a:lnTo>
                  <a:lnTo>
                    <a:pt x="397065" y="55641"/>
                  </a:lnTo>
                  <a:lnTo>
                    <a:pt x="399541" y="82930"/>
                  </a:lnTo>
                  <a:lnTo>
                    <a:pt x="398920" y="97766"/>
                  </a:lnTo>
                  <a:lnTo>
                    <a:pt x="383909" y="143172"/>
                  </a:lnTo>
                  <a:lnTo>
                    <a:pt x="359155" y="160782"/>
                  </a:lnTo>
                  <a:lnTo>
                    <a:pt x="361314" y="167639"/>
                  </a:lnTo>
                  <a:lnTo>
                    <a:pt x="401065" y="138302"/>
                  </a:lnTo>
                  <a:lnTo>
                    <a:pt x="413924" y="99226"/>
                  </a:lnTo>
                  <a:lnTo>
                    <a:pt x="414781" y="83820"/>
                  </a:lnTo>
                  <a:lnTo>
                    <a:pt x="413922" y="68484"/>
                  </a:lnTo>
                  <a:lnTo>
                    <a:pt x="400938" y="29337"/>
                  </a:lnTo>
                  <a:lnTo>
                    <a:pt x="373506" y="4405"/>
                  </a:lnTo>
                  <a:lnTo>
                    <a:pt x="361314" y="0"/>
                  </a:lnTo>
                  <a:close/>
                </a:path>
                <a:path w="415289" h="167640">
                  <a:moveTo>
                    <a:pt x="53466" y="0"/>
                  </a:moveTo>
                  <a:lnTo>
                    <a:pt x="13842" y="29337"/>
                  </a:lnTo>
                  <a:lnTo>
                    <a:pt x="859" y="68484"/>
                  </a:lnTo>
                  <a:lnTo>
                    <a:pt x="0" y="83820"/>
                  </a:lnTo>
                  <a:lnTo>
                    <a:pt x="859" y="99226"/>
                  </a:lnTo>
                  <a:lnTo>
                    <a:pt x="13842" y="138302"/>
                  </a:lnTo>
                  <a:lnTo>
                    <a:pt x="53466" y="167639"/>
                  </a:lnTo>
                  <a:lnTo>
                    <a:pt x="55625" y="160782"/>
                  </a:lnTo>
                  <a:lnTo>
                    <a:pt x="46079" y="156594"/>
                  </a:lnTo>
                  <a:lnTo>
                    <a:pt x="37830" y="150717"/>
                  </a:lnTo>
                  <a:lnTo>
                    <a:pt x="17843" y="111220"/>
                  </a:lnTo>
                  <a:lnTo>
                    <a:pt x="15366" y="82930"/>
                  </a:lnTo>
                  <a:lnTo>
                    <a:pt x="15986" y="68673"/>
                  </a:lnTo>
                  <a:lnTo>
                    <a:pt x="30894" y="24306"/>
                  </a:lnTo>
                  <a:lnTo>
                    <a:pt x="55879" y="6858"/>
                  </a:lnTo>
                  <a:lnTo>
                    <a:pt x="534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5495925" y="153352"/>
            <a:ext cx="47625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𝐽</a:t>
            </a:r>
            <a:r>
              <a:rPr dirty="0" sz="1400" spc="35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𝑤,</a:t>
            </a:r>
            <a:r>
              <a:rPr dirty="0" sz="1400" spc="-7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𝑏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3971925" y="2428875"/>
            <a:ext cx="1085850" cy="314325"/>
            <a:chOff x="3971925" y="2428875"/>
            <a:chExt cx="1085850" cy="314325"/>
          </a:xfrm>
        </p:grpSpPr>
        <p:sp>
          <p:nvSpPr>
            <p:cNvPr id="17" name="object 17" descr=""/>
            <p:cNvSpPr/>
            <p:nvPr/>
          </p:nvSpPr>
          <p:spPr>
            <a:xfrm>
              <a:off x="3971925" y="2428875"/>
              <a:ext cx="1085850" cy="314325"/>
            </a:xfrm>
            <a:custGeom>
              <a:avLst/>
              <a:gdLst/>
              <a:ahLst/>
              <a:cxnLst/>
              <a:rect l="l" t="t" r="r" b="b"/>
              <a:pathLst>
                <a:path w="1085850" h="314325">
                  <a:moveTo>
                    <a:pt x="1085850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1085850" y="314325"/>
                  </a:lnTo>
                  <a:lnTo>
                    <a:pt x="1085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347083" y="2507360"/>
              <a:ext cx="415290" cy="167640"/>
            </a:xfrm>
            <a:custGeom>
              <a:avLst/>
              <a:gdLst/>
              <a:ahLst/>
              <a:cxnLst/>
              <a:rect l="l" t="t" r="r" b="b"/>
              <a:pathLst>
                <a:path w="415289" h="167639">
                  <a:moveTo>
                    <a:pt x="361314" y="0"/>
                  </a:moveTo>
                  <a:lnTo>
                    <a:pt x="359028" y="6731"/>
                  </a:lnTo>
                  <a:lnTo>
                    <a:pt x="368722" y="10967"/>
                  </a:lnTo>
                  <a:lnTo>
                    <a:pt x="377047" y="16811"/>
                  </a:lnTo>
                  <a:lnTo>
                    <a:pt x="397065" y="55578"/>
                  </a:lnTo>
                  <a:lnTo>
                    <a:pt x="399541" y="82931"/>
                  </a:lnTo>
                  <a:lnTo>
                    <a:pt x="398922" y="97692"/>
                  </a:lnTo>
                  <a:lnTo>
                    <a:pt x="383964" y="143101"/>
                  </a:lnTo>
                  <a:lnTo>
                    <a:pt x="359282" y="160781"/>
                  </a:lnTo>
                  <a:lnTo>
                    <a:pt x="361314" y="167512"/>
                  </a:lnTo>
                  <a:lnTo>
                    <a:pt x="401065" y="138302"/>
                  </a:lnTo>
                  <a:lnTo>
                    <a:pt x="413924" y="99226"/>
                  </a:lnTo>
                  <a:lnTo>
                    <a:pt x="414781" y="83819"/>
                  </a:lnTo>
                  <a:lnTo>
                    <a:pt x="413922" y="68413"/>
                  </a:lnTo>
                  <a:lnTo>
                    <a:pt x="400938" y="29337"/>
                  </a:lnTo>
                  <a:lnTo>
                    <a:pt x="373506" y="4333"/>
                  </a:lnTo>
                  <a:lnTo>
                    <a:pt x="361314" y="0"/>
                  </a:lnTo>
                  <a:close/>
                </a:path>
                <a:path w="415289" h="167639">
                  <a:moveTo>
                    <a:pt x="53466" y="0"/>
                  </a:moveTo>
                  <a:lnTo>
                    <a:pt x="13842" y="29337"/>
                  </a:lnTo>
                  <a:lnTo>
                    <a:pt x="877" y="68413"/>
                  </a:lnTo>
                  <a:lnTo>
                    <a:pt x="0" y="83819"/>
                  </a:lnTo>
                  <a:lnTo>
                    <a:pt x="859" y="99226"/>
                  </a:lnTo>
                  <a:lnTo>
                    <a:pt x="13842" y="138302"/>
                  </a:lnTo>
                  <a:lnTo>
                    <a:pt x="53466" y="167512"/>
                  </a:lnTo>
                  <a:lnTo>
                    <a:pt x="55625" y="160781"/>
                  </a:lnTo>
                  <a:lnTo>
                    <a:pt x="46079" y="156539"/>
                  </a:lnTo>
                  <a:lnTo>
                    <a:pt x="37830" y="150653"/>
                  </a:lnTo>
                  <a:lnTo>
                    <a:pt x="17843" y="111109"/>
                  </a:lnTo>
                  <a:lnTo>
                    <a:pt x="15366" y="82931"/>
                  </a:lnTo>
                  <a:lnTo>
                    <a:pt x="15986" y="68617"/>
                  </a:lnTo>
                  <a:lnTo>
                    <a:pt x="30912" y="24251"/>
                  </a:lnTo>
                  <a:lnTo>
                    <a:pt x="55879" y="6731"/>
                  </a:lnTo>
                  <a:lnTo>
                    <a:pt x="534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3971925" y="2428875"/>
            <a:ext cx="1085850" cy="31432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287020">
              <a:lnSpc>
                <a:spcPct val="100000"/>
              </a:lnSpc>
              <a:spcBef>
                <a:spcPts val="335"/>
              </a:spcBef>
            </a:pPr>
            <a:r>
              <a:rPr dirty="0" sz="1400">
                <a:latin typeface="Cambria Math"/>
                <a:cs typeface="Cambria Math"/>
              </a:rPr>
              <a:t>𝐽</a:t>
            </a:r>
            <a:r>
              <a:rPr dirty="0" sz="1400" spc="35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𝑤,</a:t>
            </a:r>
            <a:r>
              <a:rPr dirty="0" sz="1400" spc="-7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𝑏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7122" y="441579"/>
            <a:ext cx="4770427" cy="396849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883154" y="2465641"/>
            <a:ext cx="829944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950">
                <a:latin typeface="Verdana"/>
                <a:cs typeface="Verdana"/>
              </a:rPr>
              <a:t>size</a:t>
            </a:r>
            <a:r>
              <a:rPr dirty="0" sz="950" spc="45">
                <a:latin typeface="Verdana"/>
                <a:cs typeface="Verdana"/>
              </a:rPr>
              <a:t> </a:t>
            </a:r>
            <a:r>
              <a:rPr dirty="0" sz="950">
                <a:latin typeface="Verdana"/>
                <a:cs typeface="Verdana"/>
              </a:rPr>
              <a:t>in</a:t>
            </a:r>
            <a:r>
              <a:rPr dirty="0" sz="950" spc="95">
                <a:latin typeface="Verdana"/>
                <a:cs typeface="Verdana"/>
              </a:rPr>
              <a:t> </a:t>
            </a:r>
            <a:r>
              <a:rPr dirty="0" sz="950" spc="-10">
                <a:latin typeface="Verdana"/>
                <a:cs typeface="Verdana"/>
              </a:rPr>
              <a:t>feet</a:t>
            </a:r>
            <a:r>
              <a:rPr dirty="0" baseline="25641" sz="975" spc="-15">
                <a:latin typeface="Cambria Math"/>
                <a:cs typeface="Cambria Math"/>
              </a:rPr>
              <a:t>2</a:t>
            </a:r>
            <a:endParaRPr baseline="25641" sz="975">
              <a:latin typeface="Cambria Math"/>
              <a:cs typeface="Cambria Math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63980" y="1257300"/>
            <a:ext cx="48450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25">
                <a:latin typeface="Verdana"/>
                <a:cs typeface="Verdana"/>
              </a:rPr>
              <a:t>pric</a:t>
            </a:r>
            <a:r>
              <a:rPr dirty="0" sz="950" spc="-240">
                <a:latin typeface="Verdana"/>
                <a:cs typeface="Verdana"/>
              </a:rPr>
              <a:t> </a:t>
            </a:r>
            <a:r>
              <a:rPr dirty="0" sz="950">
                <a:latin typeface="Verdana"/>
                <a:cs typeface="Verdana"/>
              </a:rPr>
              <a:t>e</a:t>
            </a:r>
            <a:r>
              <a:rPr dirty="0" sz="950" spc="95">
                <a:latin typeface="Verdana"/>
                <a:cs typeface="Verdana"/>
              </a:rPr>
              <a:t> </a:t>
            </a:r>
            <a:r>
              <a:rPr dirty="0" sz="950" spc="-25">
                <a:latin typeface="Verdana"/>
                <a:cs typeface="Verdana"/>
              </a:rPr>
              <a:t>in</a:t>
            </a:r>
            <a:endParaRPr sz="950">
              <a:latin typeface="Verdana"/>
              <a:cs typeface="Verdana"/>
            </a:endParaRPr>
          </a:p>
          <a:p>
            <a:pPr marL="22225">
              <a:lnSpc>
                <a:spcPct val="100000"/>
              </a:lnSpc>
              <a:spcBef>
                <a:spcPts val="60"/>
              </a:spcBef>
            </a:pPr>
            <a:r>
              <a:rPr dirty="0" sz="950" spc="-10">
                <a:latin typeface="Verdana"/>
                <a:cs typeface="Verdana"/>
              </a:rPr>
              <a:t>$</a:t>
            </a:r>
            <a:r>
              <a:rPr dirty="0" sz="950" spc="-10">
                <a:latin typeface="Cambria Math"/>
                <a:cs typeface="Cambria Math"/>
              </a:rPr>
              <a:t>1000</a:t>
            </a:r>
            <a:r>
              <a:rPr dirty="0" sz="950" spc="-10">
                <a:latin typeface="Verdana"/>
                <a:cs typeface="Verdana"/>
              </a:rPr>
              <a:t>'s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3233927" y="208788"/>
            <a:ext cx="434340" cy="167640"/>
          </a:xfrm>
          <a:custGeom>
            <a:avLst/>
            <a:gdLst/>
            <a:ahLst/>
            <a:cxnLst/>
            <a:rect l="l" t="t" r="r" b="b"/>
            <a:pathLst>
              <a:path w="434339" h="167640">
                <a:moveTo>
                  <a:pt x="380364" y="0"/>
                </a:moveTo>
                <a:lnTo>
                  <a:pt x="378079" y="6858"/>
                </a:lnTo>
                <a:lnTo>
                  <a:pt x="387772" y="11076"/>
                </a:lnTo>
                <a:lnTo>
                  <a:pt x="396097" y="16890"/>
                </a:lnTo>
                <a:lnTo>
                  <a:pt x="416115" y="55705"/>
                </a:lnTo>
                <a:lnTo>
                  <a:pt x="418592" y="83058"/>
                </a:lnTo>
                <a:lnTo>
                  <a:pt x="417972" y="97819"/>
                </a:lnTo>
                <a:lnTo>
                  <a:pt x="403014" y="143228"/>
                </a:lnTo>
                <a:lnTo>
                  <a:pt x="378333" y="160909"/>
                </a:lnTo>
                <a:lnTo>
                  <a:pt x="380364" y="167639"/>
                </a:lnTo>
                <a:lnTo>
                  <a:pt x="420116" y="138429"/>
                </a:lnTo>
                <a:lnTo>
                  <a:pt x="432974" y="99353"/>
                </a:lnTo>
                <a:lnTo>
                  <a:pt x="433832" y="83947"/>
                </a:lnTo>
                <a:lnTo>
                  <a:pt x="432972" y="68540"/>
                </a:lnTo>
                <a:lnTo>
                  <a:pt x="419988" y="29463"/>
                </a:lnTo>
                <a:lnTo>
                  <a:pt x="392557" y="4407"/>
                </a:lnTo>
                <a:lnTo>
                  <a:pt x="380364" y="0"/>
                </a:lnTo>
                <a:close/>
              </a:path>
              <a:path w="434339" h="167640">
                <a:moveTo>
                  <a:pt x="53467" y="0"/>
                </a:moveTo>
                <a:lnTo>
                  <a:pt x="13843" y="29463"/>
                </a:lnTo>
                <a:lnTo>
                  <a:pt x="877" y="68540"/>
                </a:lnTo>
                <a:lnTo>
                  <a:pt x="0" y="83947"/>
                </a:lnTo>
                <a:lnTo>
                  <a:pt x="877" y="99353"/>
                </a:lnTo>
                <a:lnTo>
                  <a:pt x="13843" y="138429"/>
                </a:lnTo>
                <a:lnTo>
                  <a:pt x="53467" y="167639"/>
                </a:lnTo>
                <a:lnTo>
                  <a:pt x="55625" y="160909"/>
                </a:lnTo>
                <a:lnTo>
                  <a:pt x="46079" y="156666"/>
                </a:lnTo>
                <a:lnTo>
                  <a:pt x="37830" y="150780"/>
                </a:lnTo>
                <a:lnTo>
                  <a:pt x="17843" y="111236"/>
                </a:lnTo>
                <a:lnTo>
                  <a:pt x="15367" y="83058"/>
                </a:lnTo>
                <a:lnTo>
                  <a:pt x="15986" y="68744"/>
                </a:lnTo>
                <a:lnTo>
                  <a:pt x="30912" y="24324"/>
                </a:lnTo>
                <a:lnTo>
                  <a:pt x="55880" y="6858"/>
                </a:lnTo>
                <a:lnTo>
                  <a:pt x="534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2887726" y="152717"/>
            <a:ext cx="7677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𝑓</a:t>
            </a:r>
            <a:r>
              <a:rPr dirty="0" baseline="-15873" sz="1575">
                <a:latin typeface="Cambria Math"/>
                <a:cs typeface="Cambria Math"/>
              </a:rPr>
              <a:t>w,𝑏</a:t>
            </a:r>
            <a:r>
              <a:rPr dirty="0" baseline="-15873" sz="1575" spc="457">
                <a:latin typeface="Cambria Math"/>
                <a:cs typeface="Cambria Math"/>
              </a:rPr>
              <a:t> </a:t>
            </a:r>
            <a:r>
              <a:rPr dirty="0" sz="1400" spc="-20">
                <a:latin typeface="Cambria Math"/>
                <a:cs typeface="Cambria Math"/>
              </a:rPr>
              <a:t>𝑠𝑖𝑧𝑒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5594858" y="209550"/>
            <a:ext cx="415290" cy="167640"/>
          </a:xfrm>
          <a:custGeom>
            <a:avLst/>
            <a:gdLst/>
            <a:ahLst/>
            <a:cxnLst/>
            <a:rect l="l" t="t" r="r" b="b"/>
            <a:pathLst>
              <a:path w="415289" h="167640">
                <a:moveTo>
                  <a:pt x="361314" y="0"/>
                </a:moveTo>
                <a:lnTo>
                  <a:pt x="358901" y="6858"/>
                </a:lnTo>
                <a:lnTo>
                  <a:pt x="368615" y="11023"/>
                </a:lnTo>
                <a:lnTo>
                  <a:pt x="376983" y="16843"/>
                </a:lnTo>
                <a:lnTo>
                  <a:pt x="397065" y="55641"/>
                </a:lnTo>
                <a:lnTo>
                  <a:pt x="399541" y="82930"/>
                </a:lnTo>
                <a:lnTo>
                  <a:pt x="398920" y="97766"/>
                </a:lnTo>
                <a:lnTo>
                  <a:pt x="383909" y="143172"/>
                </a:lnTo>
                <a:lnTo>
                  <a:pt x="359155" y="160782"/>
                </a:lnTo>
                <a:lnTo>
                  <a:pt x="361314" y="167639"/>
                </a:lnTo>
                <a:lnTo>
                  <a:pt x="401065" y="138302"/>
                </a:lnTo>
                <a:lnTo>
                  <a:pt x="413924" y="99226"/>
                </a:lnTo>
                <a:lnTo>
                  <a:pt x="414781" y="83820"/>
                </a:lnTo>
                <a:lnTo>
                  <a:pt x="413922" y="68484"/>
                </a:lnTo>
                <a:lnTo>
                  <a:pt x="400938" y="29337"/>
                </a:lnTo>
                <a:lnTo>
                  <a:pt x="373506" y="4405"/>
                </a:lnTo>
                <a:lnTo>
                  <a:pt x="361314" y="0"/>
                </a:lnTo>
                <a:close/>
              </a:path>
              <a:path w="415289" h="167640">
                <a:moveTo>
                  <a:pt x="53466" y="0"/>
                </a:moveTo>
                <a:lnTo>
                  <a:pt x="13842" y="29337"/>
                </a:lnTo>
                <a:lnTo>
                  <a:pt x="859" y="68484"/>
                </a:lnTo>
                <a:lnTo>
                  <a:pt x="0" y="83820"/>
                </a:lnTo>
                <a:lnTo>
                  <a:pt x="859" y="99226"/>
                </a:lnTo>
                <a:lnTo>
                  <a:pt x="13842" y="138302"/>
                </a:lnTo>
                <a:lnTo>
                  <a:pt x="53466" y="167639"/>
                </a:lnTo>
                <a:lnTo>
                  <a:pt x="55625" y="160782"/>
                </a:lnTo>
                <a:lnTo>
                  <a:pt x="46079" y="156594"/>
                </a:lnTo>
                <a:lnTo>
                  <a:pt x="37830" y="150717"/>
                </a:lnTo>
                <a:lnTo>
                  <a:pt x="17843" y="111220"/>
                </a:lnTo>
                <a:lnTo>
                  <a:pt x="15366" y="82930"/>
                </a:lnTo>
                <a:lnTo>
                  <a:pt x="15986" y="68673"/>
                </a:lnTo>
                <a:lnTo>
                  <a:pt x="30894" y="24306"/>
                </a:lnTo>
                <a:lnTo>
                  <a:pt x="55879" y="6858"/>
                </a:lnTo>
                <a:lnTo>
                  <a:pt x="53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5495925" y="153352"/>
            <a:ext cx="47625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𝐽</a:t>
            </a:r>
            <a:r>
              <a:rPr dirty="0" sz="1400" spc="35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𝑤,</a:t>
            </a:r>
            <a:r>
              <a:rPr dirty="0" sz="1400" spc="-7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𝑏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4347083" y="2507360"/>
            <a:ext cx="415290" cy="167640"/>
          </a:xfrm>
          <a:custGeom>
            <a:avLst/>
            <a:gdLst/>
            <a:ahLst/>
            <a:cxnLst/>
            <a:rect l="l" t="t" r="r" b="b"/>
            <a:pathLst>
              <a:path w="415289" h="167639">
                <a:moveTo>
                  <a:pt x="361314" y="0"/>
                </a:moveTo>
                <a:lnTo>
                  <a:pt x="359028" y="6731"/>
                </a:lnTo>
                <a:lnTo>
                  <a:pt x="368722" y="10967"/>
                </a:lnTo>
                <a:lnTo>
                  <a:pt x="377047" y="16811"/>
                </a:lnTo>
                <a:lnTo>
                  <a:pt x="397065" y="55578"/>
                </a:lnTo>
                <a:lnTo>
                  <a:pt x="399541" y="82931"/>
                </a:lnTo>
                <a:lnTo>
                  <a:pt x="398922" y="97692"/>
                </a:lnTo>
                <a:lnTo>
                  <a:pt x="383964" y="143101"/>
                </a:lnTo>
                <a:lnTo>
                  <a:pt x="359282" y="160781"/>
                </a:lnTo>
                <a:lnTo>
                  <a:pt x="361314" y="167512"/>
                </a:lnTo>
                <a:lnTo>
                  <a:pt x="401065" y="138302"/>
                </a:lnTo>
                <a:lnTo>
                  <a:pt x="413924" y="99226"/>
                </a:lnTo>
                <a:lnTo>
                  <a:pt x="414781" y="83819"/>
                </a:lnTo>
                <a:lnTo>
                  <a:pt x="413922" y="68413"/>
                </a:lnTo>
                <a:lnTo>
                  <a:pt x="400938" y="29337"/>
                </a:lnTo>
                <a:lnTo>
                  <a:pt x="373506" y="4333"/>
                </a:lnTo>
                <a:lnTo>
                  <a:pt x="361314" y="0"/>
                </a:lnTo>
                <a:close/>
              </a:path>
              <a:path w="415289" h="167639">
                <a:moveTo>
                  <a:pt x="53466" y="0"/>
                </a:moveTo>
                <a:lnTo>
                  <a:pt x="13842" y="29337"/>
                </a:lnTo>
                <a:lnTo>
                  <a:pt x="877" y="68413"/>
                </a:lnTo>
                <a:lnTo>
                  <a:pt x="0" y="83819"/>
                </a:lnTo>
                <a:lnTo>
                  <a:pt x="859" y="99226"/>
                </a:lnTo>
                <a:lnTo>
                  <a:pt x="13842" y="138302"/>
                </a:lnTo>
                <a:lnTo>
                  <a:pt x="53466" y="167512"/>
                </a:lnTo>
                <a:lnTo>
                  <a:pt x="55625" y="160781"/>
                </a:lnTo>
                <a:lnTo>
                  <a:pt x="46079" y="156539"/>
                </a:lnTo>
                <a:lnTo>
                  <a:pt x="37830" y="150653"/>
                </a:lnTo>
                <a:lnTo>
                  <a:pt x="17843" y="111109"/>
                </a:lnTo>
                <a:lnTo>
                  <a:pt x="15366" y="82931"/>
                </a:lnTo>
                <a:lnTo>
                  <a:pt x="15986" y="68617"/>
                </a:lnTo>
                <a:lnTo>
                  <a:pt x="30912" y="24251"/>
                </a:lnTo>
                <a:lnTo>
                  <a:pt x="55879" y="6731"/>
                </a:lnTo>
                <a:lnTo>
                  <a:pt x="53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4246879" y="2455481"/>
            <a:ext cx="47625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𝐽</a:t>
            </a:r>
            <a:r>
              <a:rPr dirty="0" sz="1400" spc="35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𝑤,</a:t>
            </a:r>
            <a:r>
              <a:rPr dirty="0" sz="1400" spc="-7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𝑏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7122" y="441579"/>
            <a:ext cx="4770427" cy="396849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925826" y="205694"/>
            <a:ext cx="69151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90"/>
              </a:lnSpc>
            </a:pPr>
            <a:r>
              <a:rPr dirty="0" sz="1400">
                <a:latin typeface="Cambria Math"/>
                <a:cs typeface="Cambria Math"/>
              </a:rPr>
              <a:t>𝑓</a:t>
            </a:r>
            <a:r>
              <a:rPr dirty="0" baseline="-15873" sz="1575">
                <a:latin typeface="Cambria Math"/>
                <a:cs typeface="Cambria Math"/>
              </a:rPr>
              <a:t>w,𝑏</a:t>
            </a:r>
            <a:r>
              <a:rPr dirty="0" baseline="-15873" sz="1575" spc="457">
                <a:latin typeface="Cambria Math"/>
                <a:cs typeface="Cambria Math"/>
              </a:rPr>
              <a:t> </a:t>
            </a:r>
            <a:r>
              <a:rPr dirty="0" sz="1400" spc="-20">
                <a:latin typeface="Cambria Math"/>
                <a:cs typeface="Cambria Math"/>
              </a:rPr>
              <a:t>𝑠𝑖𝑧𝑒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508625" y="206329"/>
            <a:ext cx="450850" cy="1816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90"/>
              </a:lnSpc>
            </a:pPr>
            <a:r>
              <a:rPr dirty="0" sz="1400">
                <a:latin typeface="Cambria Math"/>
                <a:cs typeface="Cambria Math"/>
              </a:rPr>
              <a:t>𝐽</a:t>
            </a:r>
            <a:r>
              <a:rPr dirty="0" sz="1400" spc="35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𝑤,</a:t>
            </a:r>
            <a:r>
              <a:rPr dirty="0" sz="1400" spc="-7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𝑏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259579" y="2508458"/>
            <a:ext cx="450850" cy="1816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90"/>
              </a:lnSpc>
            </a:pPr>
            <a:r>
              <a:rPr dirty="0" sz="1400">
                <a:latin typeface="Cambria Math"/>
                <a:cs typeface="Cambria Math"/>
              </a:rPr>
              <a:t>𝐽</a:t>
            </a:r>
            <a:r>
              <a:rPr dirty="0" sz="1400" spc="35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𝑤,</a:t>
            </a:r>
            <a:r>
              <a:rPr dirty="0" sz="1400" spc="-7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𝑏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883154" y="2465641"/>
            <a:ext cx="829944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950">
                <a:latin typeface="Verdana"/>
                <a:cs typeface="Verdana"/>
              </a:rPr>
              <a:t>size</a:t>
            </a:r>
            <a:r>
              <a:rPr dirty="0" sz="950" spc="45">
                <a:latin typeface="Verdana"/>
                <a:cs typeface="Verdana"/>
              </a:rPr>
              <a:t> </a:t>
            </a:r>
            <a:r>
              <a:rPr dirty="0" sz="950">
                <a:latin typeface="Verdana"/>
                <a:cs typeface="Verdana"/>
              </a:rPr>
              <a:t>in</a:t>
            </a:r>
            <a:r>
              <a:rPr dirty="0" sz="950" spc="95">
                <a:latin typeface="Verdana"/>
                <a:cs typeface="Verdana"/>
              </a:rPr>
              <a:t> </a:t>
            </a:r>
            <a:r>
              <a:rPr dirty="0" sz="950" spc="-10">
                <a:latin typeface="Verdana"/>
                <a:cs typeface="Verdana"/>
              </a:rPr>
              <a:t>feet</a:t>
            </a:r>
            <a:r>
              <a:rPr dirty="0" baseline="25641" sz="975" spc="-15">
                <a:latin typeface="Cambria Math"/>
                <a:cs typeface="Cambria Math"/>
              </a:rPr>
              <a:t>2</a:t>
            </a:r>
            <a:endParaRPr baseline="25641" sz="975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363980" y="1257300"/>
            <a:ext cx="48450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25">
                <a:latin typeface="Verdana"/>
                <a:cs typeface="Verdana"/>
              </a:rPr>
              <a:t>pric</a:t>
            </a:r>
            <a:r>
              <a:rPr dirty="0" sz="950" spc="-240">
                <a:latin typeface="Verdana"/>
                <a:cs typeface="Verdana"/>
              </a:rPr>
              <a:t> </a:t>
            </a:r>
            <a:r>
              <a:rPr dirty="0" sz="950">
                <a:latin typeface="Verdana"/>
                <a:cs typeface="Verdana"/>
              </a:rPr>
              <a:t>e</a:t>
            </a:r>
            <a:r>
              <a:rPr dirty="0" sz="950" spc="95">
                <a:latin typeface="Verdana"/>
                <a:cs typeface="Verdana"/>
              </a:rPr>
              <a:t> </a:t>
            </a:r>
            <a:r>
              <a:rPr dirty="0" sz="950" spc="-25">
                <a:latin typeface="Verdana"/>
                <a:cs typeface="Verdana"/>
              </a:rPr>
              <a:t>in</a:t>
            </a:r>
            <a:endParaRPr sz="950">
              <a:latin typeface="Verdana"/>
              <a:cs typeface="Verdana"/>
            </a:endParaRPr>
          </a:p>
          <a:p>
            <a:pPr marL="22225">
              <a:lnSpc>
                <a:spcPct val="100000"/>
              </a:lnSpc>
              <a:spcBef>
                <a:spcPts val="60"/>
              </a:spcBef>
            </a:pPr>
            <a:r>
              <a:rPr dirty="0" sz="950" spc="-10">
                <a:latin typeface="Verdana"/>
                <a:cs typeface="Verdana"/>
              </a:rPr>
              <a:t>$</a:t>
            </a:r>
            <a:r>
              <a:rPr dirty="0" sz="950" spc="-10">
                <a:latin typeface="Cambria Math"/>
                <a:cs typeface="Cambria Math"/>
              </a:rPr>
              <a:t>1000</a:t>
            </a:r>
            <a:r>
              <a:rPr dirty="0" sz="950" spc="-10">
                <a:latin typeface="Verdana"/>
                <a:cs typeface="Verdana"/>
              </a:rPr>
              <a:t>'s</a:t>
            </a:r>
            <a:endParaRPr sz="950">
              <a:latin typeface="Verdana"/>
              <a:cs typeface="Verdan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752725" y="133350"/>
            <a:ext cx="1085850" cy="314325"/>
            <a:chOff x="2752725" y="133350"/>
            <a:chExt cx="1085850" cy="314325"/>
          </a:xfrm>
        </p:grpSpPr>
        <p:sp>
          <p:nvSpPr>
            <p:cNvPr id="9" name="object 9" descr=""/>
            <p:cNvSpPr/>
            <p:nvPr/>
          </p:nvSpPr>
          <p:spPr>
            <a:xfrm>
              <a:off x="2752725" y="133350"/>
              <a:ext cx="1085850" cy="314325"/>
            </a:xfrm>
            <a:custGeom>
              <a:avLst/>
              <a:gdLst/>
              <a:ahLst/>
              <a:cxnLst/>
              <a:rect l="l" t="t" r="r" b="b"/>
              <a:pathLst>
                <a:path w="1085850" h="314325">
                  <a:moveTo>
                    <a:pt x="1085850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1085850" y="314325"/>
                  </a:lnTo>
                  <a:lnTo>
                    <a:pt x="1085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233927" y="208788"/>
              <a:ext cx="434340" cy="167640"/>
            </a:xfrm>
            <a:custGeom>
              <a:avLst/>
              <a:gdLst/>
              <a:ahLst/>
              <a:cxnLst/>
              <a:rect l="l" t="t" r="r" b="b"/>
              <a:pathLst>
                <a:path w="434339" h="167640">
                  <a:moveTo>
                    <a:pt x="380364" y="0"/>
                  </a:moveTo>
                  <a:lnTo>
                    <a:pt x="378079" y="6858"/>
                  </a:lnTo>
                  <a:lnTo>
                    <a:pt x="387772" y="11076"/>
                  </a:lnTo>
                  <a:lnTo>
                    <a:pt x="396097" y="16890"/>
                  </a:lnTo>
                  <a:lnTo>
                    <a:pt x="416115" y="55705"/>
                  </a:lnTo>
                  <a:lnTo>
                    <a:pt x="418592" y="83058"/>
                  </a:lnTo>
                  <a:lnTo>
                    <a:pt x="417972" y="97819"/>
                  </a:lnTo>
                  <a:lnTo>
                    <a:pt x="403014" y="143228"/>
                  </a:lnTo>
                  <a:lnTo>
                    <a:pt x="378333" y="160909"/>
                  </a:lnTo>
                  <a:lnTo>
                    <a:pt x="380364" y="167639"/>
                  </a:lnTo>
                  <a:lnTo>
                    <a:pt x="420116" y="138429"/>
                  </a:lnTo>
                  <a:lnTo>
                    <a:pt x="432974" y="99353"/>
                  </a:lnTo>
                  <a:lnTo>
                    <a:pt x="433832" y="83947"/>
                  </a:lnTo>
                  <a:lnTo>
                    <a:pt x="432972" y="68540"/>
                  </a:lnTo>
                  <a:lnTo>
                    <a:pt x="419988" y="29463"/>
                  </a:lnTo>
                  <a:lnTo>
                    <a:pt x="392557" y="4407"/>
                  </a:lnTo>
                  <a:lnTo>
                    <a:pt x="380364" y="0"/>
                  </a:lnTo>
                  <a:close/>
                </a:path>
                <a:path w="434339" h="167640">
                  <a:moveTo>
                    <a:pt x="53467" y="0"/>
                  </a:moveTo>
                  <a:lnTo>
                    <a:pt x="13843" y="29463"/>
                  </a:lnTo>
                  <a:lnTo>
                    <a:pt x="877" y="68540"/>
                  </a:lnTo>
                  <a:lnTo>
                    <a:pt x="0" y="83947"/>
                  </a:lnTo>
                  <a:lnTo>
                    <a:pt x="877" y="99353"/>
                  </a:lnTo>
                  <a:lnTo>
                    <a:pt x="13843" y="138429"/>
                  </a:lnTo>
                  <a:lnTo>
                    <a:pt x="53467" y="167639"/>
                  </a:lnTo>
                  <a:lnTo>
                    <a:pt x="55625" y="160909"/>
                  </a:lnTo>
                  <a:lnTo>
                    <a:pt x="46079" y="156666"/>
                  </a:lnTo>
                  <a:lnTo>
                    <a:pt x="37830" y="150780"/>
                  </a:lnTo>
                  <a:lnTo>
                    <a:pt x="17843" y="111236"/>
                  </a:lnTo>
                  <a:lnTo>
                    <a:pt x="15367" y="83058"/>
                  </a:lnTo>
                  <a:lnTo>
                    <a:pt x="15986" y="68744"/>
                  </a:lnTo>
                  <a:lnTo>
                    <a:pt x="30912" y="24324"/>
                  </a:lnTo>
                  <a:lnTo>
                    <a:pt x="55880" y="6858"/>
                  </a:lnTo>
                  <a:lnTo>
                    <a:pt x="534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2887726" y="152717"/>
            <a:ext cx="7677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𝑓</a:t>
            </a:r>
            <a:r>
              <a:rPr dirty="0" baseline="-15873" sz="1575">
                <a:latin typeface="Cambria Math"/>
                <a:cs typeface="Cambria Math"/>
              </a:rPr>
              <a:t>w,𝑏</a:t>
            </a:r>
            <a:r>
              <a:rPr dirty="0" baseline="-15873" sz="1575" spc="457">
                <a:latin typeface="Cambria Math"/>
                <a:cs typeface="Cambria Math"/>
              </a:rPr>
              <a:t> </a:t>
            </a:r>
            <a:r>
              <a:rPr dirty="0" sz="1400" spc="-20">
                <a:latin typeface="Cambria Math"/>
                <a:cs typeface="Cambria Math"/>
              </a:rPr>
              <a:t>𝑠𝑖𝑧𝑒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5219700" y="133350"/>
            <a:ext cx="1085850" cy="314325"/>
            <a:chOff x="5219700" y="133350"/>
            <a:chExt cx="1085850" cy="314325"/>
          </a:xfrm>
        </p:grpSpPr>
        <p:sp>
          <p:nvSpPr>
            <p:cNvPr id="13" name="object 13" descr=""/>
            <p:cNvSpPr/>
            <p:nvPr/>
          </p:nvSpPr>
          <p:spPr>
            <a:xfrm>
              <a:off x="5219700" y="133350"/>
              <a:ext cx="1085850" cy="314325"/>
            </a:xfrm>
            <a:custGeom>
              <a:avLst/>
              <a:gdLst/>
              <a:ahLst/>
              <a:cxnLst/>
              <a:rect l="l" t="t" r="r" b="b"/>
              <a:pathLst>
                <a:path w="1085850" h="314325">
                  <a:moveTo>
                    <a:pt x="1085850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1085850" y="314325"/>
                  </a:lnTo>
                  <a:lnTo>
                    <a:pt x="1085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594858" y="209550"/>
              <a:ext cx="415290" cy="167640"/>
            </a:xfrm>
            <a:custGeom>
              <a:avLst/>
              <a:gdLst/>
              <a:ahLst/>
              <a:cxnLst/>
              <a:rect l="l" t="t" r="r" b="b"/>
              <a:pathLst>
                <a:path w="415289" h="167640">
                  <a:moveTo>
                    <a:pt x="361314" y="0"/>
                  </a:moveTo>
                  <a:lnTo>
                    <a:pt x="358901" y="6858"/>
                  </a:lnTo>
                  <a:lnTo>
                    <a:pt x="368615" y="11023"/>
                  </a:lnTo>
                  <a:lnTo>
                    <a:pt x="376983" y="16843"/>
                  </a:lnTo>
                  <a:lnTo>
                    <a:pt x="397065" y="55641"/>
                  </a:lnTo>
                  <a:lnTo>
                    <a:pt x="399541" y="82930"/>
                  </a:lnTo>
                  <a:lnTo>
                    <a:pt x="398920" y="97766"/>
                  </a:lnTo>
                  <a:lnTo>
                    <a:pt x="383909" y="143172"/>
                  </a:lnTo>
                  <a:lnTo>
                    <a:pt x="359155" y="160782"/>
                  </a:lnTo>
                  <a:lnTo>
                    <a:pt x="361314" y="167639"/>
                  </a:lnTo>
                  <a:lnTo>
                    <a:pt x="401065" y="138302"/>
                  </a:lnTo>
                  <a:lnTo>
                    <a:pt x="413924" y="99226"/>
                  </a:lnTo>
                  <a:lnTo>
                    <a:pt x="414781" y="83820"/>
                  </a:lnTo>
                  <a:lnTo>
                    <a:pt x="413922" y="68484"/>
                  </a:lnTo>
                  <a:lnTo>
                    <a:pt x="400938" y="29337"/>
                  </a:lnTo>
                  <a:lnTo>
                    <a:pt x="373506" y="4405"/>
                  </a:lnTo>
                  <a:lnTo>
                    <a:pt x="361314" y="0"/>
                  </a:lnTo>
                  <a:close/>
                </a:path>
                <a:path w="415289" h="167640">
                  <a:moveTo>
                    <a:pt x="53466" y="0"/>
                  </a:moveTo>
                  <a:lnTo>
                    <a:pt x="13842" y="29337"/>
                  </a:lnTo>
                  <a:lnTo>
                    <a:pt x="859" y="68484"/>
                  </a:lnTo>
                  <a:lnTo>
                    <a:pt x="0" y="83820"/>
                  </a:lnTo>
                  <a:lnTo>
                    <a:pt x="859" y="99226"/>
                  </a:lnTo>
                  <a:lnTo>
                    <a:pt x="13842" y="138302"/>
                  </a:lnTo>
                  <a:lnTo>
                    <a:pt x="53466" y="167639"/>
                  </a:lnTo>
                  <a:lnTo>
                    <a:pt x="55625" y="160782"/>
                  </a:lnTo>
                  <a:lnTo>
                    <a:pt x="46079" y="156594"/>
                  </a:lnTo>
                  <a:lnTo>
                    <a:pt x="37830" y="150717"/>
                  </a:lnTo>
                  <a:lnTo>
                    <a:pt x="17843" y="111220"/>
                  </a:lnTo>
                  <a:lnTo>
                    <a:pt x="15366" y="82930"/>
                  </a:lnTo>
                  <a:lnTo>
                    <a:pt x="15986" y="68673"/>
                  </a:lnTo>
                  <a:lnTo>
                    <a:pt x="30894" y="24306"/>
                  </a:lnTo>
                  <a:lnTo>
                    <a:pt x="55879" y="6858"/>
                  </a:lnTo>
                  <a:lnTo>
                    <a:pt x="534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5495925" y="153352"/>
            <a:ext cx="47625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𝐽</a:t>
            </a:r>
            <a:r>
              <a:rPr dirty="0" sz="1400" spc="35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𝑤,</a:t>
            </a:r>
            <a:r>
              <a:rPr dirty="0" sz="1400" spc="-7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𝑏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3971925" y="2428875"/>
            <a:ext cx="1085850" cy="314325"/>
            <a:chOff x="3971925" y="2428875"/>
            <a:chExt cx="1085850" cy="314325"/>
          </a:xfrm>
        </p:grpSpPr>
        <p:sp>
          <p:nvSpPr>
            <p:cNvPr id="17" name="object 17" descr=""/>
            <p:cNvSpPr/>
            <p:nvPr/>
          </p:nvSpPr>
          <p:spPr>
            <a:xfrm>
              <a:off x="3971925" y="2428875"/>
              <a:ext cx="1085850" cy="314325"/>
            </a:xfrm>
            <a:custGeom>
              <a:avLst/>
              <a:gdLst/>
              <a:ahLst/>
              <a:cxnLst/>
              <a:rect l="l" t="t" r="r" b="b"/>
              <a:pathLst>
                <a:path w="1085850" h="314325">
                  <a:moveTo>
                    <a:pt x="1085850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1085850" y="314325"/>
                  </a:lnTo>
                  <a:lnTo>
                    <a:pt x="1085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347083" y="2507360"/>
              <a:ext cx="415290" cy="167640"/>
            </a:xfrm>
            <a:custGeom>
              <a:avLst/>
              <a:gdLst/>
              <a:ahLst/>
              <a:cxnLst/>
              <a:rect l="l" t="t" r="r" b="b"/>
              <a:pathLst>
                <a:path w="415289" h="167639">
                  <a:moveTo>
                    <a:pt x="361314" y="0"/>
                  </a:moveTo>
                  <a:lnTo>
                    <a:pt x="359028" y="6731"/>
                  </a:lnTo>
                  <a:lnTo>
                    <a:pt x="368722" y="10967"/>
                  </a:lnTo>
                  <a:lnTo>
                    <a:pt x="377047" y="16811"/>
                  </a:lnTo>
                  <a:lnTo>
                    <a:pt x="397065" y="55578"/>
                  </a:lnTo>
                  <a:lnTo>
                    <a:pt x="399541" y="82931"/>
                  </a:lnTo>
                  <a:lnTo>
                    <a:pt x="398922" y="97692"/>
                  </a:lnTo>
                  <a:lnTo>
                    <a:pt x="383964" y="143101"/>
                  </a:lnTo>
                  <a:lnTo>
                    <a:pt x="359282" y="160781"/>
                  </a:lnTo>
                  <a:lnTo>
                    <a:pt x="361314" y="167512"/>
                  </a:lnTo>
                  <a:lnTo>
                    <a:pt x="401065" y="138302"/>
                  </a:lnTo>
                  <a:lnTo>
                    <a:pt x="413924" y="99226"/>
                  </a:lnTo>
                  <a:lnTo>
                    <a:pt x="414781" y="83819"/>
                  </a:lnTo>
                  <a:lnTo>
                    <a:pt x="413922" y="68413"/>
                  </a:lnTo>
                  <a:lnTo>
                    <a:pt x="400938" y="29337"/>
                  </a:lnTo>
                  <a:lnTo>
                    <a:pt x="373506" y="4333"/>
                  </a:lnTo>
                  <a:lnTo>
                    <a:pt x="361314" y="0"/>
                  </a:lnTo>
                  <a:close/>
                </a:path>
                <a:path w="415289" h="167639">
                  <a:moveTo>
                    <a:pt x="53466" y="0"/>
                  </a:moveTo>
                  <a:lnTo>
                    <a:pt x="13842" y="29337"/>
                  </a:lnTo>
                  <a:lnTo>
                    <a:pt x="877" y="68413"/>
                  </a:lnTo>
                  <a:lnTo>
                    <a:pt x="0" y="83819"/>
                  </a:lnTo>
                  <a:lnTo>
                    <a:pt x="859" y="99226"/>
                  </a:lnTo>
                  <a:lnTo>
                    <a:pt x="13842" y="138302"/>
                  </a:lnTo>
                  <a:lnTo>
                    <a:pt x="53466" y="167512"/>
                  </a:lnTo>
                  <a:lnTo>
                    <a:pt x="55625" y="160781"/>
                  </a:lnTo>
                  <a:lnTo>
                    <a:pt x="46079" y="156539"/>
                  </a:lnTo>
                  <a:lnTo>
                    <a:pt x="37830" y="150653"/>
                  </a:lnTo>
                  <a:lnTo>
                    <a:pt x="17843" y="111109"/>
                  </a:lnTo>
                  <a:lnTo>
                    <a:pt x="15366" y="82931"/>
                  </a:lnTo>
                  <a:lnTo>
                    <a:pt x="15986" y="68617"/>
                  </a:lnTo>
                  <a:lnTo>
                    <a:pt x="30912" y="24251"/>
                  </a:lnTo>
                  <a:lnTo>
                    <a:pt x="55879" y="6731"/>
                  </a:lnTo>
                  <a:lnTo>
                    <a:pt x="534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3971925" y="2428875"/>
            <a:ext cx="1085850" cy="31432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287020">
              <a:lnSpc>
                <a:spcPct val="100000"/>
              </a:lnSpc>
              <a:spcBef>
                <a:spcPts val="335"/>
              </a:spcBef>
            </a:pPr>
            <a:r>
              <a:rPr dirty="0" sz="1400">
                <a:latin typeface="Cambria Math"/>
                <a:cs typeface="Cambria Math"/>
              </a:rPr>
              <a:t>𝐽</a:t>
            </a:r>
            <a:r>
              <a:rPr dirty="0" sz="1400" spc="35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𝑤,</a:t>
            </a:r>
            <a:r>
              <a:rPr dirty="0" sz="1400" spc="-7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𝑏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7122" y="441579"/>
            <a:ext cx="4770427" cy="396849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883154" y="2465641"/>
            <a:ext cx="829944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950">
                <a:latin typeface="Verdana"/>
                <a:cs typeface="Verdana"/>
              </a:rPr>
              <a:t>size</a:t>
            </a:r>
            <a:r>
              <a:rPr dirty="0" sz="950" spc="45">
                <a:latin typeface="Verdana"/>
                <a:cs typeface="Verdana"/>
              </a:rPr>
              <a:t> </a:t>
            </a:r>
            <a:r>
              <a:rPr dirty="0" sz="950">
                <a:latin typeface="Verdana"/>
                <a:cs typeface="Verdana"/>
              </a:rPr>
              <a:t>in</a:t>
            </a:r>
            <a:r>
              <a:rPr dirty="0" sz="950" spc="95">
                <a:latin typeface="Verdana"/>
                <a:cs typeface="Verdana"/>
              </a:rPr>
              <a:t> </a:t>
            </a:r>
            <a:r>
              <a:rPr dirty="0" sz="950" spc="-10">
                <a:latin typeface="Verdana"/>
                <a:cs typeface="Verdana"/>
              </a:rPr>
              <a:t>feet</a:t>
            </a:r>
            <a:r>
              <a:rPr dirty="0" baseline="25641" sz="975" spc="-15">
                <a:latin typeface="Cambria Math"/>
                <a:cs typeface="Cambria Math"/>
              </a:rPr>
              <a:t>2</a:t>
            </a:r>
            <a:endParaRPr baseline="25641" sz="975">
              <a:latin typeface="Cambria Math"/>
              <a:cs typeface="Cambria Math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63980" y="1257300"/>
            <a:ext cx="48450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25">
                <a:latin typeface="Verdana"/>
                <a:cs typeface="Verdana"/>
              </a:rPr>
              <a:t>pric</a:t>
            </a:r>
            <a:r>
              <a:rPr dirty="0" sz="950" spc="-240">
                <a:latin typeface="Verdana"/>
                <a:cs typeface="Verdana"/>
              </a:rPr>
              <a:t> </a:t>
            </a:r>
            <a:r>
              <a:rPr dirty="0" sz="950">
                <a:latin typeface="Verdana"/>
                <a:cs typeface="Verdana"/>
              </a:rPr>
              <a:t>e</a:t>
            </a:r>
            <a:r>
              <a:rPr dirty="0" sz="950" spc="95">
                <a:latin typeface="Verdana"/>
                <a:cs typeface="Verdana"/>
              </a:rPr>
              <a:t> </a:t>
            </a:r>
            <a:r>
              <a:rPr dirty="0" sz="950" spc="-25">
                <a:latin typeface="Verdana"/>
                <a:cs typeface="Verdana"/>
              </a:rPr>
              <a:t>in</a:t>
            </a:r>
            <a:endParaRPr sz="950">
              <a:latin typeface="Verdana"/>
              <a:cs typeface="Verdana"/>
            </a:endParaRPr>
          </a:p>
          <a:p>
            <a:pPr marL="22225">
              <a:lnSpc>
                <a:spcPct val="100000"/>
              </a:lnSpc>
              <a:spcBef>
                <a:spcPts val="60"/>
              </a:spcBef>
            </a:pPr>
            <a:r>
              <a:rPr dirty="0" sz="950" spc="-10">
                <a:latin typeface="Verdana"/>
                <a:cs typeface="Verdana"/>
              </a:rPr>
              <a:t>$</a:t>
            </a:r>
            <a:r>
              <a:rPr dirty="0" sz="950" spc="-10">
                <a:latin typeface="Cambria Math"/>
                <a:cs typeface="Cambria Math"/>
              </a:rPr>
              <a:t>1000</a:t>
            </a:r>
            <a:r>
              <a:rPr dirty="0" sz="950" spc="-10">
                <a:latin typeface="Verdana"/>
                <a:cs typeface="Verdana"/>
              </a:rPr>
              <a:t>'s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3233927" y="208788"/>
            <a:ext cx="434340" cy="167640"/>
          </a:xfrm>
          <a:custGeom>
            <a:avLst/>
            <a:gdLst/>
            <a:ahLst/>
            <a:cxnLst/>
            <a:rect l="l" t="t" r="r" b="b"/>
            <a:pathLst>
              <a:path w="434339" h="167640">
                <a:moveTo>
                  <a:pt x="380364" y="0"/>
                </a:moveTo>
                <a:lnTo>
                  <a:pt x="378079" y="6858"/>
                </a:lnTo>
                <a:lnTo>
                  <a:pt x="387772" y="11076"/>
                </a:lnTo>
                <a:lnTo>
                  <a:pt x="396097" y="16890"/>
                </a:lnTo>
                <a:lnTo>
                  <a:pt x="416115" y="55705"/>
                </a:lnTo>
                <a:lnTo>
                  <a:pt x="418592" y="83058"/>
                </a:lnTo>
                <a:lnTo>
                  <a:pt x="417972" y="97819"/>
                </a:lnTo>
                <a:lnTo>
                  <a:pt x="403014" y="143228"/>
                </a:lnTo>
                <a:lnTo>
                  <a:pt x="378333" y="160909"/>
                </a:lnTo>
                <a:lnTo>
                  <a:pt x="380364" y="167639"/>
                </a:lnTo>
                <a:lnTo>
                  <a:pt x="420116" y="138429"/>
                </a:lnTo>
                <a:lnTo>
                  <a:pt x="432974" y="99353"/>
                </a:lnTo>
                <a:lnTo>
                  <a:pt x="433832" y="83947"/>
                </a:lnTo>
                <a:lnTo>
                  <a:pt x="432972" y="68540"/>
                </a:lnTo>
                <a:lnTo>
                  <a:pt x="419988" y="29463"/>
                </a:lnTo>
                <a:lnTo>
                  <a:pt x="392557" y="4407"/>
                </a:lnTo>
                <a:lnTo>
                  <a:pt x="380364" y="0"/>
                </a:lnTo>
                <a:close/>
              </a:path>
              <a:path w="434339" h="167640">
                <a:moveTo>
                  <a:pt x="53467" y="0"/>
                </a:moveTo>
                <a:lnTo>
                  <a:pt x="13843" y="29463"/>
                </a:lnTo>
                <a:lnTo>
                  <a:pt x="877" y="68540"/>
                </a:lnTo>
                <a:lnTo>
                  <a:pt x="0" y="83947"/>
                </a:lnTo>
                <a:lnTo>
                  <a:pt x="877" y="99353"/>
                </a:lnTo>
                <a:lnTo>
                  <a:pt x="13843" y="138429"/>
                </a:lnTo>
                <a:lnTo>
                  <a:pt x="53467" y="167639"/>
                </a:lnTo>
                <a:lnTo>
                  <a:pt x="55625" y="160909"/>
                </a:lnTo>
                <a:lnTo>
                  <a:pt x="46079" y="156666"/>
                </a:lnTo>
                <a:lnTo>
                  <a:pt x="37830" y="150780"/>
                </a:lnTo>
                <a:lnTo>
                  <a:pt x="17843" y="111236"/>
                </a:lnTo>
                <a:lnTo>
                  <a:pt x="15367" y="83058"/>
                </a:lnTo>
                <a:lnTo>
                  <a:pt x="15986" y="68744"/>
                </a:lnTo>
                <a:lnTo>
                  <a:pt x="30912" y="24324"/>
                </a:lnTo>
                <a:lnTo>
                  <a:pt x="55880" y="6858"/>
                </a:lnTo>
                <a:lnTo>
                  <a:pt x="534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2887726" y="152717"/>
            <a:ext cx="7677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𝑓</a:t>
            </a:r>
            <a:r>
              <a:rPr dirty="0" baseline="-15873" sz="1575">
                <a:latin typeface="Cambria Math"/>
                <a:cs typeface="Cambria Math"/>
              </a:rPr>
              <a:t>w,𝑏</a:t>
            </a:r>
            <a:r>
              <a:rPr dirty="0" baseline="-15873" sz="1575" spc="457">
                <a:latin typeface="Cambria Math"/>
                <a:cs typeface="Cambria Math"/>
              </a:rPr>
              <a:t> </a:t>
            </a:r>
            <a:r>
              <a:rPr dirty="0" sz="1400" spc="-20">
                <a:latin typeface="Cambria Math"/>
                <a:cs typeface="Cambria Math"/>
              </a:rPr>
              <a:t>𝑠𝑖𝑧𝑒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5594858" y="209550"/>
            <a:ext cx="415290" cy="167640"/>
          </a:xfrm>
          <a:custGeom>
            <a:avLst/>
            <a:gdLst/>
            <a:ahLst/>
            <a:cxnLst/>
            <a:rect l="l" t="t" r="r" b="b"/>
            <a:pathLst>
              <a:path w="415289" h="167640">
                <a:moveTo>
                  <a:pt x="361314" y="0"/>
                </a:moveTo>
                <a:lnTo>
                  <a:pt x="358901" y="6858"/>
                </a:lnTo>
                <a:lnTo>
                  <a:pt x="368615" y="11023"/>
                </a:lnTo>
                <a:lnTo>
                  <a:pt x="376983" y="16843"/>
                </a:lnTo>
                <a:lnTo>
                  <a:pt x="397065" y="55641"/>
                </a:lnTo>
                <a:lnTo>
                  <a:pt x="399541" y="82930"/>
                </a:lnTo>
                <a:lnTo>
                  <a:pt x="398920" y="97766"/>
                </a:lnTo>
                <a:lnTo>
                  <a:pt x="383909" y="143172"/>
                </a:lnTo>
                <a:lnTo>
                  <a:pt x="359155" y="160782"/>
                </a:lnTo>
                <a:lnTo>
                  <a:pt x="361314" y="167639"/>
                </a:lnTo>
                <a:lnTo>
                  <a:pt x="401065" y="138302"/>
                </a:lnTo>
                <a:lnTo>
                  <a:pt x="413924" y="99226"/>
                </a:lnTo>
                <a:lnTo>
                  <a:pt x="414781" y="83820"/>
                </a:lnTo>
                <a:lnTo>
                  <a:pt x="413922" y="68484"/>
                </a:lnTo>
                <a:lnTo>
                  <a:pt x="400938" y="29337"/>
                </a:lnTo>
                <a:lnTo>
                  <a:pt x="373506" y="4405"/>
                </a:lnTo>
                <a:lnTo>
                  <a:pt x="361314" y="0"/>
                </a:lnTo>
                <a:close/>
              </a:path>
              <a:path w="415289" h="167640">
                <a:moveTo>
                  <a:pt x="53466" y="0"/>
                </a:moveTo>
                <a:lnTo>
                  <a:pt x="13842" y="29337"/>
                </a:lnTo>
                <a:lnTo>
                  <a:pt x="859" y="68484"/>
                </a:lnTo>
                <a:lnTo>
                  <a:pt x="0" y="83820"/>
                </a:lnTo>
                <a:lnTo>
                  <a:pt x="859" y="99226"/>
                </a:lnTo>
                <a:lnTo>
                  <a:pt x="13842" y="138302"/>
                </a:lnTo>
                <a:lnTo>
                  <a:pt x="53466" y="167639"/>
                </a:lnTo>
                <a:lnTo>
                  <a:pt x="55625" y="160782"/>
                </a:lnTo>
                <a:lnTo>
                  <a:pt x="46079" y="156594"/>
                </a:lnTo>
                <a:lnTo>
                  <a:pt x="37830" y="150717"/>
                </a:lnTo>
                <a:lnTo>
                  <a:pt x="17843" y="111220"/>
                </a:lnTo>
                <a:lnTo>
                  <a:pt x="15366" y="82930"/>
                </a:lnTo>
                <a:lnTo>
                  <a:pt x="15986" y="68673"/>
                </a:lnTo>
                <a:lnTo>
                  <a:pt x="30894" y="24306"/>
                </a:lnTo>
                <a:lnTo>
                  <a:pt x="55879" y="6858"/>
                </a:lnTo>
                <a:lnTo>
                  <a:pt x="53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5495925" y="153352"/>
            <a:ext cx="47625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𝐽</a:t>
            </a:r>
            <a:r>
              <a:rPr dirty="0" sz="1400" spc="35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𝑤,</a:t>
            </a:r>
            <a:r>
              <a:rPr dirty="0" sz="1400" spc="-7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𝑏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4347083" y="2507360"/>
            <a:ext cx="415290" cy="167640"/>
          </a:xfrm>
          <a:custGeom>
            <a:avLst/>
            <a:gdLst/>
            <a:ahLst/>
            <a:cxnLst/>
            <a:rect l="l" t="t" r="r" b="b"/>
            <a:pathLst>
              <a:path w="415289" h="167639">
                <a:moveTo>
                  <a:pt x="361314" y="0"/>
                </a:moveTo>
                <a:lnTo>
                  <a:pt x="359028" y="6731"/>
                </a:lnTo>
                <a:lnTo>
                  <a:pt x="368722" y="10967"/>
                </a:lnTo>
                <a:lnTo>
                  <a:pt x="377047" y="16811"/>
                </a:lnTo>
                <a:lnTo>
                  <a:pt x="397065" y="55578"/>
                </a:lnTo>
                <a:lnTo>
                  <a:pt x="399541" y="82931"/>
                </a:lnTo>
                <a:lnTo>
                  <a:pt x="398922" y="97692"/>
                </a:lnTo>
                <a:lnTo>
                  <a:pt x="383964" y="143101"/>
                </a:lnTo>
                <a:lnTo>
                  <a:pt x="359282" y="160781"/>
                </a:lnTo>
                <a:lnTo>
                  <a:pt x="361314" y="167512"/>
                </a:lnTo>
                <a:lnTo>
                  <a:pt x="401065" y="138302"/>
                </a:lnTo>
                <a:lnTo>
                  <a:pt x="413924" y="99226"/>
                </a:lnTo>
                <a:lnTo>
                  <a:pt x="414781" y="83819"/>
                </a:lnTo>
                <a:lnTo>
                  <a:pt x="413922" y="68413"/>
                </a:lnTo>
                <a:lnTo>
                  <a:pt x="400938" y="29337"/>
                </a:lnTo>
                <a:lnTo>
                  <a:pt x="373506" y="4333"/>
                </a:lnTo>
                <a:lnTo>
                  <a:pt x="361314" y="0"/>
                </a:lnTo>
                <a:close/>
              </a:path>
              <a:path w="415289" h="167639">
                <a:moveTo>
                  <a:pt x="53466" y="0"/>
                </a:moveTo>
                <a:lnTo>
                  <a:pt x="13842" y="29337"/>
                </a:lnTo>
                <a:lnTo>
                  <a:pt x="877" y="68413"/>
                </a:lnTo>
                <a:lnTo>
                  <a:pt x="0" y="83819"/>
                </a:lnTo>
                <a:lnTo>
                  <a:pt x="859" y="99226"/>
                </a:lnTo>
                <a:lnTo>
                  <a:pt x="13842" y="138302"/>
                </a:lnTo>
                <a:lnTo>
                  <a:pt x="53466" y="167512"/>
                </a:lnTo>
                <a:lnTo>
                  <a:pt x="55625" y="160781"/>
                </a:lnTo>
                <a:lnTo>
                  <a:pt x="46079" y="156539"/>
                </a:lnTo>
                <a:lnTo>
                  <a:pt x="37830" y="150653"/>
                </a:lnTo>
                <a:lnTo>
                  <a:pt x="17843" y="111109"/>
                </a:lnTo>
                <a:lnTo>
                  <a:pt x="15366" y="82931"/>
                </a:lnTo>
                <a:lnTo>
                  <a:pt x="15986" y="68617"/>
                </a:lnTo>
                <a:lnTo>
                  <a:pt x="30912" y="24251"/>
                </a:lnTo>
                <a:lnTo>
                  <a:pt x="55879" y="6731"/>
                </a:lnTo>
                <a:lnTo>
                  <a:pt x="53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4246879" y="2455481"/>
            <a:ext cx="47625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𝐽</a:t>
            </a:r>
            <a:r>
              <a:rPr dirty="0" sz="1400" spc="35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𝑤,</a:t>
            </a:r>
            <a:r>
              <a:rPr dirty="0" sz="1400" spc="-7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𝑏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7122" y="441579"/>
            <a:ext cx="4770427" cy="396849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883154" y="2465641"/>
            <a:ext cx="829944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950">
                <a:latin typeface="Verdana"/>
                <a:cs typeface="Verdana"/>
              </a:rPr>
              <a:t>size</a:t>
            </a:r>
            <a:r>
              <a:rPr dirty="0" sz="950" spc="45">
                <a:latin typeface="Verdana"/>
                <a:cs typeface="Verdana"/>
              </a:rPr>
              <a:t> </a:t>
            </a:r>
            <a:r>
              <a:rPr dirty="0" sz="950">
                <a:latin typeface="Verdana"/>
                <a:cs typeface="Verdana"/>
              </a:rPr>
              <a:t>in</a:t>
            </a:r>
            <a:r>
              <a:rPr dirty="0" sz="950" spc="95">
                <a:latin typeface="Verdana"/>
                <a:cs typeface="Verdana"/>
              </a:rPr>
              <a:t> </a:t>
            </a:r>
            <a:r>
              <a:rPr dirty="0" sz="950" spc="-10">
                <a:latin typeface="Verdana"/>
                <a:cs typeface="Verdana"/>
              </a:rPr>
              <a:t>feet</a:t>
            </a:r>
            <a:r>
              <a:rPr dirty="0" baseline="25641" sz="975" spc="-15">
                <a:latin typeface="Cambria Math"/>
                <a:cs typeface="Cambria Math"/>
              </a:rPr>
              <a:t>2</a:t>
            </a:r>
            <a:endParaRPr baseline="25641" sz="975">
              <a:latin typeface="Cambria Math"/>
              <a:cs typeface="Cambria Math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63980" y="1257300"/>
            <a:ext cx="48450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25">
                <a:latin typeface="Verdana"/>
                <a:cs typeface="Verdana"/>
              </a:rPr>
              <a:t>pric</a:t>
            </a:r>
            <a:r>
              <a:rPr dirty="0" sz="950" spc="-240">
                <a:latin typeface="Verdana"/>
                <a:cs typeface="Verdana"/>
              </a:rPr>
              <a:t> </a:t>
            </a:r>
            <a:r>
              <a:rPr dirty="0" sz="950">
                <a:latin typeface="Verdana"/>
                <a:cs typeface="Verdana"/>
              </a:rPr>
              <a:t>e</a:t>
            </a:r>
            <a:r>
              <a:rPr dirty="0" sz="950" spc="95">
                <a:latin typeface="Verdana"/>
                <a:cs typeface="Verdana"/>
              </a:rPr>
              <a:t> </a:t>
            </a:r>
            <a:r>
              <a:rPr dirty="0" sz="950" spc="-25">
                <a:latin typeface="Verdana"/>
                <a:cs typeface="Verdana"/>
              </a:rPr>
              <a:t>in</a:t>
            </a:r>
            <a:endParaRPr sz="950">
              <a:latin typeface="Verdana"/>
              <a:cs typeface="Verdana"/>
            </a:endParaRPr>
          </a:p>
          <a:p>
            <a:pPr marL="22225">
              <a:lnSpc>
                <a:spcPct val="100000"/>
              </a:lnSpc>
              <a:spcBef>
                <a:spcPts val="60"/>
              </a:spcBef>
            </a:pPr>
            <a:r>
              <a:rPr dirty="0" sz="950" spc="-10">
                <a:latin typeface="Verdana"/>
                <a:cs typeface="Verdana"/>
              </a:rPr>
              <a:t>$</a:t>
            </a:r>
            <a:r>
              <a:rPr dirty="0" sz="950" spc="-10">
                <a:latin typeface="Cambria Math"/>
                <a:cs typeface="Cambria Math"/>
              </a:rPr>
              <a:t>1000</a:t>
            </a:r>
            <a:r>
              <a:rPr dirty="0" sz="950" spc="-10">
                <a:latin typeface="Verdana"/>
                <a:cs typeface="Verdana"/>
              </a:rPr>
              <a:t>'s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3233927" y="208788"/>
            <a:ext cx="434340" cy="167640"/>
          </a:xfrm>
          <a:custGeom>
            <a:avLst/>
            <a:gdLst/>
            <a:ahLst/>
            <a:cxnLst/>
            <a:rect l="l" t="t" r="r" b="b"/>
            <a:pathLst>
              <a:path w="434339" h="167640">
                <a:moveTo>
                  <a:pt x="380364" y="0"/>
                </a:moveTo>
                <a:lnTo>
                  <a:pt x="378079" y="6858"/>
                </a:lnTo>
                <a:lnTo>
                  <a:pt x="387772" y="11076"/>
                </a:lnTo>
                <a:lnTo>
                  <a:pt x="396097" y="16890"/>
                </a:lnTo>
                <a:lnTo>
                  <a:pt x="416115" y="55705"/>
                </a:lnTo>
                <a:lnTo>
                  <a:pt x="418592" y="83058"/>
                </a:lnTo>
                <a:lnTo>
                  <a:pt x="417972" y="97819"/>
                </a:lnTo>
                <a:lnTo>
                  <a:pt x="403014" y="143228"/>
                </a:lnTo>
                <a:lnTo>
                  <a:pt x="378333" y="160909"/>
                </a:lnTo>
                <a:lnTo>
                  <a:pt x="380364" y="167639"/>
                </a:lnTo>
                <a:lnTo>
                  <a:pt x="420116" y="138429"/>
                </a:lnTo>
                <a:lnTo>
                  <a:pt x="432974" y="99353"/>
                </a:lnTo>
                <a:lnTo>
                  <a:pt x="433832" y="83947"/>
                </a:lnTo>
                <a:lnTo>
                  <a:pt x="432972" y="68540"/>
                </a:lnTo>
                <a:lnTo>
                  <a:pt x="419988" y="29463"/>
                </a:lnTo>
                <a:lnTo>
                  <a:pt x="392557" y="4407"/>
                </a:lnTo>
                <a:lnTo>
                  <a:pt x="380364" y="0"/>
                </a:lnTo>
                <a:close/>
              </a:path>
              <a:path w="434339" h="167640">
                <a:moveTo>
                  <a:pt x="53467" y="0"/>
                </a:moveTo>
                <a:lnTo>
                  <a:pt x="13843" y="29463"/>
                </a:lnTo>
                <a:lnTo>
                  <a:pt x="877" y="68540"/>
                </a:lnTo>
                <a:lnTo>
                  <a:pt x="0" y="83947"/>
                </a:lnTo>
                <a:lnTo>
                  <a:pt x="877" y="99353"/>
                </a:lnTo>
                <a:lnTo>
                  <a:pt x="13843" y="138429"/>
                </a:lnTo>
                <a:lnTo>
                  <a:pt x="53467" y="167639"/>
                </a:lnTo>
                <a:lnTo>
                  <a:pt x="55625" y="160909"/>
                </a:lnTo>
                <a:lnTo>
                  <a:pt x="46079" y="156666"/>
                </a:lnTo>
                <a:lnTo>
                  <a:pt x="37830" y="150780"/>
                </a:lnTo>
                <a:lnTo>
                  <a:pt x="17843" y="111236"/>
                </a:lnTo>
                <a:lnTo>
                  <a:pt x="15367" y="83058"/>
                </a:lnTo>
                <a:lnTo>
                  <a:pt x="15986" y="68744"/>
                </a:lnTo>
                <a:lnTo>
                  <a:pt x="30912" y="24324"/>
                </a:lnTo>
                <a:lnTo>
                  <a:pt x="55880" y="6858"/>
                </a:lnTo>
                <a:lnTo>
                  <a:pt x="534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2887726" y="152717"/>
            <a:ext cx="7677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𝑓</a:t>
            </a:r>
            <a:r>
              <a:rPr dirty="0" baseline="-15873" sz="1575">
                <a:latin typeface="Cambria Math"/>
                <a:cs typeface="Cambria Math"/>
              </a:rPr>
              <a:t>w,𝑏</a:t>
            </a:r>
            <a:r>
              <a:rPr dirty="0" baseline="-15873" sz="1575" spc="457">
                <a:latin typeface="Cambria Math"/>
                <a:cs typeface="Cambria Math"/>
              </a:rPr>
              <a:t> </a:t>
            </a:r>
            <a:r>
              <a:rPr dirty="0" sz="1400" spc="-20">
                <a:latin typeface="Cambria Math"/>
                <a:cs typeface="Cambria Math"/>
              </a:rPr>
              <a:t>𝑠𝑖𝑧𝑒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5594858" y="209550"/>
            <a:ext cx="415290" cy="167640"/>
          </a:xfrm>
          <a:custGeom>
            <a:avLst/>
            <a:gdLst/>
            <a:ahLst/>
            <a:cxnLst/>
            <a:rect l="l" t="t" r="r" b="b"/>
            <a:pathLst>
              <a:path w="415289" h="167640">
                <a:moveTo>
                  <a:pt x="361314" y="0"/>
                </a:moveTo>
                <a:lnTo>
                  <a:pt x="358901" y="6858"/>
                </a:lnTo>
                <a:lnTo>
                  <a:pt x="368615" y="11023"/>
                </a:lnTo>
                <a:lnTo>
                  <a:pt x="376983" y="16843"/>
                </a:lnTo>
                <a:lnTo>
                  <a:pt x="397065" y="55641"/>
                </a:lnTo>
                <a:lnTo>
                  <a:pt x="399541" y="82930"/>
                </a:lnTo>
                <a:lnTo>
                  <a:pt x="398920" y="97766"/>
                </a:lnTo>
                <a:lnTo>
                  <a:pt x="383909" y="143172"/>
                </a:lnTo>
                <a:lnTo>
                  <a:pt x="359155" y="160782"/>
                </a:lnTo>
                <a:lnTo>
                  <a:pt x="361314" y="167639"/>
                </a:lnTo>
                <a:lnTo>
                  <a:pt x="401065" y="138302"/>
                </a:lnTo>
                <a:lnTo>
                  <a:pt x="413924" y="99226"/>
                </a:lnTo>
                <a:lnTo>
                  <a:pt x="414781" y="83820"/>
                </a:lnTo>
                <a:lnTo>
                  <a:pt x="413922" y="68484"/>
                </a:lnTo>
                <a:lnTo>
                  <a:pt x="400938" y="29337"/>
                </a:lnTo>
                <a:lnTo>
                  <a:pt x="373506" y="4405"/>
                </a:lnTo>
                <a:lnTo>
                  <a:pt x="361314" y="0"/>
                </a:lnTo>
                <a:close/>
              </a:path>
              <a:path w="415289" h="167640">
                <a:moveTo>
                  <a:pt x="53466" y="0"/>
                </a:moveTo>
                <a:lnTo>
                  <a:pt x="13842" y="29337"/>
                </a:lnTo>
                <a:lnTo>
                  <a:pt x="859" y="68484"/>
                </a:lnTo>
                <a:lnTo>
                  <a:pt x="0" y="83820"/>
                </a:lnTo>
                <a:lnTo>
                  <a:pt x="859" y="99226"/>
                </a:lnTo>
                <a:lnTo>
                  <a:pt x="13842" y="138302"/>
                </a:lnTo>
                <a:lnTo>
                  <a:pt x="53466" y="167639"/>
                </a:lnTo>
                <a:lnTo>
                  <a:pt x="55625" y="160782"/>
                </a:lnTo>
                <a:lnTo>
                  <a:pt x="46079" y="156594"/>
                </a:lnTo>
                <a:lnTo>
                  <a:pt x="37830" y="150717"/>
                </a:lnTo>
                <a:lnTo>
                  <a:pt x="17843" y="111220"/>
                </a:lnTo>
                <a:lnTo>
                  <a:pt x="15366" y="82930"/>
                </a:lnTo>
                <a:lnTo>
                  <a:pt x="15986" y="68673"/>
                </a:lnTo>
                <a:lnTo>
                  <a:pt x="30894" y="24306"/>
                </a:lnTo>
                <a:lnTo>
                  <a:pt x="55879" y="6858"/>
                </a:lnTo>
                <a:lnTo>
                  <a:pt x="53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5495925" y="153352"/>
            <a:ext cx="47625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𝐽</a:t>
            </a:r>
            <a:r>
              <a:rPr dirty="0" sz="1400" spc="35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𝑤,</a:t>
            </a:r>
            <a:r>
              <a:rPr dirty="0" sz="1400" spc="-7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𝑏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4347083" y="2507360"/>
            <a:ext cx="415290" cy="167640"/>
          </a:xfrm>
          <a:custGeom>
            <a:avLst/>
            <a:gdLst/>
            <a:ahLst/>
            <a:cxnLst/>
            <a:rect l="l" t="t" r="r" b="b"/>
            <a:pathLst>
              <a:path w="415289" h="167639">
                <a:moveTo>
                  <a:pt x="361314" y="0"/>
                </a:moveTo>
                <a:lnTo>
                  <a:pt x="359028" y="6731"/>
                </a:lnTo>
                <a:lnTo>
                  <a:pt x="368722" y="10967"/>
                </a:lnTo>
                <a:lnTo>
                  <a:pt x="377047" y="16811"/>
                </a:lnTo>
                <a:lnTo>
                  <a:pt x="397065" y="55578"/>
                </a:lnTo>
                <a:lnTo>
                  <a:pt x="399541" y="82931"/>
                </a:lnTo>
                <a:lnTo>
                  <a:pt x="398922" y="97692"/>
                </a:lnTo>
                <a:lnTo>
                  <a:pt x="383964" y="143101"/>
                </a:lnTo>
                <a:lnTo>
                  <a:pt x="359282" y="160781"/>
                </a:lnTo>
                <a:lnTo>
                  <a:pt x="361314" y="167512"/>
                </a:lnTo>
                <a:lnTo>
                  <a:pt x="401065" y="138302"/>
                </a:lnTo>
                <a:lnTo>
                  <a:pt x="413924" y="99226"/>
                </a:lnTo>
                <a:lnTo>
                  <a:pt x="414781" y="83819"/>
                </a:lnTo>
                <a:lnTo>
                  <a:pt x="413922" y="68413"/>
                </a:lnTo>
                <a:lnTo>
                  <a:pt x="400938" y="29337"/>
                </a:lnTo>
                <a:lnTo>
                  <a:pt x="373506" y="4333"/>
                </a:lnTo>
                <a:lnTo>
                  <a:pt x="361314" y="0"/>
                </a:lnTo>
                <a:close/>
              </a:path>
              <a:path w="415289" h="167639">
                <a:moveTo>
                  <a:pt x="53466" y="0"/>
                </a:moveTo>
                <a:lnTo>
                  <a:pt x="13842" y="29337"/>
                </a:lnTo>
                <a:lnTo>
                  <a:pt x="877" y="68413"/>
                </a:lnTo>
                <a:lnTo>
                  <a:pt x="0" y="83819"/>
                </a:lnTo>
                <a:lnTo>
                  <a:pt x="859" y="99226"/>
                </a:lnTo>
                <a:lnTo>
                  <a:pt x="13842" y="138302"/>
                </a:lnTo>
                <a:lnTo>
                  <a:pt x="53466" y="167512"/>
                </a:lnTo>
                <a:lnTo>
                  <a:pt x="55625" y="160781"/>
                </a:lnTo>
                <a:lnTo>
                  <a:pt x="46079" y="156539"/>
                </a:lnTo>
                <a:lnTo>
                  <a:pt x="37830" y="150653"/>
                </a:lnTo>
                <a:lnTo>
                  <a:pt x="17843" y="111109"/>
                </a:lnTo>
                <a:lnTo>
                  <a:pt x="15366" y="82931"/>
                </a:lnTo>
                <a:lnTo>
                  <a:pt x="15986" y="68617"/>
                </a:lnTo>
                <a:lnTo>
                  <a:pt x="30912" y="24251"/>
                </a:lnTo>
                <a:lnTo>
                  <a:pt x="55879" y="6731"/>
                </a:lnTo>
                <a:lnTo>
                  <a:pt x="53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4246879" y="2455481"/>
            <a:ext cx="47625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𝐽</a:t>
            </a:r>
            <a:r>
              <a:rPr dirty="0" sz="1400" spc="35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𝑤,</a:t>
            </a:r>
            <a:r>
              <a:rPr dirty="0" sz="1400" spc="-7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𝑏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7122" y="441579"/>
            <a:ext cx="4770427" cy="396849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883154" y="2465641"/>
            <a:ext cx="829944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950">
                <a:latin typeface="Verdana"/>
                <a:cs typeface="Verdana"/>
              </a:rPr>
              <a:t>size</a:t>
            </a:r>
            <a:r>
              <a:rPr dirty="0" sz="950" spc="45">
                <a:latin typeface="Verdana"/>
                <a:cs typeface="Verdana"/>
              </a:rPr>
              <a:t> </a:t>
            </a:r>
            <a:r>
              <a:rPr dirty="0" sz="950">
                <a:latin typeface="Verdana"/>
                <a:cs typeface="Verdana"/>
              </a:rPr>
              <a:t>in</a:t>
            </a:r>
            <a:r>
              <a:rPr dirty="0" sz="950" spc="95">
                <a:latin typeface="Verdana"/>
                <a:cs typeface="Verdana"/>
              </a:rPr>
              <a:t> </a:t>
            </a:r>
            <a:r>
              <a:rPr dirty="0" sz="950" spc="-10">
                <a:latin typeface="Verdana"/>
                <a:cs typeface="Verdana"/>
              </a:rPr>
              <a:t>feet</a:t>
            </a:r>
            <a:r>
              <a:rPr dirty="0" baseline="25641" sz="975" spc="-15">
                <a:latin typeface="Cambria Math"/>
                <a:cs typeface="Cambria Math"/>
              </a:rPr>
              <a:t>2</a:t>
            </a:r>
            <a:endParaRPr baseline="25641" sz="975">
              <a:latin typeface="Cambria Math"/>
              <a:cs typeface="Cambria Math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63980" y="1257300"/>
            <a:ext cx="48450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25">
                <a:latin typeface="Verdana"/>
                <a:cs typeface="Verdana"/>
              </a:rPr>
              <a:t>pric</a:t>
            </a:r>
            <a:r>
              <a:rPr dirty="0" sz="950" spc="-240">
                <a:latin typeface="Verdana"/>
                <a:cs typeface="Verdana"/>
              </a:rPr>
              <a:t> </a:t>
            </a:r>
            <a:r>
              <a:rPr dirty="0" sz="950">
                <a:latin typeface="Verdana"/>
                <a:cs typeface="Verdana"/>
              </a:rPr>
              <a:t>e</a:t>
            </a:r>
            <a:r>
              <a:rPr dirty="0" sz="950" spc="95">
                <a:latin typeface="Verdana"/>
                <a:cs typeface="Verdana"/>
              </a:rPr>
              <a:t> </a:t>
            </a:r>
            <a:r>
              <a:rPr dirty="0" sz="950" spc="-25">
                <a:latin typeface="Verdana"/>
                <a:cs typeface="Verdana"/>
              </a:rPr>
              <a:t>in</a:t>
            </a:r>
            <a:endParaRPr sz="950">
              <a:latin typeface="Verdana"/>
              <a:cs typeface="Verdana"/>
            </a:endParaRPr>
          </a:p>
          <a:p>
            <a:pPr marL="22225">
              <a:lnSpc>
                <a:spcPct val="100000"/>
              </a:lnSpc>
              <a:spcBef>
                <a:spcPts val="60"/>
              </a:spcBef>
            </a:pPr>
            <a:r>
              <a:rPr dirty="0" sz="950" spc="-10">
                <a:latin typeface="Verdana"/>
                <a:cs typeface="Verdana"/>
              </a:rPr>
              <a:t>$</a:t>
            </a:r>
            <a:r>
              <a:rPr dirty="0" sz="950" spc="-10">
                <a:latin typeface="Cambria Math"/>
                <a:cs typeface="Cambria Math"/>
              </a:rPr>
              <a:t>1000</a:t>
            </a:r>
            <a:r>
              <a:rPr dirty="0" sz="950" spc="-10">
                <a:latin typeface="Verdana"/>
                <a:cs typeface="Verdana"/>
              </a:rPr>
              <a:t>'s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3233927" y="208788"/>
            <a:ext cx="434340" cy="167640"/>
          </a:xfrm>
          <a:custGeom>
            <a:avLst/>
            <a:gdLst/>
            <a:ahLst/>
            <a:cxnLst/>
            <a:rect l="l" t="t" r="r" b="b"/>
            <a:pathLst>
              <a:path w="434339" h="167640">
                <a:moveTo>
                  <a:pt x="380364" y="0"/>
                </a:moveTo>
                <a:lnTo>
                  <a:pt x="378079" y="6858"/>
                </a:lnTo>
                <a:lnTo>
                  <a:pt x="387772" y="11076"/>
                </a:lnTo>
                <a:lnTo>
                  <a:pt x="396097" y="16890"/>
                </a:lnTo>
                <a:lnTo>
                  <a:pt x="416115" y="55705"/>
                </a:lnTo>
                <a:lnTo>
                  <a:pt x="418592" y="83058"/>
                </a:lnTo>
                <a:lnTo>
                  <a:pt x="417972" y="97819"/>
                </a:lnTo>
                <a:lnTo>
                  <a:pt x="403014" y="143228"/>
                </a:lnTo>
                <a:lnTo>
                  <a:pt x="378333" y="160909"/>
                </a:lnTo>
                <a:lnTo>
                  <a:pt x="380364" y="167639"/>
                </a:lnTo>
                <a:lnTo>
                  <a:pt x="420116" y="138429"/>
                </a:lnTo>
                <a:lnTo>
                  <a:pt x="432974" y="99353"/>
                </a:lnTo>
                <a:lnTo>
                  <a:pt x="433832" y="83947"/>
                </a:lnTo>
                <a:lnTo>
                  <a:pt x="432972" y="68540"/>
                </a:lnTo>
                <a:lnTo>
                  <a:pt x="419988" y="29463"/>
                </a:lnTo>
                <a:lnTo>
                  <a:pt x="392557" y="4407"/>
                </a:lnTo>
                <a:lnTo>
                  <a:pt x="380364" y="0"/>
                </a:lnTo>
                <a:close/>
              </a:path>
              <a:path w="434339" h="167640">
                <a:moveTo>
                  <a:pt x="53467" y="0"/>
                </a:moveTo>
                <a:lnTo>
                  <a:pt x="13843" y="29463"/>
                </a:lnTo>
                <a:lnTo>
                  <a:pt x="877" y="68540"/>
                </a:lnTo>
                <a:lnTo>
                  <a:pt x="0" y="83947"/>
                </a:lnTo>
                <a:lnTo>
                  <a:pt x="877" y="99353"/>
                </a:lnTo>
                <a:lnTo>
                  <a:pt x="13843" y="138429"/>
                </a:lnTo>
                <a:lnTo>
                  <a:pt x="53467" y="167639"/>
                </a:lnTo>
                <a:lnTo>
                  <a:pt x="55625" y="160909"/>
                </a:lnTo>
                <a:lnTo>
                  <a:pt x="46079" y="156666"/>
                </a:lnTo>
                <a:lnTo>
                  <a:pt x="37830" y="150780"/>
                </a:lnTo>
                <a:lnTo>
                  <a:pt x="17843" y="111236"/>
                </a:lnTo>
                <a:lnTo>
                  <a:pt x="15367" y="83058"/>
                </a:lnTo>
                <a:lnTo>
                  <a:pt x="15986" y="68744"/>
                </a:lnTo>
                <a:lnTo>
                  <a:pt x="30912" y="24324"/>
                </a:lnTo>
                <a:lnTo>
                  <a:pt x="55880" y="6858"/>
                </a:lnTo>
                <a:lnTo>
                  <a:pt x="534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2887726" y="152717"/>
            <a:ext cx="7677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𝑓</a:t>
            </a:r>
            <a:r>
              <a:rPr dirty="0" baseline="-15873" sz="1575">
                <a:latin typeface="Cambria Math"/>
                <a:cs typeface="Cambria Math"/>
              </a:rPr>
              <a:t>w,𝑏</a:t>
            </a:r>
            <a:r>
              <a:rPr dirty="0" baseline="-15873" sz="1575" spc="457">
                <a:latin typeface="Cambria Math"/>
                <a:cs typeface="Cambria Math"/>
              </a:rPr>
              <a:t> </a:t>
            </a:r>
            <a:r>
              <a:rPr dirty="0" sz="1400" spc="-20">
                <a:latin typeface="Cambria Math"/>
                <a:cs typeface="Cambria Math"/>
              </a:rPr>
              <a:t>𝑠𝑖𝑧𝑒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5594858" y="209550"/>
            <a:ext cx="415290" cy="167640"/>
          </a:xfrm>
          <a:custGeom>
            <a:avLst/>
            <a:gdLst/>
            <a:ahLst/>
            <a:cxnLst/>
            <a:rect l="l" t="t" r="r" b="b"/>
            <a:pathLst>
              <a:path w="415289" h="167640">
                <a:moveTo>
                  <a:pt x="361314" y="0"/>
                </a:moveTo>
                <a:lnTo>
                  <a:pt x="358901" y="6858"/>
                </a:lnTo>
                <a:lnTo>
                  <a:pt x="368615" y="11023"/>
                </a:lnTo>
                <a:lnTo>
                  <a:pt x="376983" y="16843"/>
                </a:lnTo>
                <a:lnTo>
                  <a:pt x="397065" y="55641"/>
                </a:lnTo>
                <a:lnTo>
                  <a:pt x="399541" y="82930"/>
                </a:lnTo>
                <a:lnTo>
                  <a:pt x="398920" y="97766"/>
                </a:lnTo>
                <a:lnTo>
                  <a:pt x="383909" y="143172"/>
                </a:lnTo>
                <a:lnTo>
                  <a:pt x="359155" y="160782"/>
                </a:lnTo>
                <a:lnTo>
                  <a:pt x="361314" y="167639"/>
                </a:lnTo>
                <a:lnTo>
                  <a:pt x="401065" y="138302"/>
                </a:lnTo>
                <a:lnTo>
                  <a:pt x="413924" y="99226"/>
                </a:lnTo>
                <a:lnTo>
                  <a:pt x="414781" y="83820"/>
                </a:lnTo>
                <a:lnTo>
                  <a:pt x="413922" y="68484"/>
                </a:lnTo>
                <a:lnTo>
                  <a:pt x="400938" y="29337"/>
                </a:lnTo>
                <a:lnTo>
                  <a:pt x="373506" y="4405"/>
                </a:lnTo>
                <a:lnTo>
                  <a:pt x="361314" y="0"/>
                </a:lnTo>
                <a:close/>
              </a:path>
              <a:path w="415289" h="167640">
                <a:moveTo>
                  <a:pt x="53466" y="0"/>
                </a:moveTo>
                <a:lnTo>
                  <a:pt x="13842" y="29337"/>
                </a:lnTo>
                <a:lnTo>
                  <a:pt x="859" y="68484"/>
                </a:lnTo>
                <a:lnTo>
                  <a:pt x="0" y="83820"/>
                </a:lnTo>
                <a:lnTo>
                  <a:pt x="859" y="99226"/>
                </a:lnTo>
                <a:lnTo>
                  <a:pt x="13842" y="138302"/>
                </a:lnTo>
                <a:lnTo>
                  <a:pt x="53466" y="167639"/>
                </a:lnTo>
                <a:lnTo>
                  <a:pt x="55625" y="160782"/>
                </a:lnTo>
                <a:lnTo>
                  <a:pt x="46079" y="156594"/>
                </a:lnTo>
                <a:lnTo>
                  <a:pt x="37830" y="150717"/>
                </a:lnTo>
                <a:lnTo>
                  <a:pt x="17843" y="111220"/>
                </a:lnTo>
                <a:lnTo>
                  <a:pt x="15366" y="82930"/>
                </a:lnTo>
                <a:lnTo>
                  <a:pt x="15986" y="68673"/>
                </a:lnTo>
                <a:lnTo>
                  <a:pt x="30894" y="24306"/>
                </a:lnTo>
                <a:lnTo>
                  <a:pt x="55879" y="6858"/>
                </a:lnTo>
                <a:lnTo>
                  <a:pt x="53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5495925" y="153352"/>
            <a:ext cx="47625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𝐽</a:t>
            </a:r>
            <a:r>
              <a:rPr dirty="0" sz="1400" spc="35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𝑤,</a:t>
            </a:r>
            <a:r>
              <a:rPr dirty="0" sz="1400" spc="-7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𝑏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4347083" y="2507360"/>
            <a:ext cx="415290" cy="167640"/>
          </a:xfrm>
          <a:custGeom>
            <a:avLst/>
            <a:gdLst/>
            <a:ahLst/>
            <a:cxnLst/>
            <a:rect l="l" t="t" r="r" b="b"/>
            <a:pathLst>
              <a:path w="415289" h="167639">
                <a:moveTo>
                  <a:pt x="361314" y="0"/>
                </a:moveTo>
                <a:lnTo>
                  <a:pt x="359028" y="6731"/>
                </a:lnTo>
                <a:lnTo>
                  <a:pt x="368722" y="10967"/>
                </a:lnTo>
                <a:lnTo>
                  <a:pt x="377047" y="16811"/>
                </a:lnTo>
                <a:lnTo>
                  <a:pt x="397065" y="55578"/>
                </a:lnTo>
                <a:lnTo>
                  <a:pt x="399541" y="82931"/>
                </a:lnTo>
                <a:lnTo>
                  <a:pt x="398922" y="97692"/>
                </a:lnTo>
                <a:lnTo>
                  <a:pt x="383964" y="143101"/>
                </a:lnTo>
                <a:lnTo>
                  <a:pt x="359282" y="160781"/>
                </a:lnTo>
                <a:lnTo>
                  <a:pt x="361314" y="167512"/>
                </a:lnTo>
                <a:lnTo>
                  <a:pt x="401065" y="138302"/>
                </a:lnTo>
                <a:lnTo>
                  <a:pt x="413924" y="99226"/>
                </a:lnTo>
                <a:lnTo>
                  <a:pt x="414781" y="83819"/>
                </a:lnTo>
                <a:lnTo>
                  <a:pt x="413922" y="68413"/>
                </a:lnTo>
                <a:lnTo>
                  <a:pt x="400938" y="29337"/>
                </a:lnTo>
                <a:lnTo>
                  <a:pt x="373506" y="4333"/>
                </a:lnTo>
                <a:lnTo>
                  <a:pt x="361314" y="0"/>
                </a:lnTo>
                <a:close/>
              </a:path>
              <a:path w="415289" h="167639">
                <a:moveTo>
                  <a:pt x="53466" y="0"/>
                </a:moveTo>
                <a:lnTo>
                  <a:pt x="13842" y="29337"/>
                </a:lnTo>
                <a:lnTo>
                  <a:pt x="877" y="68413"/>
                </a:lnTo>
                <a:lnTo>
                  <a:pt x="0" y="83819"/>
                </a:lnTo>
                <a:lnTo>
                  <a:pt x="859" y="99226"/>
                </a:lnTo>
                <a:lnTo>
                  <a:pt x="13842" y="138302"/>
                </a:lnTo>
                <a:lnTo>
                  <a:pt x="53466" y="167512"/>
                </a:lnTo>
                <a:lnTo>
                  <a:pt x="55625" y="160781"/>
                </a:lnTo>
                <a:lnTo>
                  <a:pt x="46079" y="156539"/>
                </a:lnTo>
                <a:lnTo>
                  <a:pt x="37830" y="150653"/>
                </a:lnTo>
                <a:lnTo>
                  <a:pt x="17843" y="111109"/>
                </a:lnTo>
                <a:lnTo>
                  <a:pt x="15366" y="82931"/>
                </a:lnTo>
                <a:lnTo>
                  <a:pt x="15986" y="68617"/>
                </a:lnTo>
                <a:lnTo>
                  <a:pt x="30912" y="24251"/>
                </a:lnTo>
                <a:lnTo>
                  <a:pt x="55879" y="6731"/>
                </a:lnTo>
                <a:lnTo>
                  <a:pt x="53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4246879" y="2455481"/>
            <a:ext cx="47625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latin typeface="Cambria Math"/>
                <a:cs typeface="Cambria Math"/>
              </a:rPr>
              <a:t>𝐽</a:t>
            </a:r>
            <a:r>
              <a:rPr dirty="0" sz="1400" spc="350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𝑤,</a:t>
            </a:r>
            <a:r>
              <a:rPr dirty="0" sz="1400" spc="-75">
                <a:latin typeface="Cambria Math"/>
                <a:cs typeface="Cambria Math"/>
              </a:rPr>
              <a:t> </a:t>
            </a:r>
            <a:r>
              <a:rPr dirty="0" sz="1400" spc="-50">
                <a:latin typeface="Cambria Math"/>
                <a:cs typeface="Cambria Math"/>
              </a:rPr>
              <a:t>𝑏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313433" y="400050"/>
            <a:ext cx="4944745" cy="1952625"/>
            <a:chOff x="1313433" y="400050"/>
            <a:chExt cx="4944745" cy="1952625"/>
          </a:xfrm>
        </p:grpSpPr>
        <p:sp>
          <p:nvSpPr>
            <p:cNvPr id="12" name="object 12" descr=""/>
            <p:cNvSpPr/>
            <p:nvPr/>
          </p:nvSpPr>
          <p:spPr>
            <a:xfrm>
              <a:off x="2576575" y="1833625"/>
              <a:ext cx="590550" cy="28575"/>
            </a:xfrm>
            <a:custGeom>
              <a:avLst/>
              <a:gdLst/>
              <a:ahLst/>
              <a:cxnLst/>
              <a:rect l="l" t="t" r="r" b="b"/>
              <a:pathLst>
                <a:path w="590550" h="28575">
                  <a:moveTo>
                    <a:pt x="0" y="28575"/>
                  </a:moveTo>
                  <a:lnTo>
                    <a:pt x="590550" y="0"/>
                  </a:lnTo>
                </a:path>
              </a:pathLst>
            </a:custGeom>
            <a:ln w="28575">
              <a:solidFill>
                <a:srgbClr val="FF40F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157601" y="1881250"/>
              <a:ext cx="9525" cy="352425"/>
            </a:xfrm>
            <a:custGeom>
              <a:avLst/>
              <a:gdLst/>
              <a:ahLst/>
              <a:cxnLst/>
              <a:rect l="l" t="t" r="r" b="b"/>
              <a:pathLst>
                <a:path w="9525" h="352425">
                  <a:moveTo>
                    <a:pt x="0" y="0"/>
                  </a:moveTo>
                  <a:lnTo>
                    <a:pt x="9525" y="352425"/>
                  </a:lnTo>
                </a:path>
              </a:pathLst>
            </a:custGeom>
            <a:ln w="28575">
              <a:solidFill>
                <a:srgbClr val="FF93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7425" y="400050"/>
              <a:ext cx="180975" cy="18097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9800" y="2171700"/>
              <a:ext cx="180975" cy="18097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76949" y="1285875"/>
              <a:ext cx="180975" cy="18097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3433" y="1587880"/>
              <a:ext cx="994410" cy="385699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6439" y="2016125"/>
              <a:ext cx="49402" cy="17665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85947" y="1957958"/>
              <a:ext cx="465581" cy="210819"/>
            </a:xfrm>
            <a:prstGeom prst="rect">
              <a:avLst/>
            </a:prstGeom>
          </p:spPr>
        </p:pic>
      </p:grpSp>
      <p:pic>
        <p:nvPicPr>
          <p:cNvPr id="20" name="object 2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09875" y="104775"/>
            <a:ext cx="180975" cy="190500"/>
          </a:xfrm>
          <a:prstGeom prst="rect">
            <a:avLst/>
          </a:prstGeom>
        </p:spPr>
      </p:pic>
      <p:sp>
        <p:nvSpPr>
          <p:cNvPr id="21" name="object 2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“Batch” gradient</a:t>
            </a:r>
            <a:r>
              <a:rPr dirty="0" spc="-85"/>
              <a:t> </a:t>
            </a:r>
            <a:r>
              <a:rPr dirty="0" spc="-10"/>
              <a:t>descent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97852" y="1056639"/>
            <a:ext cx="6094095" cy="7550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865"/>
              </a:lnSpc>
              <a:spcBef>
                <a:spcPts val="105"/>
              </a:spcBef>
            </a:pPr>
            <a:r>
              <a:rPr dirty="0" sz="2400">
                <a:latin typeface="Verdana"/>
                <a:cs typeface="Verdana"/>
              </a:rPr>
              <a:t>“Batch”:</a:t>
            </a:r>
            <a:r>
              <a:rPr dirty="0" sz="2400" spc="-75">
                <a:latin typeface="Verdana"/>
                <a:cs typeface="Verdana"/>
              </a:rPr>
              <a:t> </a:t>
            </a:r>
            <a:r>
              <a:rPr dirty="0" sz="2400">
                <a:latin typeface="Verdana"/>
                <a:cs typeface="Verdana"/>
              </a:rPr>
              <a:t>Each</a:t>
            </a:r>
            <a:r>
              <a:rPr dirty="0" sz="2400" spc="20">
                <a:latin typeface="Verdana"/>
                <a:cs typeface="Verdana"/>
              </a:rPr>
              <a:t> </a:t>
            </a:r>
            <a:r>
              <a:rPr dirty="0" sz="2400">
                <a:latin typeface="Verdana"/>
                <a:cs typeface="Verdana"/>
              </a:rPr>
              <a:t>step</a:t>
            </a:r>
            <a:r>
              <a:rPr dirty="0" sz="2400" spc="-105">
                <a:latin typeface="Verdana"/>
                <a:cs typeface="Verdana"/>
              </a:rPr>
              <a:t> </a:t>
            </a:r>
            <a:r>
              <a:rPr dirty="0" sz="2400">
                <a:latin typeface="Verdana"/>
                <a:cs typeface="Verdana"/>
              </a:rPr>
              <a:t>of</a:t>
            </a:r>
            <a:r>
              <a:rPr dirty="0" sz="2400" spc="20">
                <a:latin typeface="Verdana"/>
                <a:cs typeface="Verdana"/>
              </a:rPr>
              <a:t> </a:t>
            </a:r>
            <a:r>
              <a:rPr dirty="0" sz="2400">
                <a:latin typeface="Verdana"/>
                <a:cs typeface="Verdana"/>
              </a:rPr>
              <a:t>gradient</a:t>
            </a:r>
            <a:r>
              <a:rPr dirty="0" sz="2400" spc="-5">
                <a:latin typeface="Verdana"/>
                <a:cs typeface="Verdana"/>
              </a:rPr>
              <a:t> </a:t>
            </a:r>
            <a:r>
              <a:rPr dirty="0" sz="2400" spc="-10">
                <a:latin typeface="Verdana"/>
                <a:cs typeface="Verdana"/>
              </a:rPr>
              <a:t>descent</a:t>
            </a:r>
            <a:endParaRPr sz="2400">
              <a:latin typeface="Verdana"/>
              <a:cs typeface="Verdana"/>
            </a:endParaRPr>
          </a:p>
          <a:p>
            <a:pPr marL="1356995">
              <a:lnSpc>
                <a:spcPts val="2865"/>
              </a:lnSpc>
            </a:pPr>
            <a:r>
              <a:rPr dirty="0" sz="2400">
                <a:latin typeface="Verdana"/>
                <a:cs typeface="Verdana"/>
              </a:rPr>
              <a:t>uses</a:t>
            </a:r>
            <a:r>
              <a:rPr dirty="0" sz="2400" spc="-20">
                <a:latin typeface="Verdana"/>
                <a:cs typeface="Verdana"/>
              </a:rPr>
              <a:t> </a:t>
            </a:r>
            <a:r>
              <a:rPr dirty="0" sz="2400">
                <a:latin typeface="Verdana"/>
                <a:cs typeface="Verdana"/>
              </a:rPr>
              <a:t>all</a:t>
            </a:r>
            <a:r>
              <a:rPr dirty="0" sz="2400" spc="-15">
                <a:latin typeface="Verdana"/>
                <a:cs typeface="Verdana"/>
              </a:rPr>
              <a:t> </a:t>
            </a:r>
            <a:r>
              <a:rPr dirty="0" sz="2400">
                <a:latin typeface="Verdana"/>
                <a:cs typeface="Verdana"/>
              </a:rPr>
              <a:t>the</a:t>
            </a:r>
            <a:r>
              <a:rPr dirty="0" sz="2400" spc="40">
                <a:latin typeface="Verdana"/>
                <a:cs typeface="Verdana"/>
              </a:rPr>
              <a:t> </a:t>
            </a:r>
            <a:r>
              <a:rPr dirty="0" sz="2400">
                <a:latin typeface="Verdana"/>
                <a:cs typeface="Verdana"/>
              </a:rPr>
              <a:t>training</a:t>
            </a:r>
            <a:r>
              <a:rPr dirty="0" sz="2400" spc="-15">
                <a:latin typeface="Verdana"/>
                <a:cs typeface="Verdana"/>
              </a:rPr>
              <a:t> </a:t>
            </a:r>
            <a:r>
              <a:rPr dirty="0" sz="2400" spc="-10">
                <a:latin typeface="Verdana"/>
                <a:cs typeface="Verdana"/>
              </a:rPr>
              <a:t>examples.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158357" y="2010791"/>
            <a:ext cx="374015" cy="761365"/>
            <a:chOff x="6158357" y="2010791"/>
            <a:chExt cx="374015" cy="761365"/>
          </a:xfrm>
        </p:grpSpPr>
        <p:sp>
          <p:nvSpPr>
            <p:cNvPr id="5" name="object 5" descr=""/>
            <p:cNvSpPr/>
            <p:nvPr/>
          </p:nvSpPr>
          <p:spPr>
            <a:xfrm>
              <a:off x="6158357" y="2010790"/>
              <a:ext cx="374015" cy="761365"/>
            </a:xfrm>
            <a:custGeom>
              <a:avLst/>
              <a:gdLst/>
              <a:ahLst/>
              <a:cxnLst/>
              <a:rect l="l" t="t" r="r" b="b"/>
              <a:pathLst>
                <a:path w="374015" h="761364">
                  <a:moveTo>
                    <a:pt x="72263" y="607695"/>
                  </a:moveTo>
                  <a:lnTo>
                    <a:pt x="50800" y="607695"/>
                  </a:lnTo>
                  <a:lnTo>
                    <a:pt x="45847" y="630682"/>
                  </a:lnTo>
                  <a:lnTo>
                    <a:pt x="66929" y="630682"/>
                  </a:lnTo>
                  <a:lnTo>
                    <a:pt x="72263" y="607695"/>
                  </a:lnTo>
                  <a:close/>
                </a:path>
                <a:path w="374015" h="761364">
                  <a:moveTo>
                    <a:pt x="76327" y="740410"/>
                  </a:moveTo>
                  <a:lnTo>
                    <a:pt x="68961" y="733298"/>
                  </a:lnTo>
                  <a:lnTo>
                    <a:pt x="64897" y="737616"/>
                  </a:lnTo>
                  <a:lnTo>
                    <a:pt x="61468" y="741045"/>
                  </a:lnTo>
                  <a:lnTo>
                    <a:pt x="51689" y="746506"/>
                  </a:lnTo>
                  <a:lnTo>
                    <a:pt x="48133" y="746506"/>
                  </a:lnTo>
                  <a:lnTo>
                    <a:pt x="46482" y="745998"/>
                  </a:lnTo>
                  <a:lnTo>
                    <a:pt x="45466" y="744728"/>
                  </a:lnTo>
                  <a:lnTo>
                    <a:pt x="44323" y="743585"/>
                  </a:lnTo>
                  <a:lnTo>
                    <a:pt x="43815" y="741553"/>
                  </a:lnTo>
                  <a:lnTo>
                    <a:pt x="43942" y="734568"/>
                  </a:lnTo>
                  <a:lnTo>
                    <a:pt x="44704" y="729615"/>
                  </a:lnTo>
                  <a:lnTo>
                    <a:pt x="45466" y="726313"/>
                  </a:lnTo>
                  <a:lnTo>
                    <a:pt x="46482" y="722122"/>
                  </a:lnTo>
                  <a:lnTo>
                    <a:pt x="62230" y="650875"/>
                  </a:lnTo>
                  <a:lnTo>
                    <a:pt x="57023" y="650875"/>
                  </a:lnTo>
                  <a:lnTo>
                    <a:pt x="26035" y="652018"/>
                  </a:lnTo>
                  <a:lnTo>
                    <a:pt x="24765" y="659257"/>
                  </a:lnTo>
                  <a:lnTo>
                    <a:pt x="29337" y="659384"/>
                  </a:lnTo>
                  <a:lnTo>
                    <a:pt x="32639" y="660146"/>
                  </a:lnTo>
                  <a:lnTo>
                    <a:pt x="36195" y="662686"/>
                  </a:lnTo>
                  <a:lnTo>
                    <a:pt x="37211" y="664718"/>
                  </a:lnTo>
                  <a:lnTo>
                    <a:pt x="37338" y="667512"/>
                  </a:lnTo>
                  <a:lnTo>
                    <a:pt x="37338" y="669544"/>
                  </a:lnTo>
                  <a:lnTo>
                    <a:pt x="37084" y="670560"/>
                  </a:lnTo>
                  <a:lnTo>
                    <a:pt x="36830" y="673989"/>
                  </a:lnTo>
                  <a:lnTo>
                    <a:pt x="36195" y="677672"/>
                  </a:lnTo>
                  <a:lnTo>
                    <a:pt x="35306" y="681736"/>
                  </a:lnTo>
                  <a:lnTo>
                    <a:pt x="34544" y="685927"/>
                  </a:lnTo>
                  <a:lnTo>
                    <a:pt x="33655" y="690118"/>
                  </a:lnTo>
                  <a:lnTo>
                    <a:pt x="32639" y="694563"/>
                  </a:lnTo>
                  <a:lnTo>
                    <a:pt x="31496" y="699008"/>
                  </a:lnTo>
                  <a:lnTo>
                    <a:pt x="29464" y="707898"/>
                  </a:lnTo>
                  <a:lnTo>
                    <a:pt x="28321" y="712470"/>
                  </a:lnTo>
                  <a:lnTo>
                    <a:pt x="27432" y="716788"/>
                  </a:lnTo>
                  <a:lnTo>
                    <a:pt x="25654" y="724916"/>
                  </a:lnTo>
                  <a:lnTo>
                    <a:pt x="23558" y="744474"/>
                  </a:lnTo>
                  <a:lnTo>
                    <a:pt x="23876" y="746633"/>
                  </a:lnTo>
                  <a:lnTo>
                    <a:pt x="24765" y="749046"/>
                  </a:lnTo>
                  <a:lnTo>
                    <a:pt x="25527" y="751459"/>
                  </a:lnTo>
                  <a:lnTo>
                    <a:pt x="33909" y="759333"/>
                  </a:lnTo>
                  <a:lnTo>
                    <a:pt x="36195" y="760349"/>
                  </a:lnTo>
                  <a:lnTo>
                    <a:pt x="38608" y="760857"/>
                  </a:lnTo>
                  <a:lnTo>
                    <a:pt x="44196" y="760857"/>
                  </a:lnTo>
                  <a:lnTo>
                    <a:pt x="57531" y="756285"/>
                  </a:lnTo>
                  <a:lnTo>
                    <a:pt x="60325" y="754634"/>
                  </a:lnTo>
                  <a:lnTo>
                    <a:pt x="63119" y="752475"/>
                  </a:lnTo>
                  <a:lnTo>
                    <a:pt x="66167" y="749935"/>
                  </a:lnTo>
                  <a:lnTo>
                    <a:pt x="69215" y="747268"/>
                  </a:lnTo>
                  <a:lnTo>
                    <a:pt x="70002" y="746506"/>
                  </a:lnTo>
                  <a:lnTo>
                    <a:pt x="76327" y="740410"/>
                  </a:lnTo>
                  <a:close/>
                </a:path>
                <a:path w="374015" h="761364">
                  <a:moveTo>
                    <a:pt x="232664" y="711454"/>
                  </a:moveTo>
                  <a:lnTo>
                    <a:pt x="109474" y="711454"/>
                  </a:lnTo>
                  <a:lnTo>
                    <a:pt x="109474" y="727837"/>
                  </a:lnTo>
                  <a:lnTo>
                    <a:pt x="232664" y="727837"/>
                  </a:lnTo>
                  <a:lnTo>
                    <a:pt x="232664" y="711454"/>
                  </a:lnTo>
                  <a:close/>
                </a:path>
                <a:path w="374015" h="761364">
                  <a:moveTo>
                    <a:pt x="232664" y="664972"/>
                  </a:moveTo>
                  <a:lnTo>
                    <a:pt x="109474" y="664972"/>
                  </a:lnTo>
                  <a:lnTo>
                    <a:pt x="109474" y="681355"/>
                  </a:lnTo>
                  <a:lnTo>
                    <a:pt x="232664" y="681355"/>
                  </a:lnTo>
                  <a:lnTo>
                    <a:pt x="232664" y="664972"/>
                  </a:lnTo>
                  <a:close/>
                </a:path>
                <a:path w="374015" h="761364">
                  <a:moveTo>
                    <a:pt x="373634" y="472821"/>
                  </a:moveTo>
                  <a:lnTo>
                    <a:pt x="351536" y="472821"/>
                  </a:lnTo>
                  <a:lnTo>
                    <a:pt x="348119" y="491845"/>
                  </a:lnTo>
                  <a:lnTo>
                    <a:pt x="344385" y="507174"/>
                  </a:lnTo>
                  <a:lnTo>
                    <a:pt x="317804" y="537984"/>
                  </a:lnTo>
                  <a:lnTo>
                    <a:pt x="309753" y="538734"/>
                  </a:lnTo>
                  <a:lnTo>
                    <a:pt x="51562" y="538734"/>
                  </a:lnTo>
                  <a:lnTo>
                    <a:pt x="243205" y="278511"/>
                  </a:lnTo>
                  <a:lnTo>
                    <a:pt x="243205" y="260477"/>
                  </a:lnTo>
                  <a:lnTo>
                    <a:pt x="65659" y="19431"/>
                  </a:lnTo>
                  <a:lnTo>
                    <a:pt x="300482" y="19431"/>
                  </a:lnTo>
                  <a:lnTo>
                    <a:pt x="336829" y="47917"/>
                  </a:lnTo>
                  <a:lnTo>
                    <a:pt x="345948" y="88011"/>
                  </a:lnTo>
                  <a:lnTo>
                    <a:pt x="365506" y="88011"/>
                  </a:lnTo>
                  <a:lnTo>
                    <a:pt x="365506" y="0"/>
                  </a:lnTo>
                  <a:lnTo>
                    <a:pt x="6096" y="0"/>
                  </a:lnTo>
                  <a:lnTo>
                    <a:pt x="6096" y="14097"/>
                  </a:lnTo>
                  <a:lnTo>
                    <a:pt x="208534" y="284480"/>
                  </a:lnTo>
                  <a:lnTo>
                    <a:pt x="0" y="567182"/>
                  </a:lnTo>
                  <a:lnTo>
                    <a:pt x="0" y="581914"/>
                  </a:lnTo>
                  <a:lnTo>
                    <a:pt x="366014" y="581914"/>
                  </a:lnTo>
                  <a:lnTo>
                    <a:pt x="373634" y="4728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80" y="2631948"/>
              <a:ext cx="90677" cy="137794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6581393" y="2164207"/>
            <a:ext cx="576580" cy="311785"/>
            <a:chOff x="6581393" y="2164207"/>
            <a:chExt cx="576580" cy="311785"/>
          </a:xfrm>
        </p:grpSpPr>
        <p:sp>
          <p:nvSpPr>
            <p:cNvPr id="8" name="object 8" descr=""/>
            <p:cNvSpPr/>
            <p:nvPr/>
          </p:nvSpPr>
          <p:spPr>
            <a:xfrm>
              <a:off x="6581393" y="2164206"/>
              <a:ext cx="272415" cy="282575"/>
            </a:xfrm>
            <a:custGeom>
              <a:avLst/>
              <a:gdLst/>
              <a:ahLst/>
              <a:cxnLst/>
              <a:rect l="l" t="t" r="r" b="b"/>
              <a:pathLst>
                <a:path w="272415" h="282575">
                  <a:moveTo>
                    <a:pt x="93980" y="11430"/>
                  </a:moveTo>
                  <a:lnTo>
                    <a:pt x="90043" y="0"/>
                  </a:lnTo>
                  <a:lnTo>
                    <a:pt x="69557" y="7391"/>
                  </a:lnTo>
                  <a:lnTo>
                    <a:pt x="51587" y="18084"/>
                  </a:lnTo>
                  <a:lnTo>
                    <a:pt x="23228" y="49403"/>
                  </a:lnTo>
                  <a:lnTo>
                    <a:pt x="5803" y="91414"/>
                  </a:lnTo>
                  <a:lnTo>
                    <a:pt x="0" y="141224"/>
                  </a:lnTo>
                  <a:lnTo>
                    <a:pt x="1447" y="167170"/>
                  </a:lnTo>
                  <a:lnTo>
                    <a:pt x="13017" y="212991"/>
                  </a:lnTo>
                  <a:lnTo>
                    <a:pt x="36017" y="250228"/>
                  </a:lnTo>
                  <a:lnTo>
                    <a:pt x="69494" y="274942"/>
                  </a:lnTo>
                  <a:lnTo>
                    <a:pt x="90043" y="282321"/>
                  </a:lnTo>
                  <a:lnTo>
                    <a:pt x="93599" y="270891"/>
                  </a:lnTo>
                  <a:lnTo>
                    <a:pt x="77470" y="263728"/>
                  </a:lnTo>
                  <a:lnTo>
                    <a:pt x="63576" y="253796"/>
                  </a:lnTo>
                  <a:lnTo>
                    <a:pt x="35077" y="207556"/>
                  </a:lnTo>
                  <a:lnTo>
                    <a:pt x="26695" y="164642"/>
                  </a:lnTo>
                  <a:lnTo>
                    <a:pt x="25654" y="139700"/>
                  </a:lnTo>
                  <a:lnTo>
                    <a:pt x="26695" y="115633"/>
                  </a:lnTo>
                  <a:lnTo>
                    <a:pt x="35077" y="73863"/>
                  </a:lnTo>
                  <a:lnTo>
                    <a:pt x="63665" y="28359"/>
                  </a:lnTo>
                  <a:lnTo>
                    <a:pt x="77685" y="18529"/>
                  </a:lnTo>
                  <a:lnTo>
                    <a:pt x="93980" y="11430"/>
                  </a:lnTo>
                  <a:close/>
                </a:path>
                <a:path w="272415" h="282575">
                  <a:moveTo>
                    <a:pt x="271907" y="3683"/>
                  </a:moveTo>
                  <a:lnTo>
                    <a:pt x="264795" y="2159"/>
                  </a:lnTo>
                  <a:lnTo>
                    <a:pt x="256413" y="1270"/>
                  </a:lnTo>
                  <a:lnTo>
                    <a:pt x="246761" y="1270"/>
                  </a:lnTo>
                  <a:lnTo>
                    <a:pt x="204851" y="14732"/>
                  </a:lnTo>
                  <a:lnTo>
                    <a:pt x="180467" y="54991"/>
                  </a:lnTo>
                  <a:lnTo>
                    <a:pt x="177292" y="65024"/>
                  </a:lnTo>
                  <a:lnTo>
                    <a:pt x="175006" y="69596"/>
                  </a:lnTo>
                  <a:lnTo>
                    <a:pt x="150749" y="77470"/>
                  </a:lnTo>
                  <a:lnTo>
                    <a:pt x="148463" y="87757"/>
                  </a:lnTo>
                  <a:lnTo>
                    <a:pt x="173609" y="87757"/>
                  </a:lnTo>
                  <a:lnTo>
                    <a:pt x="139319" y="239395"/>
                  </a:lnTo>
                  <a:lnTo>
                    <a:pt x="118237" y="268097"/>
                  </a:lnTo>
                  <a:lnTo>
                    <a:pt x="107823" y="267970"/>
                  </a:lnTo>
                  <a:lnTo>
                    <a:pt x="106807" y="267716"/>
                  </a:lnTo>
                  <a:lnTo>
                    <a:pt x="104267" y="280797"/>
                  </a:lnTo>
                  <a:lnTo>
                    <a:pt x="106680" y="281305"/>
                  </a:lnTo>
                  <a:lnTo>
                    <a:pt x="109982" y="281559"/>
                  </a:lnTo>
                  <a:lnTo>
                    <a:pt x="114046" y="281559"/>
                  </a:lnTo>
                  <a:lnTo>
                    <a:pt x="149733" y="265684"/>
                  </a:lnTo>
                  <a:lnTo>
                    <a:pt x="170688" y="217551"/>
                  </a:lnTo>
                  <a:lnTo>
                    <a:pt x="198374" y="87757"/>
                  </a:lnTo>
                  <a:lnTo>
                    <a:pt x="236728" y="87757"/>
                  </a:lnTo>
                  <a:lnTo>
                    <a:pt x="240030" y="72771"/>
                  </a:lnTo>
                  <a:lnTo>
                    <a:pt x="201803" y="72771"/>
                  </a:lnTo>
                  <a:lnTo>
                    <a:pt x="207314" y="49110"/>
                  </a:lnTo>
                  <a:lnTo>
                    <a:pt x="227203" y="14605"/>
                  </a:lnTo>
                  <a:lnTo>
                    <a:pt x="232029" y="13081"/>
                  </a:lnTo>
                  <a:lnTo>
                    <a:pt x="242062" y="13081"/>
                  </a:lnTo>
                  <a:lnTo>
                    <a:pt x="245237" y="14351"/>
                  </a:lnTo>
                  <a:lnTo>
                    <a:pt x="249809" y="19304"/>
                  </a:lnTo>
                  <a:lnTo>
                    <a:pt x="251587" y="23368"/>
                  </a:lnTo>
                  <a:lnTo>
                    <a:pt x="252984" y="28956"/>
                  </a:lnTo>
                  <a:lnTo>
                    <a:pt x="266065" y="28956"/>
                  </a:lnTo>
                  <a:lnTo>
                    <a:pt x="271907" y="36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18121" y="2338959"/>
              <a:ext cx="209169" cy="13652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690" y="2299843"/>
              <a:ext cx="105155" cy="147955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7219574" y="2100833"/>
            <a:ext cx="683895" cy="375920"/>
            <a:chOff x="7219574" y="2100833"/>
            <a:chExt cx="683895" cy="375920"/>
          </a:xfrm>
        </p:grpSpPr>
        <p:sp>
          <p:nvSpPr>
            <p:cNvPr id="12" name="object 12" descr=""/>
            <p:cNvSpPr/>
            <p:nvPr/>
          </p:nvSpPr>
          <p:spPr>
            <a:xfrm>
              <a:off x="7219574" y="2108072"/>
              <a:ext cx="683895" cy="368300"/>
            </a:xfrm>
            <a:custGeom>
              <a:avLst/>
              <a:gdLst/>
              <a:ahLst/>
              <a:cxnLst/>
              <a:rect l="l" t="t" r="r" b="b"/>
              <a:pathLst>
                <a:path w="683895" h="368300">
                  <a:moveTo>
                    <a:pt x="586607" y="0"/>
                  </a:moveTo>
                  <a:lnTo>
                    <a:pt x="582924" y="12191"/>
                  </a:lnTo>
                  <a:lnTo>
                    <a:pt x="599830" y="20955"/>
                  </a:lnTo>
                  <a:lnTo>
                    <a:pt x="614547" y="33718"/>
                  </a:lnTo>
                  <a:lnTo>
                    <a:pt x="637407" y="71246"/>
                  </a:lnTo>
                  <a:lnTo>
                    <a:pt x="651345" y="122285"/>
                  </a:lnTo>
                  <a:lnTo>
                    <a:pt x="655949" y="184276"/>
                  </a:lnTo>
                  <a:lnTo>
                    <a:pt x="654802" y="216540"/>
                  </a:lnTo>
                  <a:lnTo>
                    <a:pt x="645554" y="272877"/>
                  </a:lnTo>
                  <a:lnTo>
                    <a:pt x="627072" y="317690"/>
                  </a:lnTo>
                  <a:lnTo>
                    <a:pt x="599830" y="347218"/>
                  </a:lnTo>
                  <a:lnTo>
                    <a:pt x="582924" y="355981"/>
                  </a:lnTo>
                  <a:lnTo>
                    <a:pt x="586607" y="368172"/>
                  </a:lnTo>
                  <a:lnTo>
                    <a:pt x="627755" y="346265"/>
                  </a:lnTo>
                  <a:lnTo>
                    <a:pt x="658235" y="304926"/>
                  </a:lnTo>
                  <a:lnTo>
                    <a:pt x="677094" y="249205"/>
                  </a:lnTo>
                  <a:lnTo>
                    <a:pt x="683381" y="184150"/>
                  </a:lnTo>
                  <a:lnTo>
                    <a:pt x="681809" y="150381"/>
                  </a:lnTo>
                  <a:lnTo>
                    <a:pt x="669236" y="89941"/>
                  </a:lnTo>
                  <a:lnTo>
                    <a:pt x="644328" y="40147"/>
                  </a:lnTo>
                  <a:lnTo>
                    <a:pt x="608514" y="8524"/>
                  </a:lnTo>
                  <a:lnTo>
                    <a:pt x="586607" y="0"/>
                  </a:lnTo>
                  <a:close/>
                </a:path>
                <a:path w="683895" h="368300">
                  <a:moveTo>
                    <a:pt x="96641" y="0"/>
                  </a:moveTo>
                  <a:lnTo>
                    <a:pt x="55604" y="21907"/>
                  </a:lnTo>
                  <a:lnTo>
                    <a:pt x="25140" y="63245"/>
                  </a:lnTo>
                  <a:lnTo>
                    <a:pt x="6280" y="118983"/>
                  </a:lnTo>
                  <a:lnTo>
                    <a:pt x="0" y="184276"/>
                  </a:lnTo>
                  <a:lnTo>
                    <a:pt x="1565" y="217844"/>
                  </a:lnTo>
                  <a:lnTo>
                    <a:pt x="14138" y="278233"/>
                  </a:lnTo>
                  <a:lnTo>
                    <a:pt x="39044" y="328025"/>
                  </a:lnTo>
                  <a:lnTo>
                    <a:pt x="74806" y="359648"/>
                  </a:lnTo>
                  <a:lnTo>
                    <a:pt x="96641" y="368172"/>
                  </a:lnTo>
                  <a:lnTo>
                    <a:pt x="100451" y="355981"/>
                  </a:lnTo>
                  <a:lnTo>
                    <a:pt x="83524" y="347217"/>
                  </a:lnTo>
                  <a:lnTo>
                    <a:pt x="68764" y="334454"/>
                  </a:lnTo>
                  <a:lnTo>
                    <a:pt x="45841" y="296925"/>
                  </a:lnTo>
                  <a:lnTo>
                    <a:pt x="31950" y="246078"/>
                  </a:lnTo>
                  <a:lnTo>
                    <a:pt x="27303" y="184150"/>
                  </a:lnTo>
                  <a:lnTo>
                    <a:pt x="28463" y="151917"/>
                  </a:lnTo>
                  <a:lnTo>
                    <a:pt x="37746" y="95390"/>
                  </a:lnTo>
                  <a:lnTo>
                    <a:pt x="56195" y="50482"/>
                  </a:lnTo>
                  <a:lnTo>
                    <a:pt x="83524" y="20954"/>
                  </a:lnTo>
                  <a:lnTo>
                    <a:pt x="100451" y="12191"/>
                  </a:lnTo>
                  <a:lnTo>
                    <a:pt x="966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30566" y="2234437"/>
              <a:ext cx="153288" cy="14719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26273" y="2100833"/>
              <a:ext cx="233425" cy="202946"/>
            </a:xfrm>
            <a:prstGeom prst="rect">
              <a:avLst/>
            </a:prstGeom>
          </p:spPr>
        </p:pic>
      </p:grpSp>
      <p:sp>
        <p:nvSpPr>
          <p:cNvPr id="15" name="object 15" descr=""/>
          <p:cNvSpPr/>
          <p:nvPr/>
        </p:nvSpPr>
        <p:spPr>
          <a:xfrm>
            <a:off x="8014969" y="2282207"/>
            <a:ext cx="183515" cy="20320"/>
          </a:xfrm>
          <a:custGeom>
            <a:avLst/>
            <a:gdLst/>
            <a:ahLst/>
            <a:cxnLst/>
            <a:rect l="l" t="t" r="r" b="b"/>
            <a:pathLst>
              <a:path w="183515" h="20319">
                <a:moveTo>
                  <a:pt x="183349" y="0"/>
                </a:moveTo>
                <a:lnTo>
                  <a:pt x="0" y="0"/>
                </a:lnTo>
                <a:lnTo>
                  <a:pt x="0" y="19794"/>
                </a:lnTo>
                <a:lnTo>
                  <a:pt x="183349" y="19794"/>
                </a:lnTo>
                <a:lnTo>
                  <a:pt x="183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 descr=""/>
          <p:cNvGrpSpPr/>
          <p:nvPr/>
        </p:nvGrpSpPr>
        <p:grpSpPr>
          <a:xfrm>
            <a:off x="8289163" y="2100833"/>
            <a:ext cx="706755" cy="346075"/>
            <a:chOff x="8289163" y="2100833"/>
            <a:chExt cx="706755" cy="346075"/>
          </a:xfrm>
        </p:grpSpPr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89163" y="2234564"/>
              <a:ext cx="165100" cy="20955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97824" y="2100833"/>
              <a:ext cx="233425" cy="202946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8769985" y="2164206"/>
              <a:ext cx="94615" cy="282575"/>
            </a:xfrm>
            <a:custGeom>
              <a:avLst/>
              <a:gdLst/>
              <a:ahLst/>
              <a:cxnLst/>
              <a:rect l="l" t="t" r="r" b="b"/>
              <a:pathLst>
                <a:path w="94615" h="282575">
                  <a:moveTo>
                    <a:pt x="4064" y="0"/>
                  </a:moveTo>
                  <a:lnTo>
                    <a:pt x="0" y="11430"/>
                  </a:lnTo>
                  <a:lnTo>
                    <a:pt x="16363" y="18522"/>
                  </a:lnTo>
                  <a:lnTo>
                    <a:pt x="30416" y="28352"/>
                  </a:lnTo>
                  <a:lnTo>
                    <a:pt x="58949" y="73852"/>
                  </a:lnTo>
                  <a:lnTo>
                    <a:pt x="67280" y="115623"/>
                  </a:lnTo>
                  <a:lnTo>
                    <a:pt x="68325" y="139700"/>
                  </a:lnTo>
                  <a:lnTo>
                    <a:pt x="67278" y="164633"/>
                  </a:lnTo>
                  <a:lnTo>
                    <a:pt x="58896" y="207547"/>
                  </a:lnTo>
                  <a:lnTo>
                    <a:pt x="30416" y="253793"/>
                  </a:lnTo>
                  <a:lnTo>
                    <a:pt x="508" y="270891"/>
                  </a:lnTo>
                  <a:lnTo>
                    <a:pt x="4064" y="282320"/>
                  </a:lnTo>
                  <a:lnTo>
                    <a:pt x="42560" y="264239"/>
                  </a:lnTo>
                  <a:lnTo>
                    <a:pt x="70866" y="232918"/>
                  </a:lnTo>
                  <a:lnTo>
                    <a:pt x="88296" y="191071"/>
                  </a:lnTo>
                  <a:lnTo>
                    <a:pt x="94107" y="141224"/>
                  </a:lnTo>
                  <a:lnTo>
                    <a:pt x="92652" y="115339"/>
                  </a:lnTo>
                  <a:lnTo>
                    <a:pt x="80980" y="69429"/>
                  </a:lnTo>
                  <a:lnTo>
                    <a:pt x="57856" y="32093"/>
                  </a:lnTo>
                  <a:lnTo>
                    <a:pt x="24518" y="7379"/>
                  </a:lnTo>
                  <a:lnTo>
                    <a:pt x="4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02700" y="2126360"/>
              <a:ext cx="92709" cy="138556"/>
            </a:xfrm>
            <a:prstGeom prst="rect">
              <a:avLst/>
            </a:prstGeom>
          </p:spPr>
        </p:pic>
      </p:grpSp>
      <p:graphicFrame>
        <p:nvGraphicFramePr>
          <p:cNvPr id="21" name="object 21" descr=""/>
          <p:cNvGraphicFramePr>
            <a:graphicFrameLocks noGrp="1"/>
          </p:cNvGraphicFramePr>
          <p:nvPr/>
        </p:nvGraphicFramePr>
        <p:xfrm>
          <a:off x="871537" y="1957451"/>
          <a:ext cx="3829050" cy="2157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1334"/>
                <a:gridCol w="1583690"/>
                <a:gridCol w="1723389"/>
              </a:tblGrid>
              <a:tr h="4191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431165">
                        <a:lnSpc>
                          <a:spcPts val="955"/>
                        </a:lnSpc>
                      </a:pPr>
                      <a:r>
                        <a:rPr dirty="0" sz="1800" spc="-50">
                          <a:latin typeface="Cambria Math"/>
                          <a:cs typeface="Cambria Math"/>
                        </a:rPr>
                        <a:t>𝑥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  <a:p>
                      <a:pPr algn="ctr" marR="432434">
                        <a:lnSpc>
                          <a:spcPts val="1664"/>
                        </a:lnSpc>
                      </a:pPr>
                      <a:r>
                        <a:rPr dirty="0" sz="1400">
                          <a:latin typeface="Verdana"/>
                          <a:cs typeface="Verdana"/>
                        </a:rPr>
                        <a:t>size</a:t>
                      </a:r>
                      <a:r>
                        <a:rPr dirty="0" sz="14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400">
                          <a:latin typeface="Verdana"/>
                          <a:cs typeface="Verdana"/>
                        </a:rPr>
                        <a:t>in</a:t>
                      </a:r>
                      <a:r>
                        <a:rPr dirty="0" sz="1400" spc="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400" spc="-10">
                          <a:latin typeface="Verdana"/>
                          <a:cs typeface="Verdana"/>
                        </a:rPr>
                        <a:t>feet</a:t>
                      </a:r>
                      <a:r>
                        <a:rPr dirty="0" baseline="27777" sz="1350" spc="-15">
                          <a:latin typeface="Cambria Math"/>
                          <a:cs typeface="Cambria Math"/>
                        </a:rPr>
                        <a:t>2</a:t>
                      </a:r>
                      <a:endParaRPr baseline="27777" sz="135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3655">
                        <a:lnSpc>
                          <a:spcPts val="1080"/>
                        </a:lnSpc>
                      </a:pPr>
                      <a:r>
                        <a:rPr dirty="0" sz="1800" spc="-50">
                          <a:latin typeface="Cambria Math"/>
                          <a:cs typeface="Cambria Math"/>
                        </a:rPr>
                        <a:t>𝑦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  <a:p>
                      <a:pPr algn="ctr" marR="59055">
                        <a:lnSpc>
                          <a:spcPts val="1664"/>
                        </a:lnSpc>
                      </a:pPr>
                      <a:r>
                        <a:rPr dirty="0" sz="1400">
                          <a:latin typeface="Verdana"/>
                          <a:cs typeface="Verdana"/>
                        </a:rPr>
                        <a:t>price</a:t>
                      </a:r>
                      <a:r>
                        <a:rPr dirty="0" sz="1400" spc="-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400">
                          <a:latin typeface="Verdana"/>
                          <a:cs typeface="Verdana"/>
                        </a:rPr>
                        <a:t>in</a:t>
                      </a:r>
                      <a:r>
                        <a:rPr dirty="0" sz="1400" spc="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400" spc="-10">
                          <a:latin typeface="Verdana"/>
                          <a:cs typeface="Verdana"/>
                        </a:rPr>
                        <a:t>$</a:t>
                      </a:r>
                      <a:r>
                        <a:rPr dirty="0" sz="1400" spc="-10">
                          <a:latin typeface="Cambria Math"/>
                          <a:cs typeface="Cambria Math"/>
                        </a:rPr>
                        <a:t>1000</a:t>
                      </a:r>
                      <a:r>
                        <a:rPr dirty="0" sz="1400" spc="-10">
                          <a:latin typeface="Verdana"/>
                          <a:cs typeface="Verdana"/>
                        </a:rPr>
                        <a:t>'s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1800" spc="-25">
                          <a:latin typeface="Verdana"/>
                          <a:cs typeface="Verdana"/>
                        </a:rPr>
                        <a:t>(</a:t>
                      </a:r>
                      <a:r>
                        <a:rPr dirty="0" sz="1800" spc="-25">
                          <a:latin typeface="Cambria Math"/>
                          <a:cs typeface="Cambria Math"/>
                        </a:rPr>
                        <a:t>1</a:t>
                      </a:r>
                      <a:r>
                        <a:rPr dirty="0" sz="1800" spc="-25">
                          <a:latin typeface="Verdana"/>
                          <a:cs typeface="Verdana"/>
                        </a:rPr>
                        <a:t>)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56515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81305">
                        <a:lnSpc>
                          <a:spcPts val="1964"/>
                        </a:lnSpc>
                        <a:spcBef>
                          <a:spcPts val="685"/>
                        </a:spcBef>
                      </a:pPr>
                      <a:r>
                        <a:rPr dirty="0" sz="1800" spc="-20">
                          <a:latin typeface="Cambria Math"/>
                          <a:cs typeface="Cambria Math"/>
                        </a:rPr>
                        <a:t>2104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86995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05155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dirty="0" sz="1800" spc="-25">
                          <a:latin typeface="Cambria Math"/>
                          <a:cs typeface="Cambria Math"/>
                        </a:rPr>
                        <a:t>400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59054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10795">
                        <a:lnSpc>
                          <a:spcPts val="2039"/>
                        </a:lnSpc>
                      </a:pPr>
                      <a:r>
                        <a:rPr dirty="0" sz="1800" spc="-25">
                          <a:latin typeface="Verdana"/>
                          <a:cs typeface="Verdana"/>
                        </a:rPr>
                        <a:t>(</a:t>
                      </a:r>
                      <a:r>
                        <a:rPr dirty="0" sz="1800" spc="-25">
                          <a:latin typeface="Cambria Math"/>
                          <a:cs typeface="Cambria Math"/>
                        </a:rPr>
                        <a:t>2</a:t>
                      </a:r>
                      <a:r>
                        <a:rPr dirty="0" sz="1800" spc="-25">
                          <a:latin typeface="Verdana"/>
                          <a:cs typeface="Verdana"/>
                        </a:rPr>
                        <a:t>)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1305">
                        <a:lnSpc>
                          <a:spcPts val="1964"/>
                        </a:lnSpc>
                        <a:spcBef>
                          <a:spcPts val="110"/>
                        </a:spcBef>
                      </a:pPr>
                      <a:r>
                        <a:rPr dirty="0" sz="1800" spc="-20">
                          <a:latin typeface="Cambria Math"/>
                          <a:cs typeface="Cambria Math"/>
                        </a:rPr>
                        <a:t>1416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1397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5155">
                        <a:lnSpc>
                          <a:spcPts val="2055"/>
                        </a:lnSpc>
                      </a:pPr>
                      <a:r>
                        <a:rPr dirty="0" sz="1800" spc="-25">
                          <a:latin typeface="Cambria Math"/>
                          <a:cs typeface="Cambria Math"/>
                        </a:rPr>
                        <a:t>232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10795">
                        <a:lnSpc>
                          <a:spcPts val="2039"/>
                        </a:lnSpc>
                      </a:pPr>
                      <a:r>
                        <a:rPr dirty="0" sz="1800" spc="-25">
                          <a:latin typeface="Verdana"/>
                          <a:cs typeface="Verdana"/>
                        </a:rPr>
                        <a:t>(</a:t>
                      </a:r>
                      <a:r>
                        <a:rPr dirty="0" sz="1800" spc="-25">
                          <a:latin typeface="Cambria Math"/>
                          <a:cs typeface="Cambria Math"/>
                        </a:rPr>
                        <a:t>3</a:t>
                      </a:r>
                      <a:r>
                        <a:rPr dirty="0" sz="1800" spc="-25">
                          <a:latin typeface="Verdana"/>
                          <a:cs typeface="Verdana"/>
                        </a:rPr>
                        <a:t>)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1305">
                        <a:lnSpc>
                          <a:spcPts val="1964"/>
                        </a:lnSpc>
                        <a:spcBef>
                          <a:spcPts val="110"/>
                        </a:spcBef>
                      </a:pPr>
                      <a:r>
                        <a:rPr dirty="0" sz="1800" spc="-20">
                          <a:latin typeface="Cambria Math"/>
                          <a:cs typeface="Cambria Math"/>
                        </a:rPr>
                        <a:t>1534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1397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5155">
                        <a:lnSpc>
                          <a:spcPts val="2055"/>
                        </a:lnSpc>
                      </a:pPr>
                      <a:r>
                        <a:rPr dirty="0" sz="1800" spc="-25">
                          <a:latin typeface="Cambria Math"/>
                          <a:cs typeface="Cambria Math"/>
                        </a:rPr>
                        <a:t>315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10795">
                        <a:lnSpc>
                          <a:spcPts val="2039"/>
                        </a:lnSpc>
                      </a:pPr>
                      <a:r>
                        <a:rPr dirty="0" sz="1800" spc="-25">
                          <a:latin typeface="Verdana"/>
                          <a:cs typeface="Verdana"/>
                        </a:rPr>
                        <a:t>(</a:t>
                      </a:r>
                      <a:r>
                        <a:rPr dirty="0" sz="1800" spc="-25">
                          <a:latin typeface="Cambria Math"/>
                          <a:cs typeface="Cambria Math"/>
                        </a:rPr>
                        <a:t>4</a:t>
                      </a:r>
                      <a:r>
                        <a:rPr dirty="0" sz="1800" spc="-25">
                          <a:latin typeface="Verdana"/>
                          <a:cs typeface="Verdana"/>
                        </a:rPr>
                        <a:t>)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1964"/>
                        </a:lnSpc>
                        <a:spcBef>
                          <a:spcPts val="110"/>
                        </a:spcBef>
                      </a:pPr>
                      <a:r>
                        <a:rPr dirty="0" sz="1800" spc="-25">
                          <a:latin typeface="Cambria Math"/>
                          <a:cs typeface="Cambria Math"/>
                        </a:rPr>
                        <a:t>852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1397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5155">
                        <a:lnSpc>
                          <a:spcPts val="2055"/>
                        </a:lnSpc>
                      </a:pPr>
                      <a:r>
                        <a:rPr dirty="0" sz="1800" spc="-25">
                          <a:latin typeface="Cambria Math"/>
                          <a:cs typeface="Cambria Math"/>
                        </a:rPr>
                        <a:t>178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marL="10795">
                        <a:lnSpc>
                          <a:spcPts val="2039"/>
                        </a:lnSpc>
                      </a:pPr>
                      <a:r>
                        <a:rPr dirty="0" sz="1800">
                          <a:latin typeface="Verdana"/>
                          <a:cs typeface="Verdana"/>
                        </a:rPr>
                        <a:t>…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43230">
                        <a:lnSpc>
                          <a:spcPts val="1930"/>
                        </a:lnSpc>
                        <a:spcBef>
                          <a:spcPts val="115"/>
                        </a:spcBef>
                      </a:pPr>
                      <a:r>
                        <a:rPr dirty="0" sz="1800">
                          <a:latin typeface="Cambria Math"/>
                          <a:cs typeface="Cambria Math"/>
                        </a:rPr>
                        <a:t>…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14605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00405">
                        <a:lnSpc>
                          <a:spcPts val="2045"/>
                        </a:lnSpc>
                      </a:pPr>
                      <a:r>
                        <a:rPr dirty="0" sz="1800">
                          <a:latin typeface="Cambria Math"/>
                          <a:cs typeface="Cambria Math"/>
                        </a:rPr>
                        <a:t>…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marL="10795">
                        <a:lnSpc>
                          <a:spcPts val="2000"/>
                        </a:lnSpc>
                      </a:pPr>
                      <a:r>
                        <a:rPr dirty="0" sz="1800" spc="-20">
                          <a:latin typeface="Verdana"/>
                          <a:cs typeface="Verdana"/>
                        </a:rPr>
                        <a:t>(</a:t>
                      </a:r>
                      <a:r>
                        <a:rPr dirty="0" sz="1800" spc="-20">
                          <a:latin typeface="Cambria Math"/>
                          <a:cs typeface="Cambria Math"/>
                        </a:rPr>
                        <a:t>47</a:t>
                      </a:r>
                      <a:r>
                        <a:rPr dirty="0" sz="1800" spc="-20">
                          <a:latin typeface="Verdana"/>
                          <a:cs typeface="Verdana"/>
                        </a:rPr>
                        <a:t>)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1305">
                        <a:lnSpc>
                          <a:spcPts val="2100"/>
                        </a:lnSpc>
                        <a:spcBef>
                          <a:spcPts val="75"/>
                        </a:spcBef>
                      </a:pPr>
                      <a:r>
                        <a:rPr dirty="0" sz="1800" spc="-20">
                          <a:latin typeface="Cambria Math"/>
                          <a:cs typeface="Cambria Math"/>
                        </a:rPr>
                        <a:t>3210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9525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5155">
                        <a:lnSpc>
                          <a:spcPts val="2014"/>
                        </a:lnSpc>
                      </a:pPr>
                      <a:r>
                        <a:rPr dirty="0" sz="1800" spc="-25">
                          <a:latin typeface="Cambria Math"/>
                          <a:cs typeface="Cambria Math"/>
                        </a:rPr>
                        <a:t>870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grpSp>
        <p:nvGrpSpPr>
          <p:cNvPr id="22" name="object 22" descr=""/>
          <p:cNvGrpSpPr/>
          <p:nvPr/>
        </p:nvGrpSpPr>
        <p:grpSpPr>
          <a:xfrm>
            <a:off x="4791836" y="1874647"/>
            <a:ext cx="1212215" cy="495934"/>
            <a:chOff x="4791836" y="1874647"/>
            <a:chExt cx="1212215" cy="495934"/>
          </a:xfrm>
        </p:grpSpPr>
        <p:pic>
          <p:nvPicPr>
            <p:cNvPr id="23" name="object 2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91836" y="1929638"/>
              <a:ext cx="166497" cy="148589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76494" y="1874647"/>
              <a:ext cx="1027176" cy="495934"/>
            </a:xfrm>
            <a:prstGeom prst="rect">
              <a:avLst/>
            </a:prstGeom>
          </p:spPr>
        </p:pic>
      </p:grpSp>
      <p:grpSp>
        <p:nvGrpSpPr>
          <p:cNvPr id="25" name="object 25" descr=""/>
          <p:cNvGrpSpPr/>
          <p:nvPr/>
        </p:nvGrpSpPr>
        <p:grpSpPr>
          <a:xfrm>
            <a:off x="2701417" y="1741423"/>
            <a:ext cx="3822065" cy="182880"/>
            <a:chOff x="2701417" y="1741423"/>
            <a:chExt cx="3822065" cy="182880"/>
          </a:xfrm>
        </p:grpSpPr>
        <p:pic>
          <p:nvPicPr>
            <p:cNvPr id="26" name="object 2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54114" y="1812797"/>
              <a:ext cx="196596" cy="111125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01417" y="1741423"/>
              <a:ext cx="3821683" cy="71120"/>
            </a:xfrm>
            <a:prstGeom prst="rect">
              <a:avLst/>
            </a:prstGeom>
          </p:spPr>
        </p:pic>
      </p:grpSp>
      <p:pic>
        <p:nvPicPr>
          <p:cNvPr id="28" name="object 28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57199" y="2395347"/>
            <a:ext cx="566521" cy="1800047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196584" y="2858785"/>
            <a:ext cx="2451185" cy="1369494"/>
          </a:xfrm>
          <a:prstGeom prst="rect">
            <a:avLst/>
          </a:prstGeom>
        </p:spPr>
      </p:pic>
      <p:grpSp>
        <p:nvGrpSpPr>
          <p:cNvPr id="30" name="object 30" descr=""/>
          <p:cNvGrpSpPr/>
          <p:nvPr/>
        </p:nvGrpSpPr>
        <p:grpSpPr>
          <a:xfrm>
            <a:off x="5143500" y="3162300"/>
            <a:ext cx="781050" cy="514350"/>
            <a:chOff x="5143500" y="3162300"/>
            <a:chExt cx="781050" cy="514350"/>
          </a:xfrm>
        </p:grpSpPr>
        <p:pic>
          <p:nvPicPr>
            <p:cNvPr id="31" name="object 3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43500" y="3162300"/>
              <a:ext cx="781050" cy="49530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76900" y="3438525"/>
              <a:ext cx="238125" cy="238125"/>
            </a:xfrm>
            <a:prstGeom prst="rect">
              <a:avLst/>
            </a:prstGeom>
          </p:spPr>
        </p:pic>
      </p:grpSp>
      <p:pic>
        <p:nvPicPr>
          <p:cNvPr id="33" name="object 33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991225" y="0"/>
            <a:ext cx="3152775" cy="838200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65086" y="680593"/>
            <a:ext cx="1215199" cy="54101"/>
          </a:xfrm>
          <a:prstGeom prst="rect">
            <a:avLst/>
          </a:prstGeom>
        </p:spPr>
      </p:pic>
      <p:grpSp>
        <p:nvGrpSpPr>
          <p:cNvPr id="35" name="object 35" descr=""/>
          <p:cNvGrpSpPr/>
          <p:nvPr/>
        </p:nvGrpSpPr>
        <p:grpSpPr>
          <a:xfrm>
            <a:off x="7031355" y="934211"/>
            <a:ext cx="2070100" cy="546735"/>
            <a:chOff x="7031355" y="934211"/>
            <a:chExt cx="2070100" cy="546735"/>
          </a:xfrm>
        </p:grpSpPr>
        <p:pic>
          <p:nvPicPr>
            <p:cNvPr id="36" name="object 3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31355" y="980947"/>
              <a:ext cx="669798" cy="203835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83425" y="934211"/>
              <a:ext cx="2017902" cy="546226"/>
            </a:xfrm>
            <a:prstGeom prst="rect">
              <a:avLst/>
            </a:prstGeom>
          </p:spPr>
        </p:pic>
      </p:grpSp>
      <p:sp>
        <p:nvSpPr>
          <p:cNvPr id="38" name="object 3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Machine</a:t>
            </a:r>
            <a:r>
              <a:rPr dirty="0" spc="-20"/>
              <a:t> </a:t>
            </a:r>
            <a:r>
              <a:rPr dirty="0"/>
              <a:t>learning</a:t>
            </a:r>
            <a:r>
              <a:rPr dirty="0" spc="-90"/>
              <a:t> </a:t>
            </a:r>
            <a:r>
              <a:rPr dirty="0" spc="-10"/>
              <a:t>algorithms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4592" y="3792842"/>
            <a:ext cx="388765" cy="37851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28612" y="1290955"/>
            <a:ext cx="324799" cy="16941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4618" y="1265047"/>
            <a:ext cx="604350" cy="16649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57593" y="1383157"/>
            <a:ext cx="64007" cy="11175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13423" y="1205230"/>
            <a:ext cx="251078" cy="23367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27773" y="1196847"/>
            <a:ext cx="241553" cy="21843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27571" y="2115566"/>
            <a:ext cx="307165" cy="15087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604000" y="2115439"/>
            <a:ext cx="538226" cy="13525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226045" y="2067560"/>
            <a:ext cx="156082" cy="18288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37684" y="1184655"/>
            <a:ext cx="631570" cy="34417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899914" y="1792604"/>
            <a:ext cx="679703" cy="34417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994655" y="858138"/>
            <a:ext cx="501523" cy="242315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595054" y="871982"/>
            <a:ext cx="533203" cy="203580"/>
          </a:xfrm>
          <a:prstGeom prst="rect">
            <a:avLst/>
          </a:prstGeom>
        </p:spPr>
      </p:pic>
      <p:grpSp>
        <p:nvGrpSpPr>
          <p:cNvPr id="16" name="object 16" descr=""/>
          <p:cNvGrpSpPr/>
          <p:nvPr/>
        </p:nvGrpSpPr>
        <p:grpSpPr>
          <a:xfrm>
            <a:off x="6190615" y="426593"/>
            <a:ext cx="2844800" cy="644525"/>
            <a:chOff x="6190615" y="426593"/>
            <a:chExt cx="2844800" cy="644525"/>
          </a:xfrm>
        </p:grpSpPr>
        <p:pic>
          <p:nvPicPr>
            <p:cNvPr id="17" name="object 1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45098" y="816609"/>
              <a:ext cx="160654" cy="221741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71788" y="745236"/>
              <a:ext cx="1363372" cy="325881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90615" y="426593"/>
              <a:ext cx="2296667" cy="601345"/>
            </a:xfrm>
            <a:prstGeom prst="rect">
              <a:avLst/>
            </a:prstGeom>
          </p:spPr>
        </p:pic>
      </p:grpSp>
      <p:pic>
        <p:nvPicPr>
          <p:cNvPr id="20" name="object 20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067550" y="2486025"/>
            <a:ext cx="1543050" cy="1533525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896937" y="1111885"/>
            <a:ext cx="6178550" cy="26568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Char char="-"/>
              <a:tabLst>
                <a:tab pos="355600" algn="l"/>
                <a:tab pos="356235" algn="l"/>
              </a:tabLst>
            </a:pPr>
            <a:r>
              <a:rPr dirty="0" sz="2400">
                <a:latin typeface="Verdana"/>
                <a:cs typeface="Verdana"/>
              </a:rPr>
              <a:t>Supervised</a:t>
            </a:r>
            <a:r>
              <a:rPr dirty="0" sz="2400" spc="-5">
                <a:latin typeface="Verdana"/>
                <a:cs typeface="Verdana"/>
              </a:rPr>
              <a:t> </a:t>
            </a:r>
            <a:r>
              <a:rPr dirty="0" sz="2400" spc="-10">
                <a:latin typeface="Verdana"/>
                <a:cs typeface="Verdana"/>
              </a:rPr>
              <a:t>learning</a:t>
            </a:r>
            <a:endParaRPr sz="2400">
              <a:latin typeface="Verdana"/>
              <a:cs typeface="Verdana"/>
            </a:endParaRPr>
          </a:p>
          <a:p>
            <a:pPr marL="359410" indent="-342900">
              <a:lnSpc>
                <a:spcPts val="2870"/>
              </a:lnSpc>
              <a:spcBef>
                <a:spcPts val="1735"/>
              </a:spcBef>
              <a:buChar char="-"/>
              <a:tabLst>
                <a:tab pos="359410" algn="l"/>
                <a:tab pos="360045" algn="l"/>
              </a:tabLst>
            </a:pPr>
            <a:r>
              <a:rPr dirty="0" sz="2400">
                <a:latin typeface="Verdana"/>
                <a:cs typeface="Verdana"/>
              </a:rPr>
              <a:t>Unsupervised</a:t>
            </a:r>
            <a:r>
              <a:rPr dirty="0" sz="2400" spc="-40">
                <a:latin typeface="Verdana"/>
                <a:cs typeface="Verdana"/>
              </a:rPr>
              <a:t> </a:t>
            </a:r>
            <a:r>
              <a:rPr dirty="0" sz="2400" spc="-10">
                <a:latin typeface="Verdana"/>
                <a:cs typeface="Verdana"/>
              </a:rPr>
              <a:t>learning</a:t>
            </a:r>
            <a:endParaRPr sz="2400">
              <a:latin typeface="Verdana"/>
              <a:cs typeface="Verdana"/>
            </a:endParaRPr>
          </a:p>
          <a:p>
            <a:pPr marL="359410" indent="-342900">
              <a:lnSpc>
                <a:spcPts val="2870"/>
              </a:lnSpc>
              <a:buChar char="-"/>
              <a:tabLst>
                <a:tab pos="359410" algn="l"/>
                <a:tab pos="360045" algn="l"/>
              </a:tabLst>
            </a:pPr>
            <a:r>
              <a:rPr dirty="0" sz="2400">
                <a:latin typeface="Verdana"/>
                <a:cs typeface="Verdana"/>
              </a:rPr>
              <a:t>Recommender</a:t>
            </a:r>
            <a:r>
              <a:rPr dirty="0" sz="2400" spc="-40">
                <a:latin typeface="Verdana"/>
                <a:cs typeface="Verdana"/>
              </a:rPr>
              <a:t> </a:t>
            </a:r>
            <a:r>
              <a:rPr dirty="0" sz="2400" spc="-10">
                <a:latin typeface="Verdana"/>
                <a:cs typeface="Verdana"/>
              </a:rPr>
              <a:t>systems</a:t>
            </a:r>
            <a:endParaRPr sz="2400">
              <a:latin typeface="Verdana"/>
              <a:cs typeface="Verdana"/>
            </a:endParaRPr>
          </a:p>
          <a:p>
            <a:pPr marL="359410" indent="-342900">
              <a:lnSpc>
                <a:spcPct val="100000"/>
              </a:lnSpc>
              <a:spcBef>
                <a:spcPts val="50"/>
              </a:spcBef>
              <a:buChar char="-"/>
              <a:tabLst>
                <a:tab pos="359410" algn="l"/>
                <a:tab pos="360045" algn="l"/>
              </a:tabLst>
            </a:pPr>
            <a:r>
              <a:rPr dirty="0" sz="2400">
                <a:latin typeface="Verdana"/>
                <a:cs typeface="Verdana"/>
              </a:rPr>
              <a:t>Reinforcement</a:t>
            </a:r>
            <a:r>
              <a:rPr dirty="0" sz="2400" spc="-30">
                <a:latin typeface="Verdana"/>
                <a:cs typeface="Verdana"/>
              </a:rPr>
              <a:t> </a:t>
            </a:r>
            <a:r>
              <a:rPr dirty="0" sz="2400" spc="-10">
                <a:latin typeface="Verdana"/>
                <a:cs typeface="Verdana"/>
              </a:rPr>
              <a:t>learning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Verdana"/>
                <a:cs typeface="Verdana"/>
              </a:rPr>
              <a:t>Practical</a:t>
            </a:r>
            <a:r>
              <a:rPr dirty="0" sz="2000" spc="-12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advice</a:t>
            </a:r>
            <a:r>
              <a:rPr dirty="0" sz="2000" spc="-30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for</a:t>
            </a:r>
            <a:r>
              <a:rPr dirty="0" sz="2000" spc="-6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applying</a:t>
            </a:r>
            <a:r>
              <a:rPr dirty="0" sz="2000" spc="-5">
                <a:latin typeface="Verdana"/>
                <a:cs typeface="Verdana"/>
              </a:rPr>
              <a:t> </a:t>
            </a:r>
            <a:r>
              <a:rPr dirty="0" sz="2000">
                <a:latin typeface="Verdana"/>
                <a:cs typeface="Verdana"/>
              </a:rPr>
              <a:t>learning</a:t>
            </a:r>
            <a:r>
              <a:rPr dirty="0" sz="2000" spc="-10">
                <a:latin typeface="Verdana"/>
                <a:cs typeface="Verdana"/>
              </a:rPr>
              <a:t> algorithms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Andrew</a:t>
            </a:r>
            <a:r>
              <a:rPr dirty="0" spc="-60"/>
              <a:t> </a:t>
            </a:r>
            <a:r>
              <a:rPr dirty="0" spc="-25"/>
              <a:t>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2024-01-24T14:33:35Z</dcterms:created>
  <dcterms:modified xsi:type="dcterms:W3CDTF">2024-01-24T14:33:35Z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2022-06-27T00:00:00Z</vt:filetime>
  </property>
  <property fmtid="{D5CDD505-2E9C-101B-9397-08002B2CF9AE}" pid="3" name="LastSaved">
    <vt:filetime>2024-01-24T00:00:00Z</vt:filetime>
  </property>
  <property fmtid="{D5CDD505-2E9C-101B-9397-08002B2CF9AE}" pid="4" name="Producer">
    <vt:lpwstr>macOS Version 12.2.1 (Build 21D62) Quartz PDFContext, AppendMode 1.1</vt:lpwstr>
  </property>
</Properties>
</file>